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265" r:id="rId5"/>
    <p:sldId id="259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78" autoAdjust="0"/>
    <p:restoredTop sz="86486" autoAdjust="0"/>
  </p:normalViewPr>
  <p:slideViewPr>
    <p:cSldViewPr snapToGrid="0" showGuides="1">
      <p:cViewPr>
        <p:scale>
          <a:sx n="66" d="100"/>
          <a:sy n="66" d="100"/>
        </p:scale>
        <p:origin x="-1254" y="-11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            Angular JS Filters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August 31, 2014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AngularJS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err="1" smtClean="0">
                <a:solidFill>
                  <a:schemeClr val="tx1"/>
                </a:solidFill>
              </a:rPr>
              <a:t>AngularJS</a:t>
            </a:r>
            <a:r>
              <a:rPr lang="en-US" sz="2000" b="0" dirty="0" smtClean="0">
                <a:solidFill>
                  <a:schemeClr val="tx1"/>
                </a:solidFill>
              </a:rPr>
              <a:t> Filters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limitTo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limitTo</a:t>
            </a:r>
            <a:r>
              <a:rPr lang="en-US" dirty="0" smtClean="0">
                <a:solidFill>
                  <a:schemeClr val="tx1"/>
                </a:solidFill>
              </a:rPr>
              <a:t> filter creates a new array or string that contains only the specified number of elements, either taken from the beginning or end, depending on whether the value is positive or negative.</a:t>
            </a: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8627" y="2815772"/>
            <a:ext cx="8026400" cy="3164114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 'IGATE GLOBAL SOLUTIONS' | limitTo:5 }}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returns  first 5 characters: IGATE --&gt;</a:t>
            </a: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 'IGATE GLOBAL SOLUTIONS'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limitTo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:-9 }}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returns  last 9 characters: SOLUTIONS --&gt;</a:t>
            </a: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['Bangalore','Chennai','Hyderabad','Gandhinagar','Mumabai','Noida','Pune']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    	| limitTo:2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 returns  first 2 array elements :  ["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Bangalore","Chennai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"] --&gt;</a:t>
            </a: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orderBy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filter orders the specific array using an expression.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is ordered alphabetically for strings and numerically for numbers.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takes 2 parameters. First parameter is the predicate used to determine the order of the sorted array. Second parameter(optional) is a </a:t>
            </a:r>
            <a:r>
              <a:rPr lang="en-US" dirty="0" err="1" smtClean="0">
                <a:solidFill>
                  <a:schemeClr val="tx1"/>
                </a:solidFill>
              </a:rPr>
              <a:t>boolean</a:t>
            </a:r>
            <a:r>
              <a:rPr lang="en-US" dirty="0" smtClean="0">
                <a:solidFill>
                  <a:schemeClr val="tx1"/>
                </a:solidFill>
              </a:rPr>
              <a:t> value, if it is true it will sort the data in reverse order.</a:t>
            </a:r>
          </a:p>
          <a:p>
            <a:pPr lvl="1" algn="just">
              <a:lnSpc>
                <a:spcPct val="170000"/>
              </a:lnSpc>
              <a:buNone/>
            </a:pP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8627" y="3831771"/>
            <a:ext cx="8026400" cy="2148115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{{['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Chennai','Bangalore','Pune','Mumbai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']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orderBy:'toString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()'}}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 returns  ["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Bangalore","Chennai","Mumbai","Pune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"]  --&gt;</a:t>
            </a: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{{[{'Id':1,'Location':'Bangalore'},{'Id':2,'Location':'Chennai'}]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orderBy:'Id':true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returns [{"Id":2,"Location":"Chennai"},{"Id":1,"Location":"Bangalore"}]  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  <a:sym typeface="Wingdings" pitchFamily="2" charset="2"/>
              </a:rPr>
              <a:t>--&gt;</a:t>
            </a:r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3.3 Custom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Custom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We can easily create custom filters in </a:t>
            </a:r>
            <a:r>
              <a:rPr lang="en-US" b="0" dirty="0" err="1" smtClean="0">
                <a:solidFill>
                  <a:schemeClr val="tx1"/>
                </a:solidFill>
              </a:rPr>
              <a:t>AngularJS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b="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b="0" dirty="0" smtClean="0">
                <a:solidFill>
                  <a:schemeClr val="tx1"/>
                </a:solidFill>
              </a:rPr>
              <a:t>Filters are just functions to which we pass input. In the function above, we simply take the input as the array on which we are calling the filter.</a:t>
            </a: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6684" y="1422405"/>
            <a:ext cx="8026400" cy="3976910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angular.module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filterApp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',[])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.filter('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getIntegers',function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(){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return function(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numberArray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){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size =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numberArray.length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evenNumbers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= [];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for(counter=0;counter&lt;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size;counter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++)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	if(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numberArray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[counter]%2==0)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	     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evenNumbers.push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numberArray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[counter]);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return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evenNumbers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})</a:t>
            </a: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{{[1,2,3,4,5,6,7,8,9,10]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getIntegers</a:t>
            </a:r>
            <a:r>
              <a:rPr lang="en-US" sz="1600" smtClean="0">
                <a:solidFill>
                  <a:schemeClr val="tx1"/>
                </a:solidFill>
                <a:latin typeface="Candara" pitchFamily="34" charset="0"/>
              </a:rPr>
              <a:t>}}            &lt;!- 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- returns [2,4,6,8,10]   - 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FiltersDemo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204" y="1054764"/>
            <a:ext cx="6129595" cy="507209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Filters are just functions to which we pass input.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Filters can be invoked in  HTML with the | (pipe) character inside the template.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indicate a parameter to a filter using a colon (:)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limit a filter to only search in a specific field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specify custom date formats using date filter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629980" y="1576388"/>
            <a:ext cx="1947672" cy="1627632"/>
            <a:chOff x="4176" y="993"/>
            <a:chExt cx="1273" cy="1119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4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02552" y="1576388"/>
            <a:ext cx="1947672" cy="1627632"/>
            <a:chOff x="4176" y="993"/>
            <a:chExt cx="1273" cy="1119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6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>
            <a:off x="304799" y="1042761"/>
            <a:ext cx="624114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Built-In Filters </a:t>
            </a:r>
          </a:p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 Creating Custom Filters</a:t>
            </a:r>
          </a:p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3.1: Introduction to Filters</a:t>
            </a:r>
            <a:br>
              <a:rPr lang="en-US" sz="1200" dirty="0" smtClean="0"/>
            </a:br>
            <a:r>
              <a:rPr lang="en-US" dirty="0" smtClean="0"/>
              <a:t>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 filter formats the value of an expression for display to the user.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Filters can be invoked in  HTML with the | (pipe) character inside the template.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also use filters from within JavaScript by using the $filter service.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pass an argument to a filter in the HTML form, we pass it with a colon after the filter name (for multiple arguments, we can simply append a colon after each argument)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Angular gives us several built-in filters as well as an easy way to create our own.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</a:t>
            </a:r>
            <a:br>
              <a:rPr lang="en-US" sz="1200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12801"/>
            <a:ext cx="8229600" cy="577668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uppercase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Converts string to uppercase.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{{'</a:t>
            </a:r>
            <a:r>
              <a:rPr lang="en-US" dirty="0" err="1" smtClean="0">
                <a:solidFill>
                  <a:schemeClr val="tx1"/>
                </a:solidFill>
              </a:rPr>
              <a:t>igate'|uppercase</a:t>
            </a:r>
            <a:r>
              <a:rPr lang="en-US" dirty="0" smtClean="0">
                <a:solidFill>
                  <a:schemeClr val="tx1"/>
                </a:solidFill>
              </a:rPr>
              <a:t>}} &lt;!-- Displays: IGATE --&gt;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250000"/>
              </a:lnSpc>
            </a:pPr>
            <a:r>
              <a:rPr lang="en-US" dirty="0" smtClean="0">
                <a:solidFill>
                  <a:schemeClr val="tx1"/>
                </a:solidFill>
              </a:rPr>
              <a:t>lowercase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Converts string to lowercase.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{{‘</a:t>
            </a:r>
            <a:r>
              <a:rPr lang="en-US" dirty="0" err="1" smtClean="0">
                <a:solidFill>
                  <a:schemeClr val="tx1"/>
                </a:solidFill>
              </a:rPr>
              <a:t>IGATE'|lowercase</a:t>
            </a:r>
            <a:r>
              <a:rPr lang="en-US" dirty="0" smtClean="0">
                <a:solidFill>
                  <a:schemeClr val="tx1"/>
                </a:solidFill>
              </a:rPr>
              <a:t>}} &lt;!-- Displays: </a:t>
            </a:r>
            <a:r>
              <a:rPr lang="en-US" dirty="0" err="1" smtClean="0">
                <a:solidFill>
                  <a:schemeClr val="tx1"/>
                </a:solidFill>
              </a:rPr>
              <a:t>igate</a:t>
            </a:r>
            <a:r>
              <a:rPr lang="en-US" dirty="0" smtClean="0">
                <a:solidFill>
                  <a:schemeClr val="tx1"/>
                </a:solidFill>
              </a:rPr>
              <a:t> --&gt;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number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Formats a number as text. If the input is not a number an empty string is returned.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 123.456789 | number:2 }}  &lt;!-- Displays: 123.46 --&gt;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6629" y="2351316"/>
            <a:ext cx="5965371" cy="1132115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angular.module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filterApp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',[])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.controller('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FilterController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 function($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scope,$filter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) 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scope.companyName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= $filter('uppercase')('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igate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');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});</a:t>
            </a:r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currency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currency filter formats a number as currency. Currency gives us the option of displaying a currency symbol or identifier.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default currency option is that of the current locale we can also pass in a currency to display.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 30 | currency}} &lt;!-- Displays: $30.00  --&gt;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 30 | currency : "Rs."}} &lt;!-- Displays: Rs.30.00 --&gt;</a:t>
            </a:r>
          </a:p>
          <a:p>
            <a:pPr algn="just">
              <a:lnSpc>
                <a:spcPct val="17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Convert s  JavaScript object into JSON string.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This filter is mostly useful for debugging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{{{ 'Id':714709,'Name':'Karthik'} |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 }} </a:t>
            </a:r>
          </a:p>
          <a:p>
            <a:pPr lvl="1" algn="just">
              <a:lnSpc>
                <a:spcPct val="17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&lt;!--  Displays: {  "Id": 714709,  "Name": "Karthik"}  --&gt;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date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Formats date to a string based on the requested format.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Date to be formatted can be either a Date object or milliseconds (string or number)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date formatter provides us several built-in options. If no date format is passed, then it set to the  default  </a:t>
            </a:r>
            <a:r>
              <a:rPr lang="en-US" dirty="0" err="1" smtClean="0">
                <a:solidFill>
                  <a:schemeClr val="tx1"/>
                </a:solidFill>
              </a:rPr>
              <a:t>mediumDate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date:'medium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Jul 30, 2014 5:13:19 PM</a:t>
            </a:r>
            <a:r>
              <a:rPr lang="en-US" dirty="0" smtClean="0">
                <a:solidFill>
                  <a:schemeClr val="tx1"/>
                </a:solidFill>
              </a:rPr>
              <a:t>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date:'short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7/30/14 5:13 PM 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date:‘fullDate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Wednesday, July 30, 2014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date:‘longDate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July 30, 2014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80570" y="3280232"/>
            <a:ext cx="8026400" cy="1262741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angular.module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filterApp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',[])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.controller('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FilterController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 function($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scope,$filter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) {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scope.today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= new Date();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scope.formattedDate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= $filter('date')(new Date(),'EEEE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dd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, MMMM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yyyy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');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});</a:t>
            </a:r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date:'mediumDate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Jul 30, 2014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date:‘shortDate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7/30/14 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date:‘mediumTime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5:22:21 PM 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date:‘mediumTime</a:t>
            </a:r>
            <a:r>
              <a:rPr lang="en-US" dirty="0" smtClean="0">
                <a:solidFill>
                  <a:schemeClr val="tx1"/>
                </a:solidFill>
              </a:rPr>
              <a:t>'}} &lt;!-- Displays: </a:t>
            </a:r>
            <a:r>
              <a:rPr lang="nb-NO" dirty="0" smtClean="0">
                <a:solidFill>
                  <a:schemeClr val="tx1"/>
                </a:solidFill>
              </a:rPr>
              <a:t>5:23 PM </a:t>
            </a:r>
            <a:r>
              <a:rPr lang="en-US" dirty="0" smtClean="0">
                <a:solidFill>
                  <a:schemeClr val="tx1"/>
                </a:solidFill>
              </a:rPr>
              <a:t>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date:'d</a:t>
            </a:r>
            <a:r>
              <a:rPr lang="en-US" dirty="0" smtClean="0">
                <a:solidFill>
                  <a:schemeClr val="tx1"/>
                </a:solidFill>
              </a:rPr>
              <a:t>-M-y'}}  &lt;!-- Displays: 30-7-2014 --&gt;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date:'d</a:t>
            </a:r>
            <a:r>
              <a:rPr lang="en-US" dirty="0" smtClean="0">
                <a:solidFill>
                  <a:schemeClr val="tx1"/>
                </a:solidFill>
              </a:rPr>
              <a:t>-M-</a:t>
            </a:r>
            <a:r>
              <a:rPr lang="en-US" dirty="0" err="1" smtClean="0">
                <a:solidFill>
                  <a:schemeClr val="tx1"/>
                </a:solidFill>
              </a:rPr>
              <a:t>yyyy</a:t>
            </a:r>
            <a:r>
              <a:rPr lang="en-US" dirty="0" smtClean="0">
                <a:solidFill>
                  <a:schemeClr val="tx1"/>
                </a:solidFill>
              </a:rPr>
              <a:t>'}} &lt;!-- Displays: 30-7-2014 --&gt;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date:'dd</a:t>
            </a:r>
            <a:r>
              <a:rPr lang="en-US" dirty="0" smtClean="0">
                <a:solidFill>
                  <a:schemeClr val="tx1"/>
                </a:solidFill>
              </a:rPr>
              <a:t>-MM-</a:t>
            </a:r>
            <a:r>
              <a:rPr lang="en-US" dirty="0" err="1" smtClean="0">
                <a:solidFill>
                  <a:schemeClr val="tx1"/>
                </a:solidFill>
              </a:rPr>
              <a:t>yy</a:t>
            </a:r>
            <a:r>
              <a:rPr lang="en-US" dirty="0" smtClean="0">
                <a:solidFill>
                  <a:schemeClr val="tx1"/>
                </a:solidFill>
              </a:rPr>
              <a:t>'}} &lt;!-- Displays: 30-07-14 --&gt;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date:'EEEE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dd</a:t>
            </a:r>
            <a:r>
              <a:rPr lang="en-US" dirty="0" smtClean="0">
                <a:solidFill>
                  <a:schemeClr val="tx1"/>
                </a:solidFill>
              </a:rPr>
              <a:t>, MMMM </a:t>
            </a:r>
            <a:r>
              <a:rPr lang="en-US" dirty="0" err="1" smtClean="0">
                <a:solidFill>
                  <a:schemeClr val="tx1"/>
                </a:solidFill>
              </a:rPr>
              <a:t>yyyy</a:t>
            </a:r>
            <a:r>
              <a:rPr lang="en-US" dirty="0" smtClean="0">
                <a:solidFill>
                  <a:schemeClr val="tx1"/>
                </a:solidFill>
              </a:rPr>
              <a:t>'}}  &lt;!-- Displays: Wednesday 30, July 2014 --&gt;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{{today | </a:t>
            </a:r>
            <a:r>
              <a:rPr lang="en-US" dirty="0" err="1" smtClean="0">
                <a:solidFill>
                  <a:schemeClr val="tx1"/>
                </a:solidFill>
              </a:rPr>
              <a:t>date:'EEE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dd</a:t>
            </a:r>
            <a:r>
              <a:rPr lang="en-US" dirty="0" smtClean="0">
                <a:solidFill>
                  <a:schemeClr val="tx1"/>
                </a:solidFill>
              </a:rPr>
              <a:t> MMM </a:t>
            </a:r>
            <a:r>
              <a:rPr lang="en-US" dirty="0" err="1" smtClean="0">
                <a:solidFill>
                  <a:schemeClr val="tx1"/>
                </a:solidFill>
              </a:rPr>
              <a:t>yyyy</a:t>
            </a:r>
            <a:r>
              <a:rPr lang="en-US" dirty="0" smtClean="0">
                <a:solidFill>
                  <a:schemeClr val="tx1"/>
                </a:solidFill>
              </a:rPr>
              <a:t>'}}  &lt;!-- Displays: Wed 30 Jul 2014 --&gt;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 today | </a:t>
            </a:r>
            <a:r>
              <a:rPr lang="en-US" dirty="0" err="1" smtClean="0">
                <a:solidFill>
                  <a:schemeClr val="tx1"/>
                </a:solidFill>
              </a:rPr>
              <a:t>date:'hh:mm:ss.sss</a:t>
            </a:r>
            <a:r>
              <a:rPr lang="en-US" dirty="0" smtClean="0">
                <a:solidFill>
                  <a:schemeClr val="tx1"/>
                </a:solidFill>
              </a:rPr>
              <a:t> a' }}  &lt;!-- Displays: 05:35:31.951 PM 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 today | </a:t>
            </a:r>
            <a:r>
              <a:rPr lang="en-US" dirty="0" err="1" smtClean="0">
                <a:solidFill>
                  <a:schemeClr val="tx1"/>
                </a:solidFill>
              </a:rPr>
              <a:t>date:'hh:mm:ss</a:t>
            </a:r>
            <a:r>
              <a:rPr lang="en-US" dirty="0" smtClean="0">
                <a:solidFill>
                  <a:schemeClr val="tx1"/>
                </a:solidFill>
              </a:rPr>
              <a:t> a' }}   &lt;!-- Displays: 05:35:31 PM 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 today | </a:t>
            </a:r>
            <a:r>
              <a:rPr lang="en-US" dirty="0" err="1" smtClean="0">
                <a:solidFill>
                  <a:schemeClr val="tx1"/>
                </a:solidFill>
              </a:rPr>
              <a:t>date:'H:m:s</a:t>
            </a:r>
            <a:r>
              <a:rPr lang="en-US" dirty="0" smtClean="0">
                <a:solidFill>
                  <a:schemeClr val="tx1"/>
                </a:solidFill>
              </a:rPr>
              <a:t> a' }} &lt;!-- Displays: 17:35:31 PM  --&gt;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{{ today | </a:t>
            </a:r>
            <a:r>
              <a:rPr lang="en-US" dirty="0" err="1" smtClean="0">
                <a:solidFill>
                  <a:schemeClr val="tx1"/>
                </a:solidFill>
              </a:rPr>
              <a:t>date:'Z</a:t>
            </a:r>
            <a:r>
              <a:rPr lang="en-US" dirty="0" smtClean="0">
                <a:solidFill>
                  <a:schemeClr val="tx1"/>
                </a:solidFill>
              </a:rPr>
              <a:t>' }}  &lt;!-- Displays: +0530 --&gt;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filter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filter selects a subset of items from an array of items and returns a new array.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filter method takes a string, object, or function that it will run to select or reject array elements.</a:t>
            </a:r>
          </a:p>
          <a:p>
            <a:pPr algn="just">
              <a:lnSpc>
                <a:spcPct val="17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6055" y="2830289"/>
            <a:ext cx="8026400" cy="3294740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smtClean="0">
                <a:solidFill>
                  <a:schemeClr val="tx1"/>
                </a:solidFill>
                <a:latin typeface="Candara" pitchFamily="34" charset="0"/>
              </a:rPr>
              <a:t>filter based on a string	 :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 ['Anil', 'Latha', 'Mahima', 'Sachin', 'Veena']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filter:'e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 }}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returns array ["Veena"]        ‘!e’ returns other than ‘Veena’     --&gt;</a:t>
            </a:r>
          </a:p>
          <a:p>
            <a:pPr lvl="1"/>
            <a:endParaRPr lang="en-US" sz="1600" b="1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b="1" dirty="0" smtClean="0">
                <a:solidFill>
                  <a:schemeClr val="tx1"/>
                </a:solidFill>
                <a:latin typeface="Candara" pitchFamily="34" charset="0"/>
              </a:rPr>
              <a:t>filter based on a function: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angular.module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filterApp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',[])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.controller('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FilterController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', function($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scope,$filter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) {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var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pattern = /^\d{6}$/;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$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scope.getSixDigitsPattern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= function(item) { 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	return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pattern.test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(item);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}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});</a:t>
            </a:r>
          </a:p>
          <a:p>
            <a:pPr lvl="2"/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3.2 Built-In filters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Built-In Filters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70857"/>
            <a:ext cx="8229600" cy="57186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7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6055" y="1045029"/>
            <a:ext cx="8026400" cy="5094514"/>
          </a:xfrm>
          <a:prstGeom prst="round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 ['714709', '562A', '044-235', '801234','ABC'] | 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filter:getSixDigitsPattern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 }}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 array ["714709","801234"] --&gt;</a:t>
            </a:r>
          </a:p>
          <a:p>
            <a:pPr lvl="1"/>
            <a:endParaRPr lang="en-US" sz="1600" b="1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r>
              <a:rPr lang="en-US" sz="1600" b="1" dirty="0" smtClean="0">
                <a:solidFill>
                  <a:schemeClr val="tx1"/>
                </a:solidFill>
                <a:latin typeface="Candara" pitchFamily="34" charset="0"/>
              </a:rPr>
              <a:t>filter based on a object: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{{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          [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	{"Id":1,"Name":"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Anil","Location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":"Mumbai"},			{"Id":2,"Name":"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Latha","Location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":"Bangalore"},			{"Id":3,"Name":"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Mahima","Location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":"Pune"},			{"Id":4,"Name":"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Sachin","Location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":"Mumbai"},			{"Id":5,"Name":"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Veena","Location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":"Pune"}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]  | filter:{"Location":"Mumbai"} 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}}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&lt;!-- returns array 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[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{"Id":1,"Name":"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Anil","Location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":"Mumbai"},</a:t>
            </a:r>
          </a:p>
          <a:p>
            <a:pPr lvl="3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{"Id":4,"Name":"</a:t>
            </a:r>
            <a:r>
              <a:rPr lang="en-US" sz="1600" dirty="0" err="1" smtClean="0">
                <a:solidFill>
                  <a:schemeClr val="tx1"/>
                </a:solidFill>
                <a:latin typeface="Candara" pitchFamily="34" charset="0"/>
              </a:rPr>
              <a:t>Sachin","Location</a:t>
            </a:r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":"Mumbai"}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] 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  <a:latin typeface="Candara" pitchFamily="34" charset="0"/>
              </a:rPr>
              <a:t>--&gt;</a:t>
            </a:r>
          </a:p>
          <a:p>
            <a:pPr lvl="2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b="1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 smtClean="0">
              <a:solidFill>
                <a:schemeClr val="tx1"/>
              </a:solidFill>
              <a:latin typeface="Candara" pitchFamily="34" charset="0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F3A5C3-14BE-4053-8334-3AD3E75DA955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4496</TotalTime>
  <Words>1123</Words>
  <Application>Microsoft Office PowerPoint</Application>
  <PresentationFormat>On-screen Show (4:3)</PresentationFormat>
  <Paragraphs>250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AngularJS</vt:lpstr>
      <vt:lpstr>Lesson Objectives</vt:lpstr>
      <vt:lpstr>3.1: Introduction to Filters  Filters</vt:lpstr>
      <vt:lpstr>3.2 Built-In filters  Built-In Filters</vt:lpstr>
      <vt:lpstr>3.2 Built-In filters   Built-In Filters</vt:lpstr>
      <vt:lpstr>3.2 Built-In filters   Built-In Filters</vt:lpstr>
      <vt:lpstr>3.2 Built-In filters   Built-In Filters</vt:lpstr>
      <vt:lpstr>3.2 Built-In filters   Built-In Filters</vt:lpstr>
      <vt:lpstr>3.2 Built-In filters   Built-In Filters</vt:lpstr>
      <vt:lpstr>3.2 Built-In filters   Built-In Filters</vt:lpstr>
      <vt:lpstr>3.2 Built-In filters   Built-In Filters</vt:lpstr>
      <vt:lpstr>3.3 Custom filters  Custom Filters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JananiLogith</cp:lastModifiedBy>
  <cp:revision>404</cp:revision>
  <dcterms:created xsi:type="dcterms:W3CDTF">2012-05-18T02:59:15Z</dcterms:created>
  <dcterms:modified xsi:type="dcterms:W3CDTF">2014-08-31T16:58:54Z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