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0" r:id="rId12"/>
    <p:sldId id="263" r:id="rId13"/>
    <p:sldId id="264" r:id="rId14"/>
    <p:sldId id="265" r:id="rId15"/>
    <p:sldId id="266" r:id="rId16"/>
    <p:sldId id="267" r:id="rId17"/>
    <p:sldId id="271" r:id="rId18"/>
    <p:sldId id="268" r:id="rId19"/>
    <p:sldId id="269" r:id="rId20"/>
  </p:sldIdLst>
  <p:sldSz cx="9144000" cy="6858000" type="screen4x3"/>
  <p:notesSz cx="6858000" cy="9144000"/>
  <p:embeddedFontLst>
    <p:embeddedFont>
      <p:font typeface="ＭＳ Ｐゴシック" panose="020B0604020202020204" charset="-128"/>
      <p:regular r:id="rId23"/>
    </p:embeddedFont>
    <p:embeddedFont>
      <p:font typeface="Candara" panose="020E0502030303020204" pitchFamily="34" charset="0"/>
      <p:regular r:id="rId24"/>
      <p:bold r:id="rId25"/>
      <p:italic r:id="rId26"/>
      <p:boldItalic r:id="rId27"/>
    </p:embeddedFont>
    <p:embeddedFont>
      <p:font typeface="宋体" panose="02010600030101010101" pitchFamily="2" charset="-122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86486" autoAdjust="0"/>
  </p:normalViewPr>
  <p:slideViewPr>
    <p:cSldViewPr snapToGrid="0" showGuides="1">
      <p:cViewPr varScale="1">
        <p:scale>
          <a:sx n="61" d="100"/>
          <a:sy n="61" d="100"/>
        </p:scale>
        <p:origin x="1412" y="44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andara" panose="020E0502030303020204" pitchFamily="34" charset="0"/>
                <a:cs typeface="Arial" pitchFamily="34" charset="0"/>
              </a:rPr>
              <a:t>HTML5 &amp; Its New Features                                                                                       HTML5- Native Features		</a:t>
            </a:r>
            <a:endParaRPr lang="en-US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Candara" panose="020E0502030303020204" pitchFamily="34" charset="0"/>
                <a:cs typeface="Arial" pitchFamily="34" charset="0"/>
              </a:rPr>
              <a:t>		 Page 04-</a:t>
            </a:r>
            <a:fld id="{BD9FB300-F9DC-4669-88F4-967ABA23CC04}" type="slidenum">
              <a:rPr lang="en-US" sz="1000" smtClean="0">
                <a:latin typeface="Candara" panose="020E0502030303020204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Candara" panose="020E0502030303020204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Candara" panose="020E0502030303020204" pitchFamily="34" charset="0"/>
                <a:cs typeface="Arial" pitchFamily="34" charset="0"/>
              </a:rPr>
              <a:t>  </a:t>
            </a:r>
            <a:endParaRPr lang="en-US" sz="1000" dirty="0"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9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9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9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9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9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8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0" y="508000"/>
            <a:ext cx="4647903" cy="3962703"/>
          </a:xfrm>
          <a:noFill/>
          <a:ln/>
        </p:spPr>
        <p:txBody>
          <a:bodyPr/>
          <a:lstStyle/>
          <a:p>
            <a:pPr marL="144155" indent="-144155"/>
            <a:r>
              <a:rPr lang="en-US" altLang="zh-CN" b="1" u="sng" dirty="0" smtClean="0">
                <a:latin typeface="Arial" pitchFamily="34" charset="0"/>
              </a:rPr>
              <a:t>HTML5 syntax for using file-system API:</a:t>
            </a:r>
          </a:p>
          <a:p>
            <a:pPr marL="144155" indent="-144155"/>
            <a:endParaRPr lang="en-US" altLang="zh-CN" dirty="0" smtClean="0">
              <a:latin typeface="Arial" pitchFamily="34" charset="0"/>
            </a:endParaRP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First we have to provide an input type in html tag like this-</a:t>
            </a:r>
          </a:p>
          <a:p>
            <a:pPr marL="144155" indent="-144155"/>
            <a:r>
              <a:rPr lang="en-US" altLang="zh-CN" b="1" i="1" dirty="0" smtClean="0">
                <a:latin typeface="Arial" pitchFamily="34" charset="0"/>
              </a:rPr>
              <a:t> &lt;input type="file" accept="image/*;capture=</a:t>
            </a:r>
            <a:r>
              <a:rPr lang="en-US" altLang="zh-CN" b="1" i="1" dirty="0" err="1" smtClean="0">
                <a:latin typeface="Arial" pitchFamily="34" charset="0"/>
              </a:rPr>
              <a:t>filesystem</a:t>
            </a:r>
            <a:r>
              <a:rPr lang="en-US" altLang="zh-CN" b="1" i="1" dirty="0" smtClean="0">
                <a:latin typeface="Arial" pitchFamily="34" charset="0"/>
              </a:rPr>
              <a:t>" id="capture"&gt;</a:t>
            </a:r>
          </a:p>
          <a:p>
            <a:pPr marL="144155" indent="-144155"/>
            <a:endParaRPr lang="en-US" altLang="zh-CN" dirty="0" smtClean="0">
              <a:latin typeface="Arial" pitchFamily="34" charset="0"/>
            </a:endParaRPr>
          </a:p>
          <a:p>
            <a:pPr marL="144155" indent="-144155" algn="just"/>
            <a:r>
              <a:rPr lang="en-US" altLang="zh-CN" dirty="0" smtClean="0">
                <a:latin typeface="Arial" pitchFamily="34" charset="0"/>
              </a:rPr>
              <a:t>Where accept shows the file format acceptance extension if we use image then it</a:t>
            </a:r>
          </a:p>
          <a:p>
            <a:pPr marL="144155" indent="-144155" algn="just"/>
            <a:r>
              <a:rPr lang="en-US" altLang="zh-CN" dirty="0" smtClean="0">
                <a:latin typeface="Arial" pitchFamily="34" charset="0"/>
              </a:rPr>
              <a:t>means that we can access the image directly from the device file system.</a:t>
            </a:r>
          </a:p>
          <a:p>
            <a:pPr marL="144155" indent="-144155" algn="just"/>
            <a:r>
              <a:rPr lang="en-US" altLang="zh-CN" dirty="0" smtClean="0">
                <a:latin typeface="Arial" pitchFamily="34" charset="0"/>
              </a:rPr>
              <a:t>We can also use </a:t>
            </a:r>
            <a:r>
              <a:rPr lang="en-US" altLang="zh-CN" b="1" dirty="0" smtClean="0">
                <a:latin typeface="Arial" pitchFamily="34" charset="0"/>
              </a:rPr>
              <a:t>image/*, sound/*, or video/*</a:t>
            </a:r>
            <a:r>
              <a:rPr lang="en-US" altLang="zh-CN" dirty="0" smtClean="0">
                <a:latin typeface="Arial" pitchFamily="34" charset="0"/>
              </a:rPr>
              <a:t> mime types in accept attribute user</a:t>
            </a:r>
          </a:p>
          <a:p>
            <a:pPr marL="144155" indent="-144155" algn="just"/>
            <a:r>
              <a:rPr lang="en-US" altLang="zh-CN" dirty="0" smtClean="0">
                <a:latin typeface="Arial" pitchFamily="34" charset="0"/>
              </a:rPr>
              <a:t>agent can invoke a file picker that allows respectively the user to take a picture,</a:t>
            </a:r>
          </a:p>
          <a:p>
            <a:pPr marL="144155" indent="-144155" algn="just"/>
            <a:r>
              <a:rPr lang="en-US" altLang="zh-CN" dirty="0" smtClean="0">
                <a:latin typeface="Arial" pitchFamily="34" charset="0"/>
              </a:rPr>
              <a:t>record a sound file, or record a video in addition to selecting an existing file from</a:t>
            </a:r>
          </a:p>
          <a:p>
            <a:pPr marL="144155" indent="-144155" algn="just"/>
            <a:r>
              <a:rPr lang="en-US" altLang="zh-CN" dirty="0" smtClean="0">
                <a:latin typeface="Arial" pitchFamily="34" charset="0"/>
              </a:rPr>
              <a:t>The file system. Similarly, the capture parameter can take one of the following values:</a:t>
            </a:r>
          </a:p>
          <a:p>
            <a:pPr marL="144155" indent="-144155" algn="just"/>
            <a:r>
              <a:rPr lang="en-US" altLang="zh-CN" b="1" dirty="0" smtClean="0">
                <a:latin typeface="Arial" pitchFamily="34" charset="0"/>
              </a:rPr>
              <a:t>camera, camcorder, microphone, </a:t>
            </a:r>
            <a:r>
              <a:rPr lang="en-US" altLang="zh-CN" b="1" dirty="0" err="1" smtClean="0">
                <a:latin typeface="Arial" pitchFamily="34" charset="0"/>
              </a:rPr>
              <a:t>filesystem</a:t>
            </a:r>
            <a:r>
              <a:rPr lang="en-US" altLang="zh-CN" b="1" dirty="0" smtClean="0">
                <a:latin typeface="Arial" pitchFamily="34" charset="0"/>
              </a:rPr>
              <a:t>.</a:t>
            </a:r>
            <a:r>
              <a:rPr lang="en-US" altLang="zh-CN" dirty="0" smtClean="0">
                <a:latin typeface="Arial" pitchFamily="34" charset="0"/>
              </a:rPr>
              <a:t> These values indicate which source</a:t>
            </a:r>
          </a:p>
          <a:p>
            <a:pPr marL="144155" indent="-144155" algn="just"/>
            <a:r>
              <a:rPr lang="en-US" altLang="zh-CN" dirty="0" smtClean="0">
                <a:latin typeface="Arial" pitchFamily="34" charset="0"/>
              </a:rPr>
              <a:t>the file picker interface should preferably present to the user by default. But we all</a:t>
            </a:r>
          </a:p>
          <a:p>
            <a:pPr marL="144155" indent="-144155" algn="just"/>
            <a:r>
              <a:rPr lang="en-US" altLang="zh-CN" dirty="0" smtClean="0">
                <a:latin typeface="Arial" pitchFamily="34" charset="0"/>
              </a:rPr>
              <a:t>know that HTML5 is very new and its APIs are also in under development, That’s</a:t>
            </a:r>
          </a:p>
          <a:p>
            <a:pPr marL="144155" indent="-144155" algn="just"/>
            <a:r>
              <a:rPr lang="en-US" altLang="zh-CN" dirty="0" smtClean="0">
                <a:latin typeface="Arial" pitchFamily="34" charset="0"/>
              </a:rPr>
              <a:t>why we can’t commit its behavior on each and every device, According to me I Am</a:t>
            </a:r>
          </a:p>
          <a:p>
            <a:pPr marL="144155" indent="-144155" algn="just"/>
            <a:r>
              <a:rPr lang="en-US" altLang="zh-CN" dirty="0" smtClean="0">
                <a:latin typeface="Arial" pitchFamily="34" charset="0"/>
              </a:rPr>
              <a:t>tested this API’s on Blackberry 6.0, android 2.2 and iPhone 3.</a:t>
            </a:r>
          </a:p>
        </p:txBody>
      </p:sp>
    </p:spTree>
    <p:extLst>
      <p:ext uri="{BB962C8B-B14F-4D97-AF65-F5344CB8AC3E}">
        <p14:creationId xmlns:p14="http://schemas.microsoft.com/office/powerpoint/2010/main" val="412273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44155" indent="-144155"/>
            <a:r>
              <a:rPr lang="en-US" altLang="zh-CN" b="1" u="sng" dirty="0" smtClean="0"/>
              <a:t>Call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In html5 we can call from html5 web page to any number using device internal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calling Feature this feature is same like XHTML because we can also use calling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feature using XHTML</a:t>
            </a:r>
            <a:r>
              <a:rPr lang="en-US" altLang="zh-CN" dirty="0" smtClean="0"/>
              <a:t>.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The html5 Telephonic API and with the help of telephonic API we can directly get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calling control of  Device and call to any number.</a:t>
            </a:r>
          </a:p>
          <a:p>
            <a:pPr marL="144155" indent="-144155"/>
            <a:endParaRPr lang="en-US" altLang="zh-CN" dirty="0" smtClean="0">
              <a:latin typeface="Arial" pitchFamily="34" charset="0"/>
            </a:endParaRP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HTML5 syntax for using call API:</a:t>
            </a:r>
          </a:p>
          <a:p>
            <a:pPr marL="144155" indent="-144155"/>
            <a:endParaRPr lang="en-US" altLang="zh-CN" dirty="0" smtClean="0">
              <a:latin typeface="Arial" pitchFamily="34" charset="0"/>
            </a:endParaRPr>
          </a:p>
          <a:p>
            <a:pPr marL="144155" indent="-144155"/>
            <a:r>
              <a:rPr lang="en-US" altLang="zh-CN" b="1" i="1" dirty="0" smtClean="0">
                <a:latin typeface="Arial" pitchFamily="34" charset="0"/>
              </a:rPr>
              <a:t>&lt;a href="</a:t>
            </a:r>
            <a:r>
              <a:rPr lang="en-US" altLang="zh-CN" b="1" i="1" dirty="0" err="1" smtClean="0">
                <a:latin typeface="Arial" pitchFamily="34" charset="0"/>
              </a:rPr>
              <a:t>tel</a:t>
            </a:r>
            <a:r>
              <a:rPr lang="en-US" altLang="zh-CN" b="1" i="1" dirty="0" smtClean="0">
                <a:latin typeface="Arial" pitchFamily="34" charset="0"/>
              </a:rPr>
              <a:t>:+918600993494" data-role="button" rel=external&gt;Call Now&lt;/a&gt;</a:t>
            </a:r>
          </a:p>
          <a:p>
            <a:pPr marL="144155" indent="-144155"/>
            <a:endParaRPr lang="en-US" altLang="zh-CN" b="1" i="1" dirty="0" smtClean="0">
              <a:latin typeface="Arial" pitchFamily="34" charset="0"/>
            </a:endParaRP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We have to pass only contact number in href attribute. We have to pass only contact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number in href attribute.</a:t>
            </a:r>
            <a:r>
              <a:rPr lang="en-IN" altLang="zh-CN" dirty="0" smtClean="0">
                <a:latin typeface="Arial" pitchFamily="34" charset="0"/>
              </a:rPr>
              <a:t> </a:t>
            </a:r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74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44155" indent="-144155"/>
            <a:r>
              <a:rPr lang="en-US" altLang="zh-CN" b="1" u="sng" dirty="0" smtClean="0">
                <a:latin typeface="Arial" pitchFamily="34" charset="0"/>
              </a:rPr>
              <a:t>SMS</a:t>
            </a:r>
            <a:r>
              <a:rPr lang="en-US" altLang="zh-CN" b="1" dirty="0" smtClean="0">
                <a:latin typeface="Arial" pitchFamily="34" charset="0"/>
              </a:rPr>
              <a:t> </a:t>
            </a:r>
            <a:endParaRPr lang="en-US" altLang="zh-CN" dirty="0" smtClean="0">
              <a:latin typeface="Arial" pitchFamily="34" charset="0"/>
            </a:endParaRP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In html5 we can SMS from HTML5 web page to any number using device internal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SMS Feature this feature is same like XHTML because we can also use SMS feature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using XHTML.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The html5 SMS API and with the help of SMS API we can directly get SMS window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control of Device and SMS to any number.</a:t>
            </a:r>
          </a:p>
          <a:p>
            <a:pPr marL="144155" indent="-144155"/>
            <a:endParaRPr lang="en-US" altLang="zh-CN" b="1" dirty="0" smtClean="0">
              <a:latin typeface="Arial" pitchFamily="34" charset="0"/>
            </a:endParaRPr>
          </a:p>
          <a:p>
            <a:pPr marL="144155" indent="-144155"/>
            <a:r>
              <a:rPr lang="en-US" altLang="zh-CN" b="1" dirty="0" smtClean="0">
                <a:latin typeface="Arial" pitchFamily="34" charset="0"/>
              </a:rPr>
              <a:t>HTML5 syntax for using SMS API:</a:t>
            </a:r>
          </a:p>
          <a:p>
            <a:pPr marL="144155" indent="-144155"/>
            <a:endParaRPr lang="en-US" altLang="zh-CN" dirty="0" smtClean="0">
              <a:latin typeface="Arial" pitchFamily="34" charset="0"/>
            </a:endParaRPr>
          </a:p>
          <a:p>
            <a:pPr marL="144155" indent="-144155"/>
            <a:r>
              <a:rPr lang="en-US" altLang="zh-CN" b="1" i="1" dirty="0" smtClean="0">
                <a:latin typeface="Arial" pitchFamily="34" charset="0"/>
              </a:rPr>
              <a:t>&lt;a href="sms:+918600993494"&gt;Send information to me&lt;/a&gt;</a:t>
            </a:r>
          </a:p>
          <a:p>
            <a:pPr marL="144155" indent="-144155"/>
            <a:endParaRPr lang="en-US" altLang="zh-CN" b="1" i="1" dirty="0" smtClean="0">
              <a:latin typeface="Arial" pitchFamily="34" charset="0"/>
            </a:endParaRP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We have to pass only contact number in href attribute.</a:t>
            </a:r>
          </a:p>
        </p:txBody>
      </p:sp>
    </p:spTree>
    <p:extLst>
      <p:ext uri="{BB962C8B-B14F-4D97-AF65-F5344CB8AC3E}">
        <p14:creationId xmlns:p14="http://schemas.microsoft.com/office/powerpoint/2010/main" val="1929837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44155" indent="-144155">
              <a:lnSpc>
                <a:spcPct val="90000"/>
              </a:lnSpc>
            </a:pPr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643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626703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368700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74850" y="841375"/>
            <a:ext cx="4667250" cy="3502025"/>
          </a:xfrm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0903" y="4572001"/>
            <a:ext cx="4649391" cy="3964214"/>
          </a:xfrm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457977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208728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0" y="4354286"/>
            <a:ext cx="4647903" cy="3962703"/>
          </a:xfrm>
          <a:noFill/>
          <a:ln/>
        </p:spPr>
        <p:txBody>
          <a:bodyPr/>
          <a:lstStyle/>
          <a:p>
            <a:pPr marL="144155" indent="-144155"/>
            <a:r>
              <a:rPr lang="en-US" altLang="zh-CN" b="1" u="sng" dirty="0" smtClean="0"/>
              <a:t>The Geolocation:</a:t>
            </a:r>
          </a:p>
          <a:p>
            <a:pPr marL="144155" indent="-144155"/>
            <a:endParaRPr lang="en-IN" altLang="zh-CN" b="1" u="sng" dirty="0" smtClean="0"/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The Geolocation API provides a method to locate the user’s exact (more or less)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position. This is useful in a number of ways ranging from providing a user with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location specific information to providing route navigation.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Although it’s not actually part of the HTML5 specification, as it was developed as a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separate specification by the W3C, rather than the WHATWG.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The Geolocation API lets you find out where the user is and keep tabs on them as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they move around, always with the user's consent. This functionality could be used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as part of user queries, e.g. to guide someone to a destination point. It could also be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used for "geo-tagging" some content the user has created, e.g. to mark where a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photo was taken. The API is device-agnostic; it doesn't care how the browser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determines location, so long as clients can request and receive location data in a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standard way. The underlying mechanism might be via GPS, wifi, or simply asking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the user to enter their location manually. Since any of these lookups is going to take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some time, the API is asynchronous; you pass it a callback method whenever you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request a location.</a:t>
            </a:r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47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0" y="4354286"/>
            <a:ext cx="4647903" cy="3962703"/>
          </a:xfrm>
          <a:noFill/>
          <a:ln/>
        </p:spPr>
        <p:txBody>
          <a:bodyPr/>
          <a:lstStyle/>
          <a:p>
            <a:pPr marL="144155" indent="-144155"/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1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0" y="4354286"/>
            <a:ext cx="4647903" cy="3962703"/>
          </a:xfrm>
          <a:noFill/>
          <a:ln/>
        </p:spPr>
        <p:txBody>
          <a:bodyPr/>
          <a:lstStyle/>
          <a:p>
            <a:pPr marL="144155" indent="-144155"/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43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0" y="4354286"/>
            <a:ext cx="4647903" cy="3962703"/>
          </a:xfrm>
          <a:noFill/>
          <a:ln/>
        </p:spPr>
        <p:txBody>
          <a:bodyPr/>
          <a:lstStyle/>
          <a:p>
            <a:pPr marL="144155" indent="-144155"/>
            <a:r>
              <a:rPr lang="en-IN" altLang="zh-CN" b="1" u="sng" dirty="0" smtClean="0"/>
              <a:t>Determine the User's Current Location</a:t>
            </a:r>
          </a:p>
          <a:p>
            <a:pPr marL="144155" indent="-144155"/>
            <a:r>
              <a:rPr lang="en-IN" altLang="zh-CN" b="1" dirty="0" smtClean="0"/>
              <a:t>getCurrentPosition()</a:t>
            </a:r>
            <a:r>
              <a:rPr lang="en-IN" altLang="zh-CN" dirty="0" smtClean="0"/>
              <a:t> will asynchronously report on the user's current location.</a:t>
            </a:r>
          </a:p>
          <a:p>
            <a:pPr marL="144155" indent="-144155"/>
            <a:r>
              <a:rPr lang="en-IN" altLang="zh-CN" dirty="0" smtClean="0"/>
              <a:t>Call it as soon as the page loads, so that it will correctly populate - and save for</a:t>
            </a:r>
          </a:p>
          <a:p>
            <a:pPr marL="144155" indent="-144155"/>
            <a:r>
              <a:rPr lang="en-IN" altLang="zh-CN" dirty="0" smtClean="0"/>
              <a:t>later - the starting position: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20698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0" y="4354286"/>
            <a:ext cx="4647903" cy="3962703"/>
          </a:xfrm>
          <a:noFill/>
          <a:ln/>
        </p:spPr>
        <p:txBody>
          <a:bodyPr/>
          <a:lstStyle/>
          <a:p>
            <a:pPr marL="144155" indent="-144155"/>
            <a:r>
              <a:rPr lang="en-IN" altLang="zh-CN" b="1" u="sng" dirty="0" smtClean="0">
                <a:latin typeface="Arial" pitchFamily="34" charset="0"/>
              </a:rPr>
              <a:t>Monitor the User's Location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The previous call to </a:t>
            </a:r>
            <a:r>
              <a:rPr lang="en-IN" altLang="zh-CN" b="1" dirty="0" smtClean="0">
                <a:latin typeface="Arial" pitchFamily="34" charset="0"/>
              </a:rPr>
              <a:t>getCurrentPosition()</a:t>
            </a:r>
            <a:r>
              <a:rPr lang="en-IN" altLang="zh-CN" dirty="0" smtClean="0">
                <a:latin typeface="Arial" pitchFamily="34" charset="0"/>
              </a:rPr>
              <a:t> was only executed once, on page load. To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track changes, use </a:t>
            </a:r>
            <a:r>
              <a:rPr lang="en-IN" altLang="zh-CN" b="1" dirty="0" smtClean="0">
                <a:latin typeface="Arial" pitchFamily="34" charset="0"/>
              </a:rPr>
              <a:t>watchPosition()</a:t>
            </a:r>
            <a:r>
              <a:rPr lang="en-IN" altLang="zh-CN" dirty="0" smtClean="0">
                <a:latin typeface="Arial" pitchFamily="34" charset="0"/>
              </a:rPr>
              <a:t>. It will automatically notify a callback function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whenever the user moves:</a:t>
            </a:r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178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921514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44155" indent="-144155"/>
            <a:r>
              <a:rPr lang="en-US" altLang="zh-CN" b="1" u="sng" dirty="0" smtClean="0">
                <a:latin typeface="Arial" pitchFamily="34" charset="0"/>
              </a:rPr>
              <a:t>File System</a:t>
            </a:r>
            <a:endParaRPr lang="en-US" altLang="zh-CN" u="sng" dirty="0" smtClean="0">
              <a:latin typeface="Arial" pitchFamily="34" charset="0"/>
            </a:endParaRP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In html5 file system API we can directly access the internal file system of a device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like memory card or phone memory and we can directly select any file from file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system and upload to html5 page.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HTML5 and with the help of these API’s a user can directly access the file system of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devices like galley and phone memory etc.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In Native part we have different layer on a device on top we have Web packages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which bypass through java script extension and then access the gallery below policy</a:t>
            </a:r>
          </a:p>
          <a:p>
            <a:pPr marL="144155" indent="-144155"/>
            <a:r>
              <a:rPr lang="en-US" altLang="zh-CN" dirty="0" smtClean="0">
                <a:latin typeface="Arial" pitchFamily="34" charset="0"/>
              </a:rPr>
              <a:t>management.</a:t>
            </a:r>
          </a:p>
        </p:txBody>
      </p:sp>
    </p:spTree>
    <p:extLst>
      <p:ext uri="{BB962C8B-B14F-4D97-AF65-F5344CB8AC3E}">
        <p14:creationId xmlns:p14="http://schemas.microsoft.com/office/powerpoint/2010/main" val="413657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August 19,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832" y="6270978"/>
            <a:ext cx="1036768" cy="4628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shilpa.bhosle@igatepatni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815727" y="3657600"/>
            <a:ext cx="5652089" cy="537028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Lesson </a:t>
            </a:r>
            <a:r>
              <a:rPr lang="en-US" dirty="0" smtClean="0">
                <a:solidFill>
                  <a:schemeClr val="tx1"/>
                </a:solidFill>
              </a:rPr>
              <a:t>13  </a:t>
            </a:r>
            <a:r>
              <a:rPr lang="en-US" dirty="0" smtClean="0">
                <a:solidFill>
                  <a:schemeClr val="tx1"/>
                </a:solidFill>
              </a:rPr>
              <a:t>HTML5- Native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2500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andara"/>
              </a:rPr>
              <a:t>Introducing HTML5</a:t>
            </a:r>
            <a:endParaRPr lang="en-US" sz="36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4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9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List of HTML5 Native Features</a:t>
            </a:r>
            <a:br>
              <a:rPr lang="en-US" sz="1200" dirty="0" smtClean="0"/>
            </a:br>
            <a:r>
              <a:rPr lang="en-US" sz="1200" dirty="0" smtClean="0"/>
              <a:t> </a:t>
            </a:r>
            <a:r>
              <a:rPr lang="en-US" dirty="0"/>
              <a:t>HTML5 – Native Features</a:t>
            </a:r>
            <a:endParaRPr lang="en-AU" dirty="0"/>
          </a:p>
        </p:txBody>
      </p:sp>
      <p:sp>
        <p:nvSpPr>
          <p:cNvPr id="11267" name="Content Placeholder 6"/>
          <p:cNvSpPr>
            <a:spLocks/>
          </p:cNvSpPr>
          <p:nvPr/>
        </p:nvSpPr>
        <p:spPr bwMode="auto">
          <a:xfrm>
            <a:off x="457200" y="1265238"/>
            <a:ext cx="8229600" cy="53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andara"/>
                <a:cs typeface="Arial" pitchFamily="34" charset="0"/>
              </a:rPr>
              <a:t>Call - In HTML5 we can call from HTML5 web page to any number using device internal calling Feature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06400" y="2184400"/>
            <a:ext cx="8305800" cy="749300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ndara"/>
                <a:cs typeface="Arial" pitchFamily="34" charset="0"/>
              </a:rPr>
              <a:t>&lt;a </a:t>
            </a:r>
            <a:r>
              <a:rPr lang="en-US" sz="2000" dirty="0" err="1">
                <a:solidFill>
                  <a:srgbClr val="000000"/>
                </a:solidFill>
                <a:latin typeface="Candara"/>
                <a:cs typeface="Arial" pitchFamily="34" charset="0"/>
              </a:rPr>
              <a:t>href</a:t>
            </a:r>
            <a:r>
              <a:rPr lang="en-US" sz="2000" dirty="0">
                <a:solidFill>
                  <a:srgbClr val="000000"/>
                </a:solidFill>
                <a:latin typeface="Candara"/>
                <a:cs typeface="Arial" pitchFamily="34" charset="0"/>
              </a:rPr>
              <a:t>="</a:t>
            </a:r>
            <a:r>
              <a:rPr lang="en-US" sz="2000" dirty="0" err="1">
                <a:solidFill>
                  <a:srgbClr val="000000"/>
                </a:solidFill>
                <a:latin typeface="Candara"/>
                <a:cs typeface="Arial" pitchFamily="34" charset="0"/>
              </a:rPr>
              <a:t>tel</a:t>
            </a:r>
            <a:r>
              <a:rPr lang="en-US" sz="2000" dirty="0">
                <a:solidFill>
                  <a:srgbClr val="000000"/>
                </a:solidFill>
                <a:latin typeface="Candara"/>
                <a:cs typeface="Arial" pitchFamily="34" charset="0"/>
              </a:rPr>
              <a:t>:+918600993494" data-role="button" </a:t>
            </a:r>
            <a:r>
              <a:rPr lang="en-US" sz="2000" dirty="0" err="1">
                <a:solidFill>
                  <a:srgbClr val="000000"/>
                </a:solidFill>
                <a:latin typeface="Candara"/>
                <a:cs typeface="Arial" pitchFamily="34" charset="0"/>
              </a:rPr>
              <a:t>rel</a:t>
            </a:r>
            <a:r>
              <a:rPr lang="en-US" sz="2000" dirty="0">
                <a:solidFill>
                  <a:srgbClr val="000000"/>
                </a:solidFill>
                <a:latin typeface="Candara"/>
                <a:cs typeface="Arial" pitchFamily="34" charset="0"/>
              </a:rPr>
              <a:t>=”external”&gt;Call Now&lt;/a&gt;</a:t>
            </a:r>
            <a:endParaRPr lang="en-US" sz="2000" i="1" dirty="0">
              <a:solidFill>
                <a:srgbClr val="000000"/>
              </a:solidFill>
              <a:latin typeface="Candara"/>
              <a:cs typeface="Arial" pitchFamily="34" charset="0"/>
            </a:endParaRPr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9300" y="3403600"/>
            <a:ext cx="30480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32300" y="3390900"/>
            <a:ext cx="3048000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List of HTML5 Native Features</a:t>
            </a:r>
            <a:br>
              <a:rPr lang="en-US" sz="1200" dirty="0" smtClean="0"/>
            </a:br>
            <a:r>
              <a:rPr lang="en-US" sz="1200" dirty="0" smtClean="0"/>
              <a:t> </a:t>
            </a:r>
            <a:r>
              <a:rPr lang="en-US" dirty="0"/>
              <a:t>HTML5 – Native Features</a:t>
            </a:r>
            <a:endParaRPr lang="en-AU" dirty="0"/>
          </a:p>
        </p:txBody>
      </p:sp>
      <p:sp>
        <p:nvSpPr>
          <p:cNvPr id="12291" name="Content Placeholder 6"/>
          <p:cNvSpPr>
            <a:spLocks/>
          </p:cNvSpPr>
          <p:nvPr/>
        </p:nvSpPr>
        <p:spPr bwMode="auto">
          <a:xfrm>
            <a:off x="381000" y="990600"/>
            <a:ext cx="8229600" cy="548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SMS - In html5 we can sms from html5 web page to any number using device internal sms feature</a:t>
            </a:r>
            <a:r>
              <a:rPr lang="en-US" sz="2800" dirty="0">
                <a:latin typeface="Candara"/>
                <a:cs typeface="Arial" pitchFamily="34" charset="0"/>
              </a:rPr>
              <a:t> </a:t>
            </a:r>
            <a:endParaRPr lang="en-US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US" sz="2000" b="1" dirty="0">
              <a:latin typeface="Candara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82700" y="1884363"/>
            <a:ext cx="6096000" cy="533400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&lt;a href="sms:+918600993494"&gt;Message me&lt;/a&gt;</a:t>
            </a:r>
            <a:endParaRPr lang="en-US" sz="2000" i="1" dirty="0">
              <a:solidFill>
                <a:srgbClr val="000000"/>
              </a:solidFill>
              <a:latin typeface="Candara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9800" y="2595563"/>
            <a:ext cx="3048000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41800" y="2582863"/>
            <a:ext cx="3048000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List of HTML5 Native Features</a:t>
            </a:r>
            <a:br>
              <a:rPr lang="en-US" sz="1200" dirty="0" smtClean="0"/>
            </a:br>
            <a:r>
              <a:rPr lang="en-US" sz="1200" dirty="0" smtClean="0"/>
              <a:t> </a:t>
            </a:r>
            <a:r>
              <a:rPr lang="en-US" dirty="0"/>
              <a:t>HTML5 – Native Features</a:t>
            </a:r>
            <a:endParaRPr lang="en-AU" dirty="0"/>
          </a:p>
        </p:txBody>
      </p:sp>
      <p:sp>
        <p:nvSpPr>
          <p:cNvPr id="13315" name="Content Placeholder 6"/>
          <p:cNvSpPr>
            <a:spLocks/>
          </p:cNvSpPr>
          <p:nvPr/>
        </p:nvSpPr>
        <p:spPr bwMode="auto">
          <a:xfrm>
            <a:off x="457200" y="1265238"/>
            <a:ext cx="8229600" cy="497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andara"/>
                <a:cs typeface="Arial" pitchFamily="34" charset="0"/>
              </a:rPr>
              <a:t>Email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US" sz="2000" b="1" dirty="0">
              <a:solidFill>
                <a:srgbClr val="000000"/>
              </a:solidFill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US" sz="2000" b="1" dirty="0">
              <a:solidFill>
                <a:srgbClr val="000000"/>
              </a:solidFill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US" sz="2000" b="1" dirty="0">
              <a:solidFill>
                <a:srgbClr val="000000"/>
              </a:solidFill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andara"/>
                <a:cs typeface="Arial" pitchFamily="34" charset="0"/>
              </a:rPr>
              <a:t>HTML5 also provide support for Contact List &amp; Camera but both the features are still in W3C Draft under Working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01699" y="1816100"/>
            <a:ext cx="7487557" cy="533400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sz="2000" dirty="0">
                <a:solidFill>
                  <a:srgbClr val="000000"/>
                </a:solidFill>
                <a:latin typeface="Candara"/>
                <a:cs typeface="Arial" pitchFamily="34" charset="0"/>
              </a:rPr>
              <a:t>&lt;a href=</a:t>
            </a:r>
            <a:r>
              <a:rPr lang="pt-BR" sz="2000" dirty="0">
                <a:solidFill>
                  <a:srgbClr val="000000"/>
                </a:solidFill>
                <a:latin typeface="Candara"/>
                <a:cs typeface="Arial" pitchFamily="34" charset="0"/>
                <a:hlinkClick r:id="rId3"/>
              </a:rPr>
              <a:t>mailto:shilpa.bhosle@igatepatni.com</a:t>
            </a:r>
            <a:r>
              <a:rPr lang="pt-BR" sz="2000" dirty="0">
                <a:solidFill>
                  <a:srgbClr val="000000"/>
                </a:solidFill>
                <a:latin typeface="Candara"/>
                <a:cs typeface="Arial" pitchFamily="34" charset="0"/>
              </a:rPr>
              <a:t>&gt;Write to Me&lt;/a&gt;</a:t>
            </a:r>
            <a:endParaRPr lang="en-US" sz="2000" i="1" dirty="0">
              <a:solidFill>
                <a:srgbClr val="000000"/>
              </a:solidFill>
              <a:latin typeface="Candara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57863" y="1546225"/>
            <a:ext cx="2905125" cy="1670050"/>
            <a:chOff x="781" y="1008"/>
            <a:chExt cx="4107" cy="2525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21573" name="Freeform 6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>
                  <a:gd name="T0" fmla="*/ 0 w 466"/>
                  <a:gd name="T1" fmla="*/ 120 h 267"/>
                  <a:gd name="T2" fmla="*/ 202 w 466"/>
                  <a:gd name="T3" fmla="*/ 24 h 267"/>
                  <a:gd name="T4" fmla="*/ 364 w 466"/>
                  <a:gd name="T5" fmla="*/ 30 h 267"/>
                  <a:gd name="T6" fmla="*/ 280 w 466"/>
                  <a:gd name="T7" fmla="*/ 204 h 267"/>
                  <a:gd name="T8" fmla="*/ 400 w 466"/>
                  <a:gd name="T9" fmla="*/ 234 h 267"/>
                  <a:gd name="T10" fmla="*/ 466 w 466"/>
                  <a:gd name="T11" fmla="*/ 210 h 2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6"/>
                  <a:gd name="T19" fmla="*/ 0 h 267"/>
                  <a:gd name="T20" fmla="*/ 466 w 466"/>
                  <a:gd name="T21" fmla="*/ 267 h 2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4" name="Freeform 7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>
                  <a:gd name="T0" fmla="*/ 10 w 376"/>
                  <a:gd name="T1" fmla="*/ 138 h 211"/>
                  <a:gd name="T2" fmla="*/ 46 w 376"/>
                  <a:gd name="T3" fmla="*/ 30 h 211"/>
                  <a:gd name="T4" fmla="*/ 286 w 376"/>
                  <a:gd name="T5" fmla="*/ 0 h 211"/>
                  <a:gd name="T6" fmla="*/ 364 w 376"/>
                  <a:gd name="T7" fmla="*/ 24 h 211"/>
                  <a:gd name="T8" fmla="*/ 376 w 376"/>
                  <a:gd name="T9" fmla="*/ 84 h 211"/>
                  <a:gd name="T10" fmla="*/ 328 w 376"/>
                  <a:gd name="T11" fmla="*/ 192 h 211"/>
                  <a:gd name="T12" fmla="*/ 208 w 376"/>
                  <a:gd name="T13" fmla="*/ 198 h 211"/>
                  <a:gd name="T14" fmla="*/ 118 w 376"/>
                  <a:gd name="T15" fmla="*/ 168 h 211"/>
                  <a:gd name="T16" fmla="*/ 34 w 376"/>
                  <a:gd name="T17" fmla="*/ 180 h 211"/>
                  <a:gd name="T18" fmla="*/ 10 w 376"/>
                  <a:gd name="T19" fmla="*/ 138 h 2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76"/>
                  <a:gd name="T31" fmla="*/ 0 h 211"/>
                  <a:gd name="T32" fmla="*/ 376 w 376"/>
                  <a:gd name="T33" fmla="*/ 211 h 2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5" name="Line 8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6" name="Line 9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7" name="Freeform 10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>
                  <a:gd name="T0" fmla="*/ 0 w 152"/>
                  <a:gd name="T1" fmla="*/ 28 h 96"/>
                  <a:gd name="T2" fmla="*/ 100 w 152"/>
                  <a:gd name="T3" fmla="*/ 40 h 96"/>
                  <a:gd name="T4" fmla="*/ 140 w 152"/>
                  <a:gd name="T5" fmla="*/ 0 h 96"/>
                  <a:gd name="T6" fmla="*/ 152 w 152"/>
                  <a:gd name="T7" fmla="*/ 44 h 96"/>
                  <a:gd name="T8" fmla="*/ 112 w 152"/>
                  <a:gd name="T9" fmla="*/ 96 h 96"/>
                  <a:gd name="T10" fmla="*/ 24 w 152"/>
                  <a:gd name="T11" fmla="*/ 80 h 96"/>
                  <a:gd name="T12" fmla="*/ 0 w 152"/>
                  <a:gd name="T13" fmla="*/ 28 h 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2"/>
                  <a:gd name="T22" fmla="*/ 0 h 96"/>
                  <a:gd name="T23" fmla="*/ 152 w 152"/>
                  <a:gd name="T24" fmla="*/ 96 h 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21562" name="Freeform 12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>
                  <a:gd name="T0" fmla="*/ 12 w 996"/>
                  <a:gd name="T1" fmla="*/ 246 h 690"/>
                  <a:gd name="T2" fmla="*/ 720 w 996"/>
                  <a:gd name="T3" fmla="*/ 0 h 690"/>
                  <a:gd name="T4" fmla="*/ 996 w 996"/>
                  <a:gd name="T5" fmla="*/ 168 h 690"/>
                  <a:gd name="T6" fmla="*/ 972 w 996"/>
                  <a:gd name="T7" fmla="*/ 300 h 690"/>
                  <a:gd name="T8" fmla="*/ 126 w 996"/>
                  <a:gd name="T9" fmla="*/ 690 h 690"/>
                  <a:gd name="T10" fmla="*/ 0 w 996"/>
                  <a:gd name="T11" fmla="*/ 594 h 690"/>
                  <a:gd name="T12" fmla="*/ 12 w 996"/>
                  <a:gd name="T13" fmla="*/ 246 h 6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96"/>
                  <a:gd name="T22" fmla="*/ 0 h 690"/>
                  <a:gd name="T23" fmla="*/ 996 w 996"/>
                  <a:gd name="T24" fmla="*/ 690 h 6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3" name="Freeform 13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>
                  <a:gd name="T0" fmla="*/ 976 w 976"/>
                  <a:gd name="T1" fmla="*/ 0 h 414"/>
                  <a:gd name="T2" fmla="*/ 0 w 976"/>
                  <a:gd name="T3" fmla="*/ 414 h 414"/>
                  <a:gd name="T4" fmla="*/ 0 60000 65536"/>
                  <a:gd name="T5" fmla="*/ 0 60000 65536"/>
                  <a:gd name="T6" fmla="*/ 0 w 976"/>
                  <a:gd name="T7" fmla="*/ 0 h 414"/>
                  <a:gd name="T8" fmla="*/ 976 w 976"/>
                  <a:gd name="T9" fmla="*/ 414 h 4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4" name="Freeform 14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5" name="Freeform 15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6" name="Freeform 16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7" name="Freeform 17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8" name="Freeform 18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9" name="Freeform 19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0" name="Freeform 20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>
                  <a:gd name="T0" fmla="*/ 0 w 120"/>
                  <a:gd name="T1" fmla="*/ 30 h 78"/>
                  <a:gd name="T2" fmla="*/ 72 w 120"/>
                  <a:gd name="T3" fmla="*/ 0 h 78"/>
                  <a:gd name="T4" fmla="*/ 120 w 120"/>
                  <a:gd name="T5" fmla="*/ 42 h 78"/>
                  <a:gd name="T6" fmla="*/ 60 w 120"/>
                  <a:gd name="T7" fmla="*/ 78 h 78"/>
                  <a:gd name="T8" fmla="*/ 0 w 120"/>
                  <a:gd name="T9" fmla="*/ 3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78"/>
                  <a:gd name="T17" fmla="*/ 120 w 120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1" name="Freeform 21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>
                  <a:gd name="T0" fmla="*/ 0 w 120"/>
                  <a:gd name="T1" fmla="*/ 30 h 78"/>
                  <a:gd name="T2" fmla="*/ 72 w 120"/>
                  <a:gd name="T3" fmla="*/ 0 h 78"/>
                  <a:gd name="T4" fmla="*/ 120 w 120"/>
                  <a:gd name="T5" fmla="*/ 42 h 78"/>
                  <a:gd name="T6" fmla="*/ 60 w 120"/>
                  <a:gd name="T7" fmla="*/ 78 h 78"/>
                  <a:gd name="T8" fmla="*/ 0 w 120"/>
                  <a:gd name="T9" fmla="*/ 3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78"/>
                  <a:gd name="T17" fmla="*/ 120 w 120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2" name="Freeform 22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>
                  <a:gd name="T0" fmla="*/ 0 w 628"/>
                  <a:gd name="T1" fmla="*/ 300 h 300"/>
                  <a:gd name="T2" fmla="*/ 628 w 628"/>
                  <a:gd name="T3" fmla="*/ 0 h 300"/>
                  <a:gd name="T4" fmla="*/ 620 w 628"/>
                  <a:gd name="T5" fmla="*/ 68 h 300"/>
                  <a:gd name="T6" fmla="*/ 0 w 628"/>
                  <a:gd name="T7" fmla="*/ 300 h 3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8"/>
                  <a:gd name="T13" fmla="*/ 0 h 300"/>
                  <a:gd name="T14" fmla="*/ 628 w 628"/>
                  <a:gd name="T15" fmla="*/ 300 h 3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4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21553" name="Freeform 25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>
                    <a:gd name="T0" fmla="*/ 1290 w 1290"/>
                    <a:gd name="T1" fmla="*/ 0 h 648"/>
                    <a:gd name="T2" fmla="*/ 474 w 1290"/>
                    <a:gd name="T3" fmla="*/ 252 h 648"/>
                    <a:gd name="T4" fmla="*/ 0 w 1290"/>
                    <a:gd name="T5" fmla="*/ 102 h 648"/>
                    <a:gd name="T6" fmla="*/ 24 w 1290"/>
                    <a:gd name="T7" fmla="*/ 342 h 648"/>
                    <a:gd name="T8" fmla="*/ 402 w 1290"/>
                    <a:gd name="T9" fmla="*/ 648 h 648"/>
                    <a:gd name="T10" fmla="*/ 1242 w 1290"/>
                    <a:gd name="T11" fmla="*/ 240 h 648"/>
                    <a:gd name="T12" fmla="*/ 1290 w 1290"/>
                    <a:gd name="T13" fmla="*/ 0 h 6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90"/>
                    <a:gd name="T22" fmla="*/ 0 h 648"/>
                    <a:gd name="T23" fmla="*/ 1290 w 1290"/>
                    <a:gd name="T24" fmla="*/ 648 h 6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" name="Group 26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8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21557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>
                        <a:gd name="T0" fmla="*/ 48 w 720"/>
                        <a:gd name="T1" fmla="*/ 192 h 432"/>
                        <a:gd name="T2" fmla="*/ 0 w 720"/>
                        <a:gd name="T3" fmla="*/ 432 h 432"/>
                        <a:gd name="T4" fmla="*/ 720 w 720"/>
                        <a:gd name="T5" fmla="*/ 48 h 432"/>
                        <a:gd name="T6" fmla="*/ 720 w 720"/>
                        <a:gd name="T7" fmla="*/ 0 h 432"/>
                        <a:gd name="T8" fmla="*/ 48 w 720"/>
                        <a:gd name="T9" fmla="*/ 192 h 43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0"/>
                        <a:gd name="T16" fmla="*/ 0 h 432"/>
                        <a:gd name="T17" fmla="*/ 720 w 720"/>
                        <a:gd name="T18" fmla="*/ 432 h 43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558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288 w 288"/>
                        <a:gd name="T3" fmla="*/ 48 h 288"/>
                        <a:gd name="T4" fmla="*/ 240 w 288"/>
                        <a:gd name="T5" fmla="*/ 288 h 288"/>
                        <a:gd name="T6" fmla="*/ 48 w 288"/>
                        <a:gd name="T7" fmla="*/ 144 h 288"/>
                        <a:gd name="T8" fmla="*/ 0 w 288"/>
                        <a:gd name="T9" fmla="*/ 0 h 28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88"/>
                        <a:gd name="T16" fmla="*/ 0 h 288"/>
                        <a:gd name="T17" fmla="*/ 288 w 288"/>
                        <a:gd name="T18" fmla="*/ 288 h 28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559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>
                        <a:gd name="T0" fmla="*/ 0 w 240"/>
                        <a:gd name="T1" fmla="*/ 96 h 144"/>
                        <a:gd name="T2" fmla="*/ 240 w 240"/>
                        <a:gd name="T3" fmla="*/ 0 h 144"/>
                        <a:gd name="T4" fmla="*/ 240 w 240"/>
                        <a:gd name="T5" fmla="*/ 48 h 144"/>
                        <a:gd name="T6" fmla="*/ 0 w 240"/>
                        <a:gd name="T7" fmla="*/ 144 h 144"/>
                        <a:gd name="T8" fmla="*/ 0 w 240"/>
                        <a:gd name="T9" fmla="*/ 96 h 14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0"/>
                        <a:gd name="T16" fmla="*/ 0 h 144"/>
                        <a:gd name="T17" fmla="*/ 240 w 240"/>
                        <a:gd name="T18" fmla="*/ 144 h 14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560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>
                        <a:gd name="T0" fmla="*/ 0 w 1296"/>
                        <a:gd name="T1" fmla="*/ 144 h 312"/>
                        <a:gd name="T2" fmla="*/ 510 w 1296"/>
                        <a:gd name="T3" fmla="*/ 312 h 312"/>
                        <a:gd name="T4" fmla="*/ 1296 w 1296"/>
                        <a:gd name="T5" fmla="*/ 48 h 312"/>
                        <a:gd name="T6" fmla="*/ 720 w 1296"/>
                        <a:gd name="T7" fmla="*/ 0 h 312"/>
                        <a:gd name="T8" fmla="*/ 0 w 1296"/>
                        <a:gd name="T9" fmla="*/ 144 h 31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296"/>
                        <a:gd name="T16" fmla="*/ 0 h 312"/>
                        <a:gd name="T17" fmla="*/ 1296 w 1296"/>
                        <a:gd name="T18" fmla="*/ 312 h 31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561" name="Line 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1556" name="Freeform 33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>
                      <a:gd name="T0" fmla="*/ 280 w 280"/>
                      <a:gd name="T1" fmla="*/ 84 h 244"/>
                      <a:gd name="T2" fmla="*/ 60 w 280"/>
                      <a:gd name="T3" fmla="*/ 76 h 244"/>
                      <a:gd name="T4" fmla="*/ 36 w 280"/>
                      <a:gd name="T5" fmla="*/ 244 h 244"/>
                      <a:gd name="T6" fmla="*/ 8 w 280"/>
                      <a:gd name="T7" fmla="*/ 180 h 244"/>
                      <a:gd name="T8" fmla="*/ 0 w 280"/>
                      <a:gd name="T9" fmla="*/ 0 h 244"/>
                      <a:gd name="T10" fmla="*/ 280 w 280"/>
                      <a:gd name="T11" fmla="*/ 84 h 24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80"/>
                      <a:gd name="T19" fmla="*/ 0 h 244"/>
                      <a:gd name="T20" fmla="*/ 280 w 280"/>
                      <a:gd name="T21" fmla="*/ 244 h 24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21546" name="Freeform 35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>
                    <a:gd name="T0" fmla="*/ 552 w 552"/>
                    <a:gd name="T1" fmla="*/ 0 h 264"/>
                    <a:gd name="T2" fmla="*/ 444 w 552"/>
                    <a:gd name="T3" fmla="*/ 162 h 264"/>
                    <a:gd name="T4" fmla="*/ 0 w 552"/>
                    <a:gd name="T5" fmla="*/ 264 h 264"/>
                    <a:gd name="T6" fmla="*/ 0 w 552"/>
                    <a:gd name="T7" fmla="*/ 168 h 264"/>
                    <a:gd name="T8" fmla="*/ 552 w 552"/>
                    <a:gd name="T9" fmla="*/ 0 h 2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2"/>
                    <a:gd name="T16" fmla="*/ 0 h 264"/>
                    <a:gd name="T17" fmla="*/ 552 w 552"/>
                    <a:gd name="T18" fmla="*/ 264 h 2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47" name="Freeform 36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>
                    <a:gd name="T0" fmla="*/ 1069 w 1125"/>
                    <a:gd name="T1" fmla="*/ 208 h 1079"/>
                    <a:gd name="T2" fmla="*/ 274 w 1125"/>
                    <a:gd name="T3" fmla="*/ 0 h 1079"/>
                    <a:gd name="T4" fmla="*/ 0 w 1125"/>
                    <a:gd name="T5" fmla="*/ 186 h 1079"/>
                    <a:gd name="T6" fmla="*/ 53 w 1125"/>
                    <a:gd name="T7" fmla="*/ 890 h 1079"/>
                    <a:gd name="T8" fmla="*/ 365 w 1125"/>
                    <a:gd name="T9" fmla="*/ 1079 h 1079"/>
                    <a:gd name="T10" fmla="*/ 1125 w 1125"/>
                    <a:gd name="T11" fmla="*/ 846 h 1079"/>
                    <a:gd name="T12" fmla="*/ 1069 w 1125"/>
                    <a:gd name="T13" fmla="*/ 208 h 10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25"/>
                    <a:gd name="T22" fmla="*/ 0 h 1079"/>
                    <a:gd name="T23" fmla="*/ 1125 w 1125"/>
                    <a:gd name="T24" fmla="*/ 1079 h 107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48" name="Freeform 37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>
                    <a:gd name="T0" fmla="*/ 0 w 576"/>
                    <a:gd name="T1" fmla="*/ 0 h 725"/>
                    <a:gd name="T2" fmla="*/ 534 w 576"/>
                    <a:gd name="T3" fmla="*/ 84 h 725"/>
                    <a:gd name="T4" fmla="*/ 576 w 576"/>
                    <a:gd name="T5" fmla="*/ 594 h 725"/>
                    <a:gd name="T6" fmla="*/ 20 w 576"/>
                    <a:gd name="T7" fmla="*/ 725 h 725"/>
                    <a:gd name="T8" fmla="*/ 0 w 576"/>
                    <a:gd name="T9" fmla="*/ 0 h 7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725"/>
                    <a:gd name="T17" fmla="*/ 576 w 576"/>
                    <a:gd name="T18" fmla="*/ 725 h 7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49" name="Freeform 38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>
                    <a:gd name="T0" fmla="*/ 4 w 170"/>
                    <a:gd name="T1" fmla="*/ 136 h 870"/>
                    <a:gd name="T2" fmla="*/ 0 w 170"/>
                    <a:gd name="T3" fmla="*/ 684 h 870"/>
                    <a:gd name="T4" fmla="*/ 170 w 170"/>
                    <a:gd name="T5" fmla="*/ 870 h 870"/>
                    <a:gd name="T6" fmla="*/ 98 w 170"/>
                    <a:gd name="T7" fmla="*/ 0 h 870"/>
                    <a:gd name="T8" fmla="*/ 4 w 170"/>
                    <a:gd name="T9" fmla="*/ 136 h 8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"/>
                    <a:gd name="T16" fmla="*/ 0 h 870"/>
                    <a:gd name="T17" fmla="*/ 170 w 170"/>
                    <a:gd name="T18" fmla="*/ 870 h 8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50" name="Freeform 39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>
                    <a:gd name="T0" fmla="*/ 0 w 528"/>
                    <a:gd name="T1" fmla="*/ 0 h 732"/>
                    <a:gd name="T2" fmla="*/ 510 w 528"/>
                    <a:gd name="T3" fmla="*/ 114 h 732"/>
                    <a:gd name="T4" fmla="*/ 528 w 528"/>
                    <a:gd name="T5" fmla="*/ 528 h 732"/>
                    <a:gd name="T6" fmla="*/ 30 w 528"/>
                    <a:gd name="T7" fmla="*/ 732 h 732"/>
                    <a:gd name="T8" fmla="*/ 0 w 528"/>
                    <a:gd name="T9" fmla="*/ 0 h 7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8"/>
                    <a:gd name="T16" fmla="*/ 0 h 732"/>
                    <a:gd name="T17" fmla="*/ 528 w 528"/>
                    <a:gd name="T18" fmla="*/ 732 h 7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51" name="Line 40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52" name="Freeform 41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>
                    <a:gd name="T0" fmla="*/ 0 w 348"/>
                    <a:gd name="T1" fmla="*/ 12 h 904"/>
                    <a:gd name="T2" fmla="*/ 24 w 348"/>
                    <a:gd name="T3" fmla="*/ 0 h 904"/>
                    <a:gd name="T4" fmla="*/ 80 w 348"/>
                    <a:gd name="T5" fmla="*/ 612 h 904"/>
                    <a:gd name="T6" fmla="*/ 348 w 348"/>
                    <a:gd name="T7" fmla="*/ 904 h 904"/>
                    <a:gd name="T8" fmla="*/ 44 w 348"/>
                    <a:gd name="T9" fmla="*/ 708 h 904"/>
                    <a:gd name="T10" fmla="*/ 0 w 348"/>
                    <a:gd name="T11" fmla="*/ 12 h 9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48"/>
                    <a:gd name="T19" fmla="*/ 0 h 904"/>
                    <a:gd name="T20" fmla="*/ 348 w 348"/>
                    <a:gd name="T21" fmla="*/ 904 h 9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1513" name="Freeform 42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>
                <a:gd name="T0" fmla="*/ 0 w 240"/>
                <a:gd name="T1" fmla="*/ 144 h 144"/>
                <a:gd name="T2" fmla="*/ 210 w 240"/>
                <a:gd name="T3" fmla="*/ 0 h 144"/>
                <a:gd name="T4" fmla="*/ 240 w 240"/>
                <a:gd name="T5" fmla="*/ 54 h 144"/>
                <a:gd name="T6" fmla="*/ 0 w 240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44"/>
                <a:gd name="T14" fmla="*/ 240 w 240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Freeform 43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>
                <a:gd name="T0" fmla="*/ 0 w 258"/>
                <a:gd name="T1" fmla="*/ 54 h 54"/>
                <a:gd name="T2" fmla="*/ 258 w 258"/>
                <a:gd name="T3" fmla="*/ 0 h 54"/>
                <a:gd name="T4" fmla="*/ 246 w 258"/>
                <a:gd name="T5" fmla="*/ 54 h 54"/>
                <a:gd name="T6" fmla="*/ 0 w 258"/>
                <a:gd name="T7" fmla="*/ 54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8"/>
                <a:gd name="T13" fmla="*/ 0 h 54"/>
                <a:gd name="T14" fmla="*/ 258 w 258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Freeform 44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>
                <a:gd name="T0" fmla="*/ 0 w 162"/>
                <a:gd name="T1" fmla="*/ 0 h 102"/>
                <a:gd name="T2" fmla="*/ 162 w 162"/>
                <a:gd name="T3" fmla="*/ 60 h 102"/>
                <a:gd name="T4" fmla="*/ 126 w 162"/>
                <a:gd name="T5" fmla="*/ 102 h 102"/>
                <a:gd name="T6" fmla="*/ 0 w 162"/>
                <a:gd name="T7" fmla="*/ 0 h 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102"/>
                <a:gd name="T14" fmla="*/ 162 w 162"/>
                <a:gd name="T15" fmla="*/ 102 h 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45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21538" name="Freeform 46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>
                  <a:gd name="T0" fmla="*/ 0 w 1304"/>
                  <a:gd name="T1" fmla="*/ 208 h 612"/>
                  <a:gd name="T2" fmla="*/ 348 w 1304"/>
                  <a:gd name="T3" fmla="*/ 612 h 612"/>
                  <a:gd name="T4" fmla="*/ 696 w 1304"/>
                  <a:gd name="T5" fmla="*/ 460 h 612"/>
                  <a:gd name="T6" fmla="*/ 796 w 1304"/>
                  <a:gd name="T7" fmla="*/ 436 h 612"/>
                  <a:gd name="T8" fmla="*/ 832 w 1304"/>
                  <a:gd name="T9" fmla="*/ 444 h 612"/>
                  <a:gd name="T10" fmla="*/ 904 w 1304"/>
                  <a:gd name="T11" fmla="*/ 388 h 612"/>
                  <a:gd name="T12" fmla="*/ 1304 w 1304"/>
                  <a:gd name="T13" fmla="*/ 336 h 612"/>
                  <a:gd name="T14" fmla="*/ 936 w 1304"/>
                  <a:gd name="T15" fmla="*/ 0 h 612"/>
                  <a:gd name="T16" fmla="*/ 0 w 1304"/>
                  <a:gd name="T17" fmla="*/ 208 h 6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04"/>
                  <a:gd name="T28" fmla="*/ 0 h 612"/>
                  <a:gd name="T29" fmla="*/ 1304 w 1304"/>
                  <a:gd name="T30" fmla="*/ 612 h 6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9" name="Freeform 47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>
                  <a:gd name="T0" fmla="*/ 16 w 809"/>
                  <a:gd name="T1" fmla="*/ 124 h 504"/>
                  <a:gd name="T2" fmla="*/ 56 w 809"/>
                  <a:gd name="T3" fmla="*/ 136 h 504"/>
                  <a:gd name="T4" fmla="*/ 80 w 809"/>
                  <a:gd name="T5" fmla="*/ 152 h 504"/>
                  <a:gd name="T6" fmla="*/ 100 w 809"/>
                  <a:gd name="T7" fmla="*/ 168 h 504"/>
                  <a:gd name="T8" fmla="*/ 132 w 809"/>
                  <a:gd name="T9" fmla="*/ 188 h 504"/>
                  <a:gd name="T10" fmla="*/ 176 w 809"/>
                  <a:gd name="T11" fmla="*/ 232 h 504"/>
                  <a:gd name="T12" fmla="*/ 244 w 809"/>
                  <a:gd name="T13" fmla="*/ 328 h 504"/>
                  <a:gd name="T14" fmla="*/ 288 w 809"/>
                  <a:gd name="T15" fmla="*/ 396 h 504"/>
                  <a:gd name="T16" fmla="*/ 328 w 809"/>
                  <a:gd name="T17" fmla="*/ 504 h 504"/>
                  <a:gd name="T18" fmla="*/ 412 w 809"/>
                  <a:gd name="T19" fmla="*/ 464 h 504"/>
                  <a:gd name="T20" fmla="*/ 488 w 809"/>
                  <a:gd name="T21" fmla="*/ 452 h 504"/>
                  <a:gd name="T22" fmla="*/ 788 w 809"/>
                  <a:gd name="T23" fmla="*/ 416 h 504"/>
                  <a:gd name="T24" fmla="*/ 808 w 809"/>
                  <a:gd name="T25" fmla="*/ 412 h 504"/>
                  <a:gd name="T26" fmla="*/ 788 w 809"/>
                  <a:gd name="T27" fmla="*/ 384 h 504"/>
                  <a:gd name="T28" fmla="*/ 748 w 809"/>
                  <a:gd name="T29" fmla="*/ 328 h 504"/>
                  <a:gd name="T30" fmla="*/ 672 w 809"/>
                  <a:gd name="T31" fmla="*/ 244 h 504"/>
                  <a:gd name="T32" fmla="*/ 624 w 809"/>
                  <a:gd name="T33" fmla="*/ 204 h 504"/>
                  <a:gd name="T34" fmla="*/ 568 w 809"/>
                  <a:gd name="T35" fmla="*/ 168 h 504"/>
                  <a:gd name="T36" fmla="*/ 492 w 809"/>
                  <a:gd name="T37" fmla="*/ 100 h 504"/>
                  <a:gd name="T38" fmla="*/ 360 w 809"/>
                  <a:gd name="T39" fmla="*/ 68 h 504"/>
                  <a:gd name="T40" fmla="*/ 84 w 809"/>
                  <a:gd name="T41" fmla="*/ 48 h 504"/>
                  <a:gd name="T42" fmla="*/ 20 w 809"/>
                  <a:gd name="T43" fmla="*/ 108 h 504"/>
                  <a:gd name="T44" fmla="*/ 16 w 809"/>
                  <a:gd name="T45" fmla="*/ 124 h 50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09"/>
                  <a:gd name="T70" fmla="*/ 0 h 504"/>
                  <a:gd name="T71" fmla="*/ 809 w 809"/>
                  <a:gd name="T72" fmla="*/ 504 h 50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0" name="Freeform 48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>
                  <a:gd name="T0" fmla="*/ 768 w 768"/>
                  <a:gd name="T1" fmla="*/ 446 h 602"/>
                  <a:gd name="T2" fmla="*/ 648 w 768"/>
                  <a:gd name="T3" fmla="*/ 210 h 602"/>
                  <a:gd name="T4" fmla="*/ 488 w 768"/>
                  <a:gd name="T5" fmla="*/ 62 h 602"/>
                  <a:gd name="T6" fmla="*/ 408 w 768"/>
                  <a:gd name="T7" fmla="*/ 22 h 602"/>
                  <a:gd name="T8" fmla="*/ 368 w 768"/>
                  <a:gd name="T9" fmla="*/ 10 h 602"/>
                  <a:gd name="T10" fmla="*/ 356 w 768"/>
                  <a:gd name="T11" fmla="*/ 6 h 602"/>
                  <a:gd name="T12" fmla="*/ 236 w 768"/>
                  <a:gd name="T13" fmla="*/ 14 h 602"/>
                  <a:gd name="T14" fmla="*/ 8 w 768"/>
                  <a:gd name="T15" fmla="*/ 178 h 602"/>
                  <a:gd name="T16" fmla="*/ 36 w 768"/>
                  <a:gd name="T17" fmla="*/ 226 h 602"/>
                  <a:gd name="T18" fmla="*/ 168 w 768"/>
                  <a:gd name="T19" fmla="*/ 394 h 602"/>
                  <a:gd name="T20" fmla="*/ 276 w 768"/>
                  <a:gd name="T21" fmla="*/ 562 h 602"/>
                  <a:gd name="T22" fmla="*/ 300 w 768"/>
                  <a:gd name="T23" fmla="*/ 602 h 602"/>
                  <a:gd name="T24" fmla="*/ 400 w 768"/>
                  <a:gd name="T25" fmla="*/ 518 h 602"/>
                  <a:gd name="T26" fmla="*/ 736 w 768"/>
                  <a:gd name="T27" fmla="*/ 446 h 602"/>
                  <a:gd name="T28" fmla="*/ 764 w 768"/>
                  <a:gd name="T29" fmla="*/ 434 h 60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68"/>
                  <a:gd name="T46" fmla="*/ 0 h 602"/>
                  <a:gd name="T47" fmla="*/ 768 w 768"/>
                  <a:gd name="T48" fmla="*/ 602 h 60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1" name="Freeform 49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>
                  <a:gd name="T0" fmla="*/ 0 w 332"/>
                  <a:gd name="T1" fmla="*/ 0 h 312"/>
                  <a:gd name="T2" fmla="*/ 108 w 332"/>
                  <a:gd name="T3" fmla="*/ 116 h 312"/>
                  <a:gd name="T4" fmla="*/ 180 w 332"/>
                  <a:gd name="T5" fmla="*/ 312 h 312"/>
                  <a:gd name="T6" fmla="*/ 248 w 332"/>
                  <a:gd name="T7" fmla="*/ 284 h 312"/>
                  <a:gd name="T8" fmla="*/ 332 w 332"/>
                  <a:gd name="T9" fmla="*/ 264 h 312"/>
                  <a:gd name="T10" fmla="*/ 248 w 332"/>
                  <a:gd name="T11" fmla="*/ 128 h 312"/>
                  <a:gd name="T12" fmla="*/ 200 w 332"/>
                  <a:gd name="T13" fmla="*/ 172 h 312"/>
                  <a:gd name="T14" fmla="*/ 144 w 332"/>
                  <a:gd name="T15" fmla="*/ 76 h 312"/>
                  <a:gd name="T16" fmla="*/ 0 w 332"/>
                  <a:gd name="T17" fmla="*/ 0 h 3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32"/>
                  <a:gd name="T28" fmla="*/ 0 h 312"/>
                  <a:gd name="T29" fmla="*/ 332 w 332"/>
                  <a:gd name="T30" fmla="*/ 312 h 3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2" name="Freeform 50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>
                  <a:gd name="T0" fmla="*/ 0 w 544"/>
                  <a:gd name="T1" fmla="*/ 32 h 400"/>
                  <a:gd name="T2" fmla="*/ 228 w 544"/>
                  <a:gd name="T3" fmla="*/ 136 h 400"/>
                  <a:gd name="T4" fmla="*/ 376 w 544"/>
                  <a:gd name="T5" fmla="*/ 300 h 400"/>
                  <a:gd name="T6" fmla="*/ 424 w 544"/>
                  <a:gd name="T7" fmla="*/ 400 h 400"/>
                  <a:gd name="T8" fmla="*/ 468 w 544"/>
                  <a:gd name="T9" fmla="*/ 388 h 400"/>
                  <a:gd name="T10" fmla="*/ 388 w 544"/>
                  <a:gd name="T11" fmla="*/ 228 h 400"/>
                  <a:gd name="T12" fmla="*/ 508 w 544"/>
                  <a:gd name="T13" fmla="*/ 388 h 400"/>
                  <a:gd name="T14" fmla="*/ 544 w 544"/>
                  <a:gd name="T15" fmla="*/ 380 h 400"/>
                  <a:gd name="T16" fmla="*/ 372 w 544"/>
                  <a:gd name="T17" fmla="*/ 156 h 400"/>
                  <a:gd name="T18" fmla="*/ 260 w 544"/>
                  <a:gd name="T19" fmla="*/ 76 h 400"/>
                  <a:gd name="T20" fmla="*/ 212 w 544"/>
                  <a:gd name="T21" fmla="*/ 28 h 400"/>
                  <a:gd name="T22" fmla="*/ 164 w 544"/>
                  <a:gd name="T23" fmla="*/ 48 h 400"/>
                  <a:gd name="T24" fmla="*/ 116 w 544"/>
                  <a:gd name="T25" fmla="*/ 40 h 400"/>
                  <a:gd name="T26" fmla="*/ 44 w 544"/>
                  <a:gd name="T27" fmla="*/ 0 h 400"/>
                  <a:gd name="T28" fmla="*/ 0 w 544"/>
                  <a:gd name="T29" fmla="*/ 32 h 40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44"/>
                  <a:gd name="T46" fmla="*/ 0 h 400"/>
                  <a:gd name="T47" fmla="*/ 544 w 544"/>
                  <a:gd name="T48" fmla="*/ 400 h 40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3" name="Freeform 51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>
                  <a:gd name="T0" fmla="*/ 0 w 496"/>
                  <a:gd name="T1" fmla="*/ 12 h 460"/>
                  <a:gd name="T2" fmla="*/ 56 w 496"/>
                  <a:gd name="T3" fmla="*/ 0 h 460"/>
                  <a:gd name="T4" fmla="*/ 64 w 496"/>
                  <a:gd name="T5" fmla="*/ 4 h 460"/>
                  <a:gd name="T6" fmla="*/ 212 w 496"/>
                  <a:gd name="T7" fmla="*/ 88 h 460"/>
                  <a:gd name="T8" fmla="*/ 328 w 496"/>
                  <a:gd name="T9" fmla="*/ 300 h 460"/>
                  <a:gd name="T10" fmla="*/ 496 w 496"/>
                  <a:gd name="T11" fmla="*/ 332 h 460"/>
                  <a:gd name="T12" fmla="*/ 392 w 496"/>
                  <a:gd name="T13" fmla="*/ 380 h 460"/>
                  <a:gd name="T14" fmla="*/ 336 w 496"/>
                  <a:gd name="T15" fmla="*/ 460 h 460"/>
                  <a:gd name="T16" fmla="*/ 200 w 496"/>
                  <a:gd name="T17" fmla="*/ 204 h 460"/>
                  <a:gd name="T18" fmla="*/ 56 w 496"/>
                  <a:gd name="T19" fmla="*/ 68 h 460"/>
                  <a:gd name="T20" fmla="*/ 0 w 496"/>
                  <a:gd name="T21" fmla="*/ 12 h 46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96"/>
                  <a:gd name="T34" fmla="*/ 0 h 460"/>
                  <a:gd name="T35" fmla="*/ 496 w 496"/>
                  <a:gd name="T36" fmla="*/ 460 h 46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52"/>
            <p:cNvGrpSpPr>
              <a:grpSpLocks/>
            </p:cNvGrpSpPr>
            <p:nvPr/>
          </p:nvGrpSpPr>
          <p:grpSpPr bwMode="auto">
            <a:xfrm>
              <a:off x="2549" y="1361"/>
              <a:ext cx="2203" cy="2087"/>
              <a:chOff x="2549" y="1361"/>
              <a:chExt cx="2203" cy="2087"/>
            </a:xfrm>
          </p:grpSpPr>
          <p:grpSp>
            <p:nvGrpSpPr>
              <p:cNvPr id="12" name="Group 53"/>
              <p:cNvGrpSpPr>
                <a:grpSpLocks/>
              </p:cNvGrpSpPr>
              <p:nvPr/>
            </p:nvGrpSpPr>
            <p:grpSpPr bwMode="auto">
              <a:xfrm rot="105239">
                <a:off x="2549" y="2499"/>
                <a:ext cx="672" cy="436"/>
                <a:chOff x="2452" y="2860"/>
                <a:chExt cx="768" cy="516"/>
              </a:xfrm>
            </p:grpSpPr>
            <p:sp>
              <p:nvSpPr>
                <p:cNvPr id="21536" name="Freeform 54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>
                    <a:gd name="T0" fmla="*/ 27 w 183"/>
                    <a:gd name="T1" fmla="*/ 100 h 224"/>
                    <a:gd name="T2" fmla="*/ 31 w 183"/>
                    <a:gd name="T3" fmla="*/ 0 h 224"/>
                    <a:gd name="T4" fmla="*/ 119 w 183"/>
                    <a:gd name="T5" fmla="*/ 80 h 224"/>
                    <a:gd name="T6" fmla="*/ 183 w 183"/>
                    <a:gd name="T7" fmla="*/ 224 h 224"/>
                    <a:gd name="T8" fmla="*/ 27 w 183"/>
                    <a:gd name="T9" fmla="*/ 100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3"/>
                    <a:gd name="T16" fmla="*/ 0 h 224"/>
                    <a:gd name="T17" fmla="*/ 183 w 183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37" name="Freeform 55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>
                    <a:gd name="T0" fmla="*/ 0 w 768"/>
                    <a:gd name="T1" fmla="*/ 116 h 428"/>
                    <a:gd name="T2" fmla="*/ 264 w 768"/>
                    <a:gd name="T3" fmla="*/ 16 h 428"/>
                    <a:gd name="T4" fmla="*/ 524 w 768"/>
                    <a:gd name="T5" fmla="*/ 0 h 428"/>
                    <a:gd name="T6" fmla="*/ 660 w 768"/>
                    <a:gd name="T7" fmla="*/ 240 h 428"/>
                    <a:gd name="T8" fmla="*/ 768 w 768"/>
                    <a:gd name="T9" fmla="*/ 312 h 428"/>
                    <a:gd name="T10" fmla="*/ 680 w 768"/>
                    <a:gd name="T11" fmla="*/ 348 h 428"/>
                    <a:gd name="T12" fmla="*/ 612 w 768"/>
                    <a:gd name="T13" fmla="*/ 428 h 428"/>
                    <a:gd name="T14" fmla="*/ 536 w 768"/>
                    <a:gd name="T15" fmla="*/ 352 h 428"/>
                    <a:gd name="T16" fmla="*/ 412 w 768"/>
                    <a:gd name="T17" fmla="*/ 300 h 428"/>
                    <a:gd name="T18" fmla="*/ 328 w 768"/>
                    <a:gd name="T19" fmla="*/ 172 h 428"/>
                    <a:gd name="T20" fmla="*/ 64 w 768"/>
                    <a:gd name="T21" fmla="*/ 168 h 428"/>
                    <a:gd name="T22" fmla="*/ 0 w 768"/>
                    <a:gd name="T23" fmla="*/ 116 h 42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68"/>
                    <a:gd name="T37" fmla="*/ 0 h 428"/>
                    <a:gd name="T38" fmla="*/ 768 w 768"/>
                    <a:gd name="T39" fmla="*/ 428 h 42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519" name="Freeform 56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>
                  <a:gd name="T0" fmla="*/ 192 w 504"/>
                  <a:gd name="T1" fmla="*/ 936 h 936"/>
                  <a:gd name="T2" fmla="*/ 152 w 504"/>
                  <a:gd name="T3" fmla="*/ 882 h 936"/>
                  <a:gd name="T4" fmla="*/ 183 w 504"/>
                  <a:gd name="T5" fmla="*/ 782 h 936"/>
                  <a:gd name="T6" fmla="*/ 108 w 504"/>
                  <a:gd name="T7" fmla="*/ 731 h 936"/>
                  <a:gd name="T8" fmla="*/ 45 w 504"/>
                  <a:gd name="T9" fmla="*/ 651 h 936"/>
                  <a:gd name="T10" fmla="*/ 0 w 504"/>
                  <a:gd name="T11" fmla="*/ 457 h 936"/>
                  <a:gd name="T12" fmla="*/ 49 w 504"/>
                  <a:gd name="T13" fmla="*/ 131 h 936"/>
                  <a:gd name="T14" fmla="*/ 103 w 504"/>
                  <a:gd name="T15" fmla="*/ 54 h 936"/>
                  <a:gd name="T16" fmla="*/ 187 w 504"/>
                  <a:gd name="T17" fmla="*/ 0 h 936"/>
                  <a:gd name="T18" fmla="*/ 303 w 504"/>
                  <a:gd name="T19" fmla="*/ 14 h 936"/>
                  <a:gd name="T20" fmla="*/ 446 w 504"/>
                  <a:gd name="T21" fmla="*/ 145 h 936"/>
                  <a:gd name="T22" fmla="*/ 468 w 504"/>
                  <a:gd name="T23" fmla="*/ 217 h 936"/>
                  <a:gd name="T24" fmla="*/ 495 w 504"/>
                  <a:gd name="T25" fmla="*/ 380 h 936"/>
                  <a:gd name="T26" fmla="*/ 500 w 504"/>
                  <a:gd name="T27" fmla="*/ 565 h 936"/>
                  <a:gd name="T28" fmla="*/ 500 w 504"/>
                  <a:gd name="T29" fmla="*/ 719 h 936"/>
                  <a:gd name="T30" fmla="*/ 303 w 504"/>
                  <a:gd name="T31" fmla="*/ 877 h 936"/>
                  <a:gd name="T32" fmla="*/ 192 w 504"/>
                  <a:gd name="T33" fmla="*/ 936 h 9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04"/>
                  <a:gd name="T52" fmla="*/ 0 h 936"/>
                  <a:gd name="T53" fmla="*/ 504 w 504"/>
                  <a:gd name="T54" fmla="*/ 936 h 9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0" name="Freeform 57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>
                  <a:gd name="T0" fmla="*/ 563 w 749"/>
                  <a:gd name="T1" fmla="*/ 679 h 745"/>
                  <a:gd name="T2" fmla="*/ 643 w 749"/>
                  <a:gd name="T3" fmla="*/ 602 h 745"/>
                  <a:gd name="T4" fmla="*/ 719 w 749"/>
                  <a:gd name="T5" fmla="*/ 498 h 745"/>
                  <a:gd name="T6" fmla="*/ 749 w 749"/>
                  <a:gd name="T7" fmla="*/ 360 h 745"/>
                  <a:gd name="T8" fmla="*/ 683 w 749"/>
                  <a:gd name="T9" fmla="*/ 150 h 745"/>
                  <a:gd name="T10" fmla="*/ 623 w 749"/>
                  <a:gd name="T11" fmla="*/ 48 h 745"/>
                  <a:gd name="T12" fmla="*/ 515 w 749"/>
                  <a:gd name="T13" fmla="*/ 0 h 745"/>
                  <a:gd name="T14" fmla="*/ 149 w 749"/>
                  <a:gd name="T15" fmla="*/ 72 h 745"/>
                  <a:gd name="T16" fmla="*/ 0 w 749"/>
                  <a:gd name="T17" fmla="*/ 159 h 745"/>
                  <a:gd name="T18" fmla="*/ 1 w 749"/>
                  <a:gd name="T19" fmla="*/ 289 h 745"/>
                  <a:gd name="T20" fmla="*/ 88 w 749"/>
                  <a:gd name="T21" fmla="*/ 385 h 745"/>
                  <a:gd name="T22" fmla="*/ 184 w 749"/>
                  <a:gd name="T23" fmla="*/ 415 h 745"/>
                  <a:gd name="T24" fmla="*/ 160 w 749"/>
                  <a:gd name="T25" fmla="*/ 505 h 745"/>
                  <a:gd name="T26" fmla="*/ 229 w 749"/>
                  <a:gd name="T27" fmla="*/ 535 h 745"/>
                  <a:gd name="T28" fmla="*/ 238 w 749"/>
                  <a:gd name="T29" fmla="*/ 643 h 745"/>
                  <a:gd name="T30" fmla="*/ 358 w 749"/>
                  <a:gd name="T31" fmla="*/ 730 h 745"/>
                  <a:gd name="T32" fmla="*/ 484 w 749"/>
                  <a:gd name="T33" fmla="*/ 745 h 745"/>
                  <a:gd name="T34" fmla="*/ 563 w 749"/>
                  <a:gd name="T35" fmla="*/ 679 h 74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49"/>
                  <a:gd name="T55" fmla="*/ 0 h 745"/>
                  <a:gd name="T56" fmla="*/ 749 w 749"/>
                  <a:gd name="T57" fmla="*/ 745 h 74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1" name="Freeform 58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>
                  <a:gd name="T0" fmla="*/ 64 w 456"/>
                  <a:gd name="T1" fmla="*/ 32 h 180"/>
                  <a:gd name="T2" fmla="*/ 4 w 456"/>
                  <a:gd name="T3" fmla="*/ 52 h 180"/>
                  <a:gd name="T4" fmla="*/ 0 w 456"/>
                  <a:gd name="T5" fmla="*/ 116 h 180"/>
                  <a:gd name="T6" fmla="*/ 96 w 456"/>
                  <a:gd name="T7" fmla="*/ 124 h 180"/>
                  <a:gd name="T8" fmla="*/ 140 w 456"/>
                  <a:gd name="T9" fmla="*/ 76 h 180"/>
                  <a:gd name="T10" fmla="*/ 244 w 456"/>
                  <a:gd name="T11" fmla="*/ 180 h 180"/>
                  <a:gd name="T12" fmla="*/ 244 w 456"/>
                  <a:gd name="T13" fmla="*/ 92 h 180"/>
                  <a:gd name="T14" fmla="*/ 332 w 456"/>
                  <a:gd name="T15" fmla="*/ 88 h 180"/>
                  <a:gd name="T16" fmla="*/ 448 w 456"/>
                  <a:gd name="T17" fmla="*/ 152 h 180"/>
                  <a:gd name="T18" fmla="*/ 456 w 456"/>
                  <a:gd name="T19" fmla="*/ 84 h 180"/>
                  <a:gd name="T20" fmla="*/ 408 w 456"/>
                  <a:gd name="T21" fmla="*/ 24 h 180"/>
                  <a:gd name="T22" fmla="*/ 312 w 456"/>
                  <a:gd name="T23" fmla="*/ 0 h 180"/>
                  <a:gd name="T24" fmla="*/ 64 w 456"/>
                  <a:gd name="T25" fmla="*/ 32 h 1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56"/>
                  <a:gd name="T40" fmla="*/ 0 h 180"/>
                  <a:gd name="T41" fmla="*/ 456 w 456"/>
                  <a:gd name="T42" fmla="*/ 180 h 18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2" name="Freeform 59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>
                  <a:gd name="T0" fmla="*/ 51 w 303"/>
                  <a:gd name="T1" fmla="*/ 18 h 688"/>
                  <a:gd name="T2" fmla="*/ 18 w 303"/>
                  <a:gd name="T3" fmla="*/ 126 h 688"/>
                  <a:gd name="T4" fmla="*/ 33 w 303"/>
                  <a:gd name="T5" fmla="*/ 303 h 688"/>
                  <a:gd name="T6" fmla="*/ 65 w 303"/>
                  <a:gd name="T7" fmla="*/ 439 h 688"/>
                  <a:gd name="T8" fmla="*/ 117 w 303"/>
                  <a:gd name="T9" fmla="*/ 513 h 688"/>
                  <a:gd name="T10" fmla="*/ 210 w 303"/>
                  <a:gd name="T11" fmla="*/ 516 h 688"/>
                  <a:gd name="T12" fmla="*/ 303 w 303"/>
                  <a:gd name="T13" fmla="*/ 498 h 688"/>
                  <a:gd name="T14" fmla="*/ 228 w 303"/>
                  <a:gd name="T15" fmla="*/ 561 h 688"/>
                  <a:gd name="T16" fmla="*/ 193 w 303"/>
                  <a:gd name="T17" fmla="*/ 688 h 688"/>
                  <a:gd name="T18" fmla="*/ 165 w 303"/>
                  <a:gd name="T19" fmla="*/ 549 h 688"/>
                  <a:gd name="T20" fmla="*/ 78 w 303"/>
                  <a:gd name="T21" fmla="*/ 531 h 688"/>
                  <a:gd name="T22" fmla="*/ 0 w 303"/>
                  <a:gd name="T23" fmla="*/ 315 h 688"/>
                  <a:gd name="T24" fmla="*/ 3 w 303"/>
                  <a:gd name="T25" fmla="*/ 99 h 688"/>
                  <a:gd name="T26" fmla="*/ 18 w 303"/>
                  <a:gd name="T27" fmla="*/ 0 h 688"/>
                  <a:gd name="T28" fmla="*/ 51 w 303"/>
                  <a:gd name="T29" fmla="*/ 18 h 68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03"/>
                  <a:gd name="T46" fmla="*/ 0 h 688"/>
                  <a:gd name="T47" fmla="*/ 303 w 303"/>
                  <a:gd name="T48" fmla="*/ 688 h 68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3" name="Freeform 60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>
                  <a:gd name="T0" fmla="*/ 0 w 28"/>
                  <a:gd name="T1" fmla="*/ 8 h 71"/>
                  <a:gd name="T2" fmla="*/ 28 w 28"/>
                  <a:gd name="T3" fmla="*/ 0 h 71"/>
                  <a:gd name="T4" fmla="*/ 16 w 28"/>
                  <a:gd name="T5" fmla="*/ 71 h 71"/>
                  <a:gd name="T6" fmla="*/ 0 w 28"/>
                  <a:gd name="T7" fmla="*/ 8 h 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"/>
                  <a:gd name="T13" fmla="*/ 0 h 71"/>
                  <a:gd name="T14" fmla="*/ 28 w 28"/>
                  <a:gd name="T15" fmla="*/ 71 h 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4" name="Freeform 61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>
                  <a:gd name="T0" fmla="*/ 9 w 169"/>
                  <a:gd name="T1" fmla="*/ 154 h 154"/>
                  <a:gd name="T2" fmla="*/ 0 w 169"/>
                  <a:gd name="T3" fmla="*/ 73 h 154"/>
                  <a:gd name="T4" fmla="*/ 67 w 169"/>
                  <a:gd name="T5" fmla="*/ 6 h 154"/>
                  <a:gd name="T6" fmla="*/ 79 w 169"/>
                  <a:gd name="T7" fmla="*/ 60 h 154"/>
                  <a:gd name="T8" fmla="*/ 115 w 169"/>
                  <a:gd name="T9" fmla="*/ 27 h 154"/>
                  <a:gd name="T10" fmla="*/ 169 w 169"/>
                  <a:gd name="T11" fmla="*/ 0 h 154"/>
                  <a:gd name="T12" fmla="*/ 121 w 169"/>
                  <a:gd name="T13" fmla="*/ 60 h 154"/>
                  <a:gd name="T14" fmla="*/ 9 w 169"/>
                  <a:gd name="T15" fmla="*/ 154 h 15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9"/>
                  <a:gd name="T25" fmla="*/ 0 h 154"/>
                  <a:gd name="T26" fmla="*/ 169 w 169"/>
                  <a:gd name="T27" fmla="*/ 154 h 15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5" name="Freeform 62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>
                  <a:gd name="T0" fmla="*/ 1404 w 1600"/>
                  <a:gd name="T1" fmla="*/ 112 h 1273"/>
                  <a:gd name="T2" fmla="*/ 1152 w 1600"/>
                  <a:gd name="T3" fmla="*/ 0 h 1273"/>
                  <a:gd name="T4" fmla="*/ 926 w 1600"/>
                  <a:gd name="T5" fmla="*/ 164 h 1273"/>
                  <a:gd name="T6" fmla="*/ 845 w 1600"/>
                  <a:gd name="T7" fmla="*/ 200 h 1273"/>
                  <a:gd name="T8" fmla="*/ 746 w 1600"/>
                  <a:gd name="T9" fmla="*/ 245 h 1273"/>
                  <a:gd name="T10" fmla="*/ 575 w 1600"/>
                  <a:gd name="T11" fmla="*/ 311 h 1273"/>
                  <a:gd name="T12" fmla="*/ 476 w 1600"/>
                  <a:gd name="T13" fmla="*/ 380 h 1273"/>
                  <a:gd name="T14" fmla="*/ 296 w 1600"/>
                  <a:gd name="T15" fmla="*/ 688 h 1273"/>
                  <a:gd name="T16" fmla="*/ 255 w 1600"/>
                  <a:gd name="T17" fmla="*/ 811 h 1273"/>
                  <a:gd name="T18" fmla="*/ 99 w 1600"/>
                  <a:gd name="T19" fmla="*/ 910 h 1273"/>
                  <a:gd name="T20" fmla="*/ 0 w 1600"/>
                  <a:gd name="T21" fmla="*/ 1120 h 1273"/>
                  <a:gd name="T22" fmla="*/ 584 w 1600"/>
                  <a:gd name="T23" fmla="*/ 1220 h 1273"/>
                  <a:gd name="T24" fmla="*/ 840 w 1600"/>
                  <a:gd name="T25" fmla="*/ 812 h 1273"/>
                  <a:gd name="T26" fmla="*/ 1304 w 1600"/>
                  <a:gd name="T27" fmla="*/ 672 h 1273"/>
                  <a:gd name="T28" fmla="*/ 1592 w 1600"/>
                  <a:gd name="T29" fmla="*/ 824 h 1273"/>
                  <a:gd name="T30" fmla="*/ 1600 w 1600"/>
                  <a:gd name="T31" fmla="*/ 544 h 1273"/>
                  <a:gd name="T32" fmla="*/ 1512 w 1600"/>
                  <a:gd name="T33" fmla="*/ 188 h 1273"/>
                  <a:gd name="T34" fmla="*/ 1404 w 1600"/>
                  <a:gd name="T35" fmla="*/ 112 h 127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00"/>
                  <a:gd name="T55" fmla="*/ 0 h 1273"/>
                  <a:gd name="T56" fmla="*/ 1600 w 1600"/>
                  <a:gd name="T57" fmla="*/ 1273 h 127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6" name="Freeform 63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>
                  <a:gd name="T0" fmla="*/ 576 w 812"/>
                  <a:gd name="T1" fmla="*/ 32 h 864"/>
                  <a:gd name="T2" fmla="*/ 364 w 812"/>
                  <a:gd name="T3" fmla="*/ 112 h 864"/>
                  <a:gd name="T4" fmla="*/ 260 w 812"/>
                  <a:gd name="T5" fmla="*/ 180 h 864"/>
                  <a:gd name="T6" fmla="*/ 68 w 812"/>
                  <a:gd name="T7" fmla="*/ 492 h 864"/>
                  <a:gd name="T8" fmla="*/ 0 w 812"/>
                  <a:gd name="T9" fmla="*/ 864 h 864"/>
                  <a:gd name="T10" fmla="*/ 116 w 812"/>
                  <a:gd name="T11" fmla="*/ 648 h 864"/>
                  <a:gd name="T12" fmla="*/ 116 w 812"/>
                  <a:gd name="T13" fmla="*/ 540 h 864"/>
                  <a:gd name="T14" fmla="*/ 356 w 812"/>
                  <a:gd name="T15" fmla="*/ 160 h 864"/>
                  <a:gd name="T16" fmla="*/ 532 w 812"/>
                  <a:gd name="T17" fmla="*/ 92 h 864"/>
                  <a:gd name="T18" fmla="*/ 812 w 812"/>
                  <a:gd name="T19" fmla="*/ 52 h 864"/>
                  <a:gd name="T20" fmla="*/ 620 w 812"/>
                  <a:gd name="T21" fmla="*/ 0 h 864"/>
                  <a:gd name="T22" fmla="*/ 576 w 812"/>
                  <a:gd name="T23" fmla="*/ 32 h 8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12"/>
                  <a:gd name="T37" fmla="*/ 0 h 864"/>
                  <a:gd name="T38" fmla="*/ 812 w 812"/>
                  <a:gd name="T39" fmla="*/ 864 h 8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7" name="Freeform 64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>
                  <a:gd name="T0" fmla="*/ 6 w 435"/>
                  <a:gd name="T1" fmla="*/ 0 h 458"/>
                  <a:gd name="T2" fmla="*/ 387 w 435"/>
                  <a:gd name="T3" fmla="*/ 178 h 458"/>
                  <a:gd name="T4" fmla="*/ 435 w 435"/>
                  <a:gd name="T5" fmla="*/ 458 h 458"/>
                  <a:gd name="T6" fmla="*/ 331 w 435"/>
                  <a:gd name="T7" fmla="*/ 198 h 458"/>
                  <a:gd name="T8" fmla="*/ 247 w 435"/>
                  <a:gd name="T9" fmla="*/ 210 h 458"/>
                  <a:gd name="T10" fmla="*/ 167 w 435"/>
                  <a:gd name="T11" fmla="*/ 142 h 458"/>
                  <a:gd name="T12" fmla="*/ 255 w 435"/>
                  <a:gd name="T13" fmla="*/ 326 h 458"/>
                  <a:gd name="T14" fmla="*/ 83 w 435"/>
                  <a:gd name="T15" fmla="*/ 170 h 458"/>
                  <a:gd name="T16" fmla="*/ 73 w 435"/>
                  <a:gd name="T17" fmla="*/ 92 h 458"/>
                  <a:gd name="T18" fmla="*/ 109 w 435"/>
                  <a:gd name="T19" fmla="*/ 74 h 458"/>
                  <a:gd name="T20" fmla="*/ 0 w 435"/>
                  <a:gd name="T21" fmla="*/ 18 h 458"/>
                  <a:gd name="T22" fmla="*/ 6 w 435"/>
                  <a:gd name="T23" fmla="*/ 0 h 45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35"/>
                  <a:gd name="T37" fmla="*/ 0 h 458"/>
                  <a:gd name="T38" fmla="*/ 435 w 435"/>
                  <a:gd name="T39" fmla="*/ 458 h 45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8" name="Freeform 65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>
                  <a:gd name="T0" fmla="*/ 136 w 148"/>
                  <a:gd name="T1" fmla="*/ 0 h 280"/>
                  <a:gd name="T2" fmla="*/ 12 w 148"/>
                  <a:gd name="T3" fmla="*/ 188 h 280"/>
                  <a:gd name="T4" fmla="*/ 0 w 148"/>
                  <a:gd name="T5" fmla="*/ 264 h 280"/>
                  <a:gd name="T6" fmla="*/ 68 w 148"/>
                  <a:gd name="T7" fmla="*/ 280 h 280"/>
                  <a:gd name="T8" fmla="*/ 148 w 148"/>
                  <a:gd name="T9" fmla="*/ 216 h 280"/>
                  <a:gd name="T10" fmla="*/ 136 w 148"/>
                  <a:gd name="T11" fmla="*/ 156 h 280"/>
                  <a:gd name="T12" fmla="*/ 120 w 148"/>
                  <a:gd name="T13" fmla="*/ 204 h 280"/>
                  <a:gd name="T14" fmla="*/ 56 w 148"/>
                  <a:gd name="T15" fmla="*/ 220 h 280"/>
                  <a:gd name="T16" fmla="*/ 136 w 148"/>
                  <a:gd name="T17" fmla="*/ 0 h 28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8"/>
                  <a:gd name="T28" fmla="*/ 0 h 280"/>
                  <a:gd name="T29" fmla="*/ 148 w 148"/>
                  <a:gd name="T30" fmla="*/ 280 h 28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9" name="Freeform 66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>
                  <a:gd name="T0" fmla="*/ 172 w 359"/>
                  <a:gd name="T1" fmla="*/ 20 h 396"/>
                  <a:gd name="T2" fmla="*/ 80 w 359"/>
                  <a:gd name="T3" fmla="*/ 44 h 396"/>
                  <a:gd name="T4" fmla="*/ 0 w 359"/>
                  <a:gd name="T5" fmla="*/ 136 h 396"/>
                  <a:gd name="T6" fmla="*/ 0 w 359"/>
                  <a:gd name="T7" fmla="*/ 204 h 396"/>
                  <a:gd name="T8" fmla="*/ 100 w 359"/>
                  <a:gd name="T9" fmla="*/ 396 h 396"/>
                  <a:gd name="T10" fmla="*/ 160 w 359"/>
                  <a:gd name="T11" fmla="*/ 292 h 396"/>
                  <a:gd name="T12" fmla="*/ 253 w 359"/>
                  <a:gd name="T13" fmla="*/ 211 h 396"/>
                  <a:gd name="T14" fmla="*/ 344 w 359"/>
                  <a:gd name="T15" fmla="*/ 164 h 396"/>
                  <a:gd name="T16" fmla="*/ 172 w 359"/>
                  <a:gd name="T17" fmla="*/ 20 h 39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59"/>
                  <a:gd name="T28" fmla="*/ 0 h 396"/>
                  <a:gd name="T29" fmla="*/ 359 w 359"/>
                  <a:gd name="T30" fmla="*/ 396 h 39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Freeform 67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>
                  <a:gd name="T0" fmla="*/ 72 w 156"/>
                  <a:gd name="T1" fmla="*/ 0 h 352"/>
                  <a:gd name="T2" fmla="*/ 44 w 156"/>
                  <a:gd name="T3" fmla="*/ 100 h 352"/>
                  <a:gd name="T4" fmla="*/ 92 w 156"/>
                  <a:gd name="T5" fmla="*/ 168 h 352"/>
                  <a:gd name="T6" fmla="*/ 100 w 156"/>
                  <a:gd name="T7" fmla="*/ 240 h 352"/>
                  <a:gd name="T8" fmla="*/ 156 w 156"/>
                  <a:gd name="T9" fmla="*/ 240 h 352"/>
                  <a:gd name="T10" fmla="*/ 96 w 156"/>
                  <a:gd name="T11" fmla="*/ 352 h 352"/>
                  <a:gd name="T12" fmla="*/ 0 w 156"/>
                  <a:gd name="T13" fmla="*/ 124 h 352"/>
                  <a:gd name="T14" fmla="*/ 12 w 156"/>
                  <a:gd name="T15" fmla="*/ 60 h 352"/>
                  <a:gd name="T16" fmla="*/ 72 w 156"/>
                  <a:gd name="T17" fmla="*/ 0 h 35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6"/>
                  <a:gd name="T28" fmla="*/ 0 h 352"/>
                  <a:gd name="T29" fmla="*/ 156 w 156"/>
                  <a:gd name="T30" fmla="*/ 352 h 35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1" name="Freeform 68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>
                  <a:gd name="T0" fmla="*/ 81 w 264"/>
                  <a:gd name="T1" fmla="*/ 72 h 324"/>
                  <a:gd name="T2" fmla="*/ 0 w 264"/>
                  <a:gd name="T3" fmla="*/ 204 h 324"/>
                  <a:gd name="T4" fmla="*/ 6 w 264"/>
                  <a:gd name="T5" fmla="*/ 276 h 324"/>
                  <a:gd name="T6" fmla="*/ 93 w 264"/>
                  <a:gd name="T7" fmla="*/ 324 h 324"/>
                  <a:gd name="T8" fmla="*/ 186 w 264"/>
                  <a:gd name="T9" fmla="*/ 279 h 324"/>
                  <a:gd name="T10" fmla="*/ 183 w 264"/>
                  <a:gd name="T11" fmla="*/ 216 h 324"/>
                  <a:gd name="T12" fmla="*/ 105 w 264"/>
                  <a:gd name="T13" fmla="*/ 255 h 324"/>
                  <a:gd name="T14" fmla="*/ 45 w 264"/>
                  <a:gd name="T15" fmla="*/ 213 h 324"/>
                  <a:gd name="T16" fmla="*/ 126 w 264"/>
                  <a:gd name="T17" fmla="*/ 150 h 324"/>
                  <a:gd name="T18" fmla="*/ 123 w 264"/>
                  <a:gd name="T19" fmla="*/ 108 h 324"/>
                  <a:gd name="T20" fmla="*/ 240 w 264"/>
                  <a:gd name="T21" fmla="*/ 84 h 324"/>
                  <a:gd name="T22" fmla="*/ 264 w 264"/>
                  <a:gd name="T23" fmla="*/ 0 h 324"/>
                  <a:gd name="T24" fmla="*/ 189 w 264"/>
                  <a:gd name="T25" fmla="*/ 66 h 324"/>
                  <a:gd name="T26" fmla="*/ 81 w 264"/>
                  <a:gd name="T27" fmla="*/ 72 h 32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64"/>
                  <a:gd name="T43" fmla="*/ 0 h 324"/>
                  <a:gd name="T44" fmla="*/ 264 w 264"/>
                  <a:gd name="T45" fmla="*/ 324 h 32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2" name="Freeform 69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>
                  <a:gd name="T0" fmla="*/ 1580 w 1624"/>
                  <a:gd name="T1" fmla="*/ 36 h 884"/>
                  <a:gd name="T2" fmla="*/ 1624 w 1624"/>
                  <a:gd name="T3" fmla="*/ 164 h 884"/>
                  <a:gd name="T4" fmla="*/ 1600 w 1624"/>
                  <a:gd name="T5" fmla="*/ 460 h 884"/>
                  <a:gd name="T6" fmla="*/ 1472 w 1624"/>
                  <a:gd name="T7" fmla="*/ 344 h 884"/>
                  <a:gd name="T8" fmla="*/ 1160 w 1624"/>
                  <a:gd name="T9" fmla="*/ 312 h 884"/>
                  <a:gd name="T10" fmla="*/ 848 w 1624"/>
                  <a:gd name="T11" fmla="*/ 440 h 884"/>
                  <a:gd name="T12" fmla="*/ 692 w 1624"/>
                  <a:gd name="T13" fmla="*/ 672 h 884"/>
                  <a:gd name="T14" fmla="*/ 612 w 1624"/>
                  <a:gd name="T15" fmla="*/ 852 h 884"/>
                  <a:gd name="T16" fmla="*/ 404 w 1624"/>
                  <a:gd name="T17" fmla="*/ 884 h 884"/>
                  <a:gd name="T18" fmla="*/ 344 w 1624"/>
                  <a:gd name="T19" fmla="*/ 848 h 884"/>
                  <a:gd name="T20" fmla="*/ 264 w 1624"/>
                  <a:gd name="T21" fmla="*/ 844 h 884"/>
                  <a:gd name="T22" fmla="*/ 0 w 1624"/>
                  <a:gd name="T23" fmla="*/ 780 h 884"/>
                  <a:gd name="T24" fmla="*/ 32 w 1624"/>
                  <a:gd name="T25" fmla="*/ 664 h 884"/>
                  <a:gd name="T26" fmla="*/ 52 w 1624"/>
                  <a:gd name="T27" fmla="*/ 712 h 884"/>
                  <a:gd name="T28" fmla="*/ 56 w 1624"/>
                  <a:gd name="T29" fmla="*/ 748 h 884"/>
                  <a:gd name="T30" fmla="*/ 276 w 1624"/>
                  <a:gd name="T31" fmla="*/ 796 h 884"/>
                  <a:gd name="T32" fmla="*/ 452 w 1624"/>
                  <a:gd name="T33" fmla="*/ 836 h 884"/>
                  <a:gd name="T34" fmla="*/ 560 w 1624"/>
                  <a:gd name="T35" fmla="*/ 732 h 884"/>
                  <a:gd name="T36" fmla="*/ 612 w 1624"/>
                  <a:gd name="T37" fmla="*/ 716 h 884"/>
                  <a:gd name="T38" fmla="*/ 800 w 1624"/>
                  <a:gd name="T39" fmla="*/ 392 h 884"/>
                  <a:gd name="T40" fmla="*/ 924 w 1624"/>
                  <a:gd name="T41" fmla="*/ 360 h 884"/>
                  <a:gd name="T42" fmla="*/ 1020 w 1624"/>
                  <a:gd name="T43" fmla="*/ 284 h 884"/>
                  <a:gd name="T44" fmla="*/ 1328 w 1624"/>
                  <a:gd name="T45" fmla="*/ 260 h 884"/>
                  <a:gd name="T46" fmla="*/ 1540 w 1624"/>
                  <a:gd name="T47" fmla="*/ 328 h 884"/>
                  <a:gd name="T48" fmla="*/ 1584 w 1624"/>
                  <a:gd name="T49" fmla="*/ 396 h 884"/>
                  <a:gd name="T50" fmla="*/ 1572 w 1624"/>
                  <a:gd name="T51" fmla="*/ 172 h 884"/>
                  <a:gd name="T52" fmla="*/ 1512 w 1624"/>
                  <a:gd name="T53" fmla="*/ 136 h 884"/>
                  <a:gd name="T54" fmla="*/ 1564 w 1624"/>
                  <a:gd name="T55" fmla="*/ 0 h 884"/>
                  <a:gd name="T56" fmla="*/ 1580 w 1624"/>
                  <a:gd name="T57" fmla="*/ 36 h 88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624"/>
                  <a:gd name="T88" fmla="*/ 0 h 884"/>
                  <a:gd name="T89" fmla="*/ 1624 w 1624"/>
                  <a:gd name="T90" fmla="*/ 884 h 88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3" name="Freeform 70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>
                  <a:gd name="T0" fmla="*/ 373 w 423"/>
                  <a:gd name="T1" fmla="*/ 0 h 396"/>
                  <a:gd name="T2" fmla="*/ 423 w 423"/>
                  <a:gd name="T3" fmla="*/ 170 h 396"/>
                  <a:gd name="T4" fmla="*/ 239 w 423"/>
                  <a:gd name="T5" fmla="*/ 333 h 396"/>
                  <a:gd name="T6" fmla="*/ 51 w 423"/>
                  <a:gd name="T7" fmla="*/ 382 h 396"/>
                  <a:gd name="T8" fmla="*/ 2 w 423"/>
                  <a:gd name="T9" fmla="*/ 396 h 396"/>
                  <a:gd name="T10" fmla="*/ 0 w 423"/>
                  <a:gd name="T11" fmla="*/ 299 h 396"/>
                  <a:gd name="T12" fmla="*/ 67 w 423"/>
                  <a:gd name="T13" fmla="*/ 211 h 396"/>
                  <a:gd name="T14" fmla="*/ 47 w 423"/>
                  <a:gd name="T15" fmla="*/ 312 h 396"/>
                  <a:gd name="T16" fmla="*/ 74 w 423"/>
                  <a:gd name="T17" fmla="*/ 346 h 396"/>
                  <a:gd name="T18" fmla="*/ 342 w 423"/>
                  <a:gd name="T19" fmla="*/ 116 h 396"/>
                  <a:gd name="T20" fmla="*/ 373 w 423"/>
                  <a:gd name="T21" fmla="*/ 0 h 3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23"/>
                  <a:gd name="T34" fmla="*/ 0 h 396"/>
                  <a:gd name="T35" fmla="*/ 423 w 423"/>
                  <a:gd name="T36" fmla="*/ 396 h 39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4" name="Freeform 71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>
                  <a:gd name="T0" fmla="*/ 45 w 117"/>
                  <a:gd name="T1" fmla="*/ 0 h 51"/>
                  <a:gd name="T2" fmla="*/ 84 w 117"/>
                  <a:gd name="T3" fmla="*/ 18 h 51"/>
                  <a:gd name="T4" fmla="*/ 117 w 117"/>
                  <a:gd name="T5" fmla="*/ 30 h 51"/>
                  <a:gd name="T6" fmla="*/ 57 w 117"/>
                  <a:gd name="T7" fmla="*/ 51 h 51"/>
                  <a:gd name="T8" fmla="*/ 0 w 117"/>
                  <a:gd name="T9" fmla="*/ 15 h 51"/>
                  <a:gd name="T10" fmla="*/ 45 w 117"/>
                  <a:gd name="T11" fmla="*/ 0 h 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7"/>
                  <a:gd name="T19" fmla="*/ 0 h 51"/>
                  <a:gd name="T20" fmla="*/ 117 w 117"/>
                  <a:gd name="T21" fmla="*/ 51 h 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5" name="Freeform 72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>
                  <a:gd name="T0" fmla="*/ 0 w 117"/>
                  <a:gd name="T1" fmla="*/ 12 h 30"/>
                  <a:gd name="T2" fmla="*/ 117 w 117"/>
                  <a:gd name="T3" fmla="*/ 0 h 30"/>
                  <a:gd name="T4" fmla="*/ 96 w 117"/>
                  <a:gd name="T5" fmla="*/ 30 h 30"/>
                  <a:gd name="T6" fmla="*/ 0 w 117"/>
                  <a:gd name="T7" fmla="*/ 12 h 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7"/>
                  <a:gd name="T13" fmla="*/ 0 h 30"/>
                  <a:gd name="T14" fmla="*/ 117 w 117"/>
                  <a:gd name="T15" fmla="*/ 30 h 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507" name="Content Placeholder 12"/>
          <p:cNvSpPr>
            <a:spLocks/>
          </p:cNvSpPr>
          <p:nvPr/>
        </p:nvSpPr>
        <p:spPr bwMode="auto">
          <a:xfrm>
            <a:off x="319088" y="1233488"/>
            <a:ext cx="4862512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rgbClr val="000000"/>
                </a:solidFill>
                <a:latin typeface="Candara"/>
                <a:cs typeface="Arial" pitchFamily="34" charset="0"/>
              </a:rPr>
              <a:t>Nativ</a:t>
            </a:r>
            <a:r>
              <a:rPr lang="en-US" sz="2000" b="1" dirty="0" smtClean="0">
                <a:solidFill>
                  <a:srgbClr val="000000"/>
                </a:solidFill>
                <a:latin typeface="Candara"/>
                <a:cs typeface="Arial" pitchFamily="34" charset="0"/>
              </a:rPr>
              <a:t>-API\makecall.html</a:t>
            </a:r>
            <a:endParaRPr lang="en-US" sz="2000" b="1" dirty="0">
              <a:solidFill>
                <a:srgbClr val="000000"/>
              </a:solidFill>
              <a:latin typeface="Candara"/>
              <a:cs typeface="Arial" pitchFamily="34" charset="0"/>
            </a:endParaRPr>
          </a:p>
        </p:txBody>
      </p:sp>
      <p:sp>
        <p:nvSpPr>
          <p:cNvPr id="21508" name="Rectangle 7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dirty="0"/>
              <a:t>DEMO</a:t>
            </a:r>
            <a:endParaRPr lang="en-AU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0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319088" y="1233488"/>
            <a:ext cx="6462712" cy="4525962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In this module, you have learnt: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cs typeface="Arial" pitchFamily="34" charset="0"/>
              </a:rPr>
              <a:t>Different Native features supported by HTML5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cs typeface="Arial" pitchFamily="34" charset="0"/>
              </a:rPr>
              <a:t>Geolocation – Lets you find the user’s location and also monitors it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cs typeface="Arial" pitchFamily="34" charset="0"/>
              </a:rPr>
              <a:t>FileSystem – JavaScript API lets you access device’s internal memory card or phone memory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cs typeface="Arial" pitchFamily="34" charset="0"/>
              </a:rPr>
              <a:t>HTML5 also provides support for Call, Email &amp; SMS native features</a:t>
            </a:r>
          </a:p>
          <a:p>
            <a:pPr lvl="1"/>
            <a:endParaRPr lang="en-US" sz="1800" dirty="0" smtClean="0">
              <a:solidFill>
                <a:schemeClr val="tx1"/>
              </a:solidFill>
              <a:cs typeface="Arial" pitchFamily="34" charset="0"/>
            </a:endParaRPr>
          </a:p>
          <a:p>
            <a:pPr lvl="1"/>
            <a:endParaRPr lang="en-US" sz="18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34200" y="1576388"/>
            <a:ext cx="1716088" cy="1547812"/>
            <a:chOff x="4176" y="993"/>
            <a:chExt cx="1273" cy="1119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4342" name="Picture 6" descr="summar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72" y="1080"/>
              <a:ext cx="1085" cy="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9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/>
          </p:cNvSpPr>
          <p:nvPr/>
        </p:nvSpPr>
        <p:spPr bwMode="auto">
          <a:xfrm>
            <a:off x="466725" y="122238"/>
            <a:ext cx="81534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800" dirty="0">
                <a:latin typeface="Candara" panose="020E0502030303020204" pitchFamily="34" charset="0"/>
                <a:ea typeface="+mj-ea"/>
                <a:cs typeface="+mj-cs"/>
              </a:rPr>
              <a:t>Review Question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781800" y="1576388"/>
            <a:ext cx="1868488" cy="1471612"/>
            <a:chOff x="4176" y="993"/>
            <a:chExt cx="1273" cy="1119"/>
          </a:xfrm>
        </p:grpSpPr>
        <p:sp>
          <p:nvSpPr>
            <p:cNvPr id="15365" name="Rectangle 4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5366" name="Picture 5" descr="knowledgecheck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38" y="1074"/>
              <a:ext cx="949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364" name="Content Placeholder 12"/>
          <p:cNvSpPr>
            <a:spLocks/>
          </p:cNvSpPr>
          <p:nvPr/>
        </p:nvSpPr>
        <p:spPr bwMode="auto">
          <a:xfrm>
            <a:off x="319088" y="1219200"/>
            <a:ext cx="6386512" cy="50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solidFill>
                  <a:srgbClr val="000000"/>
                </a:solidFill>
                <a:latin typeface="Candara"/>
                <a:cs typeface="Arial" pitchFamily="34" charset="0"/>
              </a:rPr>
              <a:t>State whether True/False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dirty="0">
                <a:solidFill>
                  <a:srgbClr val="000000"/>
                </a:solidFill>
                <a:latin typeface="Candara"/>
                <a:cs typeface="Arial" pitchFamily="34" charset="0"/>
              </a:rPr>
              <a:t>The Geolocation APIs are asynchronous APIs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dirty="0">
                <a:solidFill>
                  <a:srgbClr val="000000"/>
                </a:solidFill>
                <a:latin typeface="Candara"/>
                <a:cs typeface="Arial" pitchFamily="34" charset="0"/>
              </a:rPr>
              <a:t>Geolocation seeks the user's permission before obtaining their geographical presence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IN" dirty="0">
              <a:solidFill>
                <a:srgbClr val="000000"/>
              </a:solidFill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solidFill>
                  <a:srgbClr val="000000"/>
                </a:solidFill>
                <a:latin typeface="Candara"/>
                <a:cs typeface="Arial" pitchFamily="34" charset="0"/>
              </a:rPr>
              <a:t>Fill in the blank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dirty="0">
                <a:solidFill>
                  <a:srgbClr val="000000"/>
                </a:solidFill>
                <a:latin typeface="Candara"/>
                <a:cs typeface="Arial" pitchFamily="34" charset="0"/>
              </a:rPr>
              <a:t>The ________ API used in directly accessing the internal file system of a device like memory card or phone memory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dirty="0">
                <a:solidFill>
                  <a:srgbClr val="000000"/>
                </a:solidFill>
                <a:latin typeface="Candara"/>
                <a:cs typeface="Arial" pitchFamily="34" charset="0"/>
              </a:rPr>
              <a:t>In HTML5 we can call from HTML5 web page to any number using _________ Feature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 Objectives</a:t>
            </a:r>
          </a:p>
        </p:txBody>
      </p:sp>
      <p:sp>
        <p:nvSpPr>
          <p:cNvPr id="4099" name="Rectangle 6"/>
          <p:cNvSpPr>
            <a:spLocks noGrp="1"/>
          </p:cNvSpPr>
          <p:nvPr>
            <p:ph type="body" idx="1"/>
          </p:nvPr>
        </p:nvSpPr>
        <p:spPr>
          <a:xfrm>
            <a:off x="319088" y="1233488"/>
            <a:ext cx="6767512" cy="4525962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In this lesson you will learn about:</a:t>
            </a:r>
            <a:endParaRPr lang="en-US" sz="1800" dirty="0" smtClean="0">
              <a:solidFill>
                <a:schemeClr val="tx1"/>
              </a:solidFill>
              <a:cs typeface="Arial" pitchFamily="34" charset="0"/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  <a:cs typeface="Arial" pitchFamily="34" charset="0"/>
              </a:rPr>
              <a:t>List of HTML5 Native Features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4200" y="1576388"/>
            <a:ext cx="1716088" cy="1471612"/>
            <a:chOff x="4176" y="993"/>
            <a:chExt cx="1273" cy="1119"/>
          </a:xfrm>
        </p:grpSpPr>
        <p:sp>
          <p:nvSpPr>
            <p:cNvPr id="4101" name="Rectangle 8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102" name="Picture 9" descr="objective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4" y="1080"/>
              <a:ext cx="1056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1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List of HTML5 Native Features</a:t>
            </a:r>
            <a:br>
              <a:rPr lang="en-US" sz="1200" dirty="0" smtClean="0"/>
            </a:br>
            <a:r>
              <a:rPr lang="en-US" sz="1200" dirty="0" smtClean="0"/>
              <a:t> </a:t>
            </a:r>
            <a:r>
              <a:rPr lang="en-US" dirty="0"/>
              <a:t>The Geolocation</a:t>
            </a:r>
            <a:endParaRPr lang="en-AU" dirty="0"/>
          </a:p>
        </p:txBody>
      </p:sp>
      <p:sp>
        <p:nvSpPr>
          <p:cNvPr id="5123" name="Content Placeholder 6"/>
          <p:cNvSpPr>
            <a:spLocks/>
          </p:cNvSpPr>
          <p:nvPr/>
        </p:nvSpPr>
        <p:spPr bwMode="auto">
          <a:xfrm>
            <a:off x="228600" y="1066800"/>
            <a:ext cx="8229600" cy="531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The Geolocation API lets you find out where the user is.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It also keeps the track of as they move around, always with the user's consent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This functionality could be used as part of user queries, e.g. to guide someone to a destination point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It could also be used for "geo-tagging" some content the user has created, e.g. to mark where a photo was taken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The API is device-agnostic; it doesn't care how the browser determines location, so long as clients can request and receive location data in a standard way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The underlying mechanism might be via GPS, wifi, or simply asking the user to enter their location manually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Since any of these lookups is going to take some time, the API is asynchronous; you pass it a callback method whenever you request a location</a:t>
            </a:r>
            <a:endParaRPr lang="en-US" sz="2000" b="1" dirty="0">
              <a:latin typeface="Candara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8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List of HTML5 Native Features</a:t>
            </a:r>
            <a:br>
              <a:rPr lang="en-US" sz="1200" dirty="0" smtClean="0"/>
            </a:br>
            <a:r>
              <a:rPr lang="en-US" sz="1200" dirty="0" smtClean="0"/>
              <a:t> </a:t>
            </a:r>
            <a:r>
              <a:rPr lang="en-US" dirty="0"/>
              <a:t>Browser Compatibility </a:t>
            </a:r>
            <a:endParaRPr lang="en-AU" dirty="0"/>
          </a:p>
        </p:txBody>
      </p:sp>
      <p:sp>
        <p:nvSpPr>
          <p:cNvPr id="6147" name="Content Placeholder 6"/>
          <p:cNvSpPr>
            <a:spLocks/>
          </p:cNvSpPr>
          <p:nvPr/>
        </p:nvSpPr>
        <p:spPr bwMode="auto">
          <a:xfrm>
            <a:off x="228600" y="1066800"/>
            <a:ext cx="8229600" cy="5363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Currently the W3C Geolocation API is supported by the following desktop browsers: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Firefox 3.5+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Chrome 5.0+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Safari 5.0+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Opera 10.60+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Internet Explorer 9.0+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There is also support for the W3C Geolocation API on mobile devices: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Android 2.0+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iPhone 3.0+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Opera Mobile 10.1+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Symbian (S60 3rd &amp; 5th generation)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Blackberry OS 6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List of HTML5 Native Features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200" dirty="0" smtClean="0"/>
              <a:t> </a:t>
            </a:r>
            <a:r>
              <a:rPr lang="en-US" dirty="0"/>
              <a:t>Data Protection</a:t>
            </a:r>
            <a:endParaRPr lang="en-AU" dirty="0"/>
          </a:p>
        </p:txBody>
      </p:sp>
      <p:sp>
        <p:nvSpPr>
          <p:cNvPr id="7171" name="Content Placeholder 6"/>
          <p:cNvSpPr>
            <a:spLocks/>
          </p:cNvSpPr>
          <p:nvPr/>
        </p:nvSpPr>
        <p:spPr bwMode="auto">
          <a:xfrm>
            <a:off x="228600" y="1066800"/>
            <a:ext cx="8229600" cy="49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The specification explicitly states that since the nature of the API also exposes the user’s location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Therefore it could compromise their privacy, the user’s permission to attempt to obtain the geolocation information must be sought before proceeding</a:t>
            </a:r>
          </a:p>
        </p:txBody>
      </p:sp>
      <p:pic>
        <p:nvPicPr>
          <p:cNvPr id="7172" name="Picture 4" descr="safari-geolocation-permiss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200400"/>
            <a:ext cx="56388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9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List of HTML5 Native Features</a:t>
            </a:r>
            <a:br>
              <a:rPr lang="en-US" sz="1200" dirty="0" smtClean="0"/>
            </a:br>
            <a:r>
              <a:rPr lang="en-US" sz="1200" dirty="0" smtClean="0"/>
              <a:t> </a:t>
            </a:r>
            <a:r>
              <a:rPr lang="en-US" dirty="0"/>
              <a:t>Geolocation - Steps to be followed</a:t>
            </a:r>
            <a:endParaRPr lang="en-AU" dirty="0"/>
          </a:p>
        </p:txBody>
      </p:sp>
      <p:sp>
        <p:nvSpPr>
          <p:cNvPr id="8195" name="Content Placeholder 6"/>
          <p:cNvSpPr>
            <a:spLocks/>
          </p:cNvSpPr>
          <p:nvPr/>
        </p:nvSpPr>
        <p:spPr bwMode="auto">
          <a:xfrm>
            <a:off x="228600" y="1066800"/>
            <a:ext cx="8229600" cy="539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Step 1. Check for Compatibility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sz="2000" b="1" dirty="0">
                <a:latin typeface="Candara"/>
                <a:cs typeface="Arial" pitchFamily="34" charset="0"/>
              </a:rPr>
              <a:t>You can easily check for compatibility by testing for the presence of the geolocation object: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IN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IN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IN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IN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IN" sz="2000" b="1" dirty="0"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Step2. Determine the User's Current Location</a:t>
            </a:r>
            <a:r>
              <a:rPr lang="en-IN" sz="2800" dirty="0">
                <a:latin typeface="Candara"/>
                <a:cs typeface="Arial" pitchFamily="34" charset="0"/>
              </a:rPr>
              <a:t> 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28914" y="2217057"/>
            <a:ext cx="6705600" cy="1676400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// check for Geolocation support if (</a:t>
            </a:r>
            <a:r>
              <a:rPr lang="en-IN" sz="20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navigator.geolocation</a:t>
            </a: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) { console.log('Geolocation is supported!'); } else { console.log('Geolocation is not supported for this Browser/OS version yet.'); }</a:t>
            </a:r>
            <a:r>
              <a:rPr lang="en-IN" dirty="0">
                <a:solidFill>
                  <a:srgbClr val="000000"/>
                </a:solidFill>
                <a:latin typeface="Candara"/>
                <a:cs typeface="Arial" pitchFamily="34" charset="0"/>
              </a:rPr>
              <a:t> </a:t>
            </a:r>
            <a:endParaRPr lang="en-US" dirty="0">
              <a:solidFill>
                <a:srgbClr val="000000"/>
              </a:solidFill>
              <a:latin typeface="Candara"/>
              <a:cs typeface="Arial" pitchFamily="34" charset="0"/>
            </a:endParaRPr>
          </a:p>
        </p:txBody>
      </p:sp>
      <p:sp>
        <p:nvSpPr>
          <p:cNvPr id="2" name="Rounded Rectangle 3"/>
          <p:cNvSpPr/>
          <p:nvPr/>
        </p:nvSpPr>
        <p:spPr>
          <a:xfrm>
            <a:off x="838200" y="4495800"/>
            <a:ext cx="6705600" cy="1676400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IN" sz="16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window.onload</a:t>
            </a:r>
            <a:r>
              <a:rPr lang="en-IN" sz="16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 = function() { var </a:t>
            </a:r>
            <a:r>
              <a:rPr lang="en-IN" sz="16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startPos</a:t>
            </a:r>
            <a:r>
              <a:rPr lang="en-IN" sz="16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; </a:t>
            </a:r>
            <a:r>
              <a:rPr lang="en-IN" sz="16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navigator.geolocation.getCurrentPosition</a:t>
            </a:r>
            <a:r>
              <a:rPr lang="en-IN" sz="16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(function(position) { </a:t>
            </a:r>
            <a:r>
              <a:rPr lang="en-IN" sz="16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startPos</a:t>
            </a:r>
            <a:r>
              <a:rPr lang="en-IN" sz="16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 = position; </a:t>
            </a:r>
            <a:r>
              <a:rPr lang="en-IN" sz="16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document.getElementById</a:t>
            </a:r>
            <a:r>
              <a:rPr lang="en-IN" sz="16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('</a:t>
            </a:r>
            <a:r>
              <a:rPr lang="en-IN" sz="16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startLat</a:t>
            </a:r>
            <a:r>
              <a:rPr lang="en-IN" sz="16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').</a:t>
            </a:r>
            <a:r>
              <a:rPr lang="en-IN" sz="16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innerHTML</a:t>
            </a:r>
            <a:r>
              <a:rPr lang="en-IN" sz="16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startPos.coords.latitude</a:t>
            </a:r>
            <a:r>
              <a:rPr lang="en-IN" sz="16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; </a:t>
            </a:r>
            <a:r>
              <a:rPr lang="en-IN" sz="16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document.getElementById</a:t>
            </a:r>
            <a:r>
              <a:rPr lang="en-IN" sz="16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('</a:t>
            </a:r>
            <a:r>
              <a:rPr lang="en-IN" sz="16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startLon</a:t>
            </a:r>
            <a:r>
              <a:rPr lang="en-IN" sz="16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').</a:t>
            </a:r>
            <a:r>
              <a:rPr lang="en-IN" sz="16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innerHTML</a:t>
            </a:r>
            <a:r>
              <a:rPr lang="en-IN" sz="16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startPos.coords.longitude</a:t>
            </a:r>
            <a:r>
              <a:rPr lang="en-IN" sz="16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; }); }; </a:t>
            </a:r>
            <a:endParaRPr lang="en-US" sz="1600" dirty="0">
              <a:solidFill>
                <a:srgbClr val="000000"/>
              </a:solidFill>
              <a:latin typeface="Candara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List of HTML5 Native Features</a:t>
            </a:r>
            <a:br>
              <a:rPr lang="en-US" sz="1200" dirty="0" smtClean="0"/>
            </a:br>
            <a:r>
              <a:rPr lang="en-US" sz="1200" dirty="0" smtClean="0"/>
              <a:t> </a:t>
            </a:r>
            <a:r>
              <a:rPr lang="en-US" dirty="0"/>
              <a:t>Geolocation - Steps to be followed</a:t>
            </a:r>
            <a:endParaRPr lang="en-AU" dirty="0"/>
          </a:p>
        </p:txBody>
      </p:sp>
      <p:sp>
        <p:nvSpPr>
          <p:cNvPr id="9219" name="Content Placeholder 6"/>
          <p:cNvSpPr>
            <a:spLocks/>
          </p:cNvSpPr>
          <p:nvPr/>
        </p:nvSpPr>
        <p:spPr bwMode="auto">
          <a:xfrm>
            <a:off x="228600" y="1066800"/>
            <a:ext cx="8229600" cy="49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latin typeface="Candara"/>
                <a:cs typeface="Arial" pitchFamily="34" charset="0"/>
              </a:rPr>
              <a:t>Step 3. Monitor the User's Location</a:t>
            </a:r>
            <a:r>
              <a:rPr lang="en-IN" sz="2800" dirty="0">
                <a:latin typeface="Candara"/>
                <a:cs typeface="Arial" pitchFamily="34" charset="0"/>
              </a:rPr>
              <a:t> </a:t>
            </a:r>
            <a:endParaRPr lang="en-IN" sz="2000" b="1" dirty="0">
              <a:latin typeface="Candara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2057400"/>
            <a:ext cx="7315200" cy="2743200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600" dirty="0">
              <a:solidFill>
                <a:srgbClr val="000000"/>
              </a:solidFill>
              <a:latin typeface="Candara"/>
              <a:ea typeface="ＭＳ Ｐゴシック" pitchFamily="34" charset="-128"/>
            </a:endParaRPr>
          </a:p>
          <a:p>
            <a:pPr>
              <a:defRPr/>
            </a:pPr>
            <a:r>
              <a:rPr lang="en-IN" sz="20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window.onload</a:t>
            </a: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 = function() { var </a:t>
            </a:r>
            <a:r>
              <a:rPr lang="en-IN" sz="20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startPos</a:t>
            </a: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; </a:t>
            </a:r>
            <a:r>
              <a:rPr lang="en-IN" sz="20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navigator.geolocation.getCurrentPosition</a:t>
            </a: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(function(position) { </a:t>
            </a:r>
            <a:r>
              <a:rPr lang="en-IN" sz="20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startPos</a:t>
            </a: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 = position; </a:t>
            </a:r>
            <a:r>
              <a:rPr lang="en-IN" sz="20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document.getElementById</a:t>
            </a: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('</a:t>
            </a:r>
            <a:r>
              <a:rPr lang="en-IN" sz="20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startLat</a:t>
            </a: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').</a:t>
            </a:r>
            <a:r>
              <a:rPr lang="en-IN" sz="20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innerHTML</a:t>
            </a: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 = </a:t>
            </a:r>
            <a:r>
              <a:rPr lang="en-IN" sz="20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startPos.coords.latitude</a:t>
            </a: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; </a:t>
            </a:r>
            <a:r>
              <a:rPr lang="en-IN" sz="20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document.getElementById</a:t>
            </a: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('</a:t>
            </a:r>
            <a:r>
              <a:rPr lang="en-IN" sz="20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startLon</a:t>
            </a: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').</a:t>
            </a:r>
            <a:r>
              <a:rPr lang="en-IN" sz="20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innerHTML</a:t>
            </a: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 = </a:t>
            </a:r>
            <a:r>
              <a:rPr lang="en-IN" sz="20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startPos.coords.longitude</a:t>
            </a:r>
            <a:r>
              <a:rPr lang="en-IN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; }); }; </a:t>
            </a:r>
            <a:endParaRPr lang="en-US" sz="2000" dirty="0">
              <a:solidFill>
                <a:srgbClr val="000000"/>
              </a:solidFill>
              <a:latin typeface="Candara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6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57863" y="1546225"/>
            <a:ext cx="2905125" cy="1670050"/>
            <a:chOff x="781" y="1008"/>
            <a:chExt cx="4107" cy="2525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21573" name="Freeform 6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>
                  <a:gd name="T0" fmla="*/ 0 w 466"/>
                  <a:gd name="T1" fmla="*/ 120 h 267"/>
                  <a:gd name="T2" fmla="*/ 202 w 466"/>
                  <a:gd name="T3" fmla="*/ 24 h 267"/>
                  <a:gd name="T4" fmla="*/ 364 w 466"/>
                  <a:gd name="T5" fmla="*/ 30 h 267"/>
                  <a:gd name="T6" fmla="*/ 280 w 466"/>
                  <a:gd name="T7" fmla="*/ 204 h 267"/>
                  <a:gd name="T8" fmla="*/ 400 w 466"/>
                  <a:gd name="T9" fmla="*/ 234 h 267"/>
                  <a:gd name="T10" fmla="*/ 466 w 466"/>
                  <a:gd name="T11" fmla="*/ 210 h 2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6"/>
                  <a:gd name="T19" fmla="*/ 0 h 267"/>
                  <a:gd name="T20" fmla="*/ 466 w 466"/>
                  <a:gd name="T21" fmla="*/ 267 h 2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4" name="Freeform 7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>
                  <a:gd name="T0" fmla="*/ 10 w 376"/>
                  <a:gd name="T1" fmla="*/ 138 h 211"/>
                  <a:gd name="T2" fmla="*/ 46 w 376"/>
                  <a:gd name="T3" fmla="*/ 30 h 211"/>
                  <a:gd name="T4" fmla="*/ 286 w 376"/>
                  <a:gd name="T5" fmla="*/ 0 h 211"/>
                  <a:gd name="T6" fmla="*/ 364 w 376"/>
                  <a:gd name="T7" fmla="*/ 24 h 211"/>
                  <a:gd name="T8" fmla="*/ 376 w 376"/>
                  <a:gd name="T9" fmla="*/ 84 h 211"/>
                  <a:gd name="T10" fmla="*/ 328 w 376"/>
                  <a:gd name="T11" fmla="*/ 192 h 211"/>
                  <a:gd name="T12" fmla="*/ 208 w 376"/>
                  <a:gd name="T13" fmla="*/ 198 h 211"/>
                  <a:gd name="T14" fmla="*/ 118 w 376"/>
                  <a:gd name="T15" fmla="*/ 168 h 211"/>
                  <a:gd name="T16" fmla="*/ 34 w 376"/>
                  <a:gd name="T17" fmla="*/ 180 h 211"/>
                  <a:gd name="T18" fmla="*/ 10 w 376"/>
                  <a:gd name="T19" fmla="*/ 138 h 2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76"/>
                  <a:gd name="T31" fmla="*/ 0 h 211"/>
                  <a:gd name="T32" fmla="*/ 376 w 376"/>
                  <a:gd name="T33" fmla="*/ 211 h 2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5" name="Line 8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6" name="Line 9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7" name="Freeform 10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>
                  <a:gd name="T0" fmla="*/ 0 w 152"/>
                  <a:gd name="T1" fmla="*/ 28 h 96"/>
                  <a:gd name="T2" fmla="*/ 100 w 152"/>
                  <a:gd name="T3" fmla="*/ 40 h 96"/>
                  <a:gd name="T4" fmla="*/ 140 w 152"/>
                  <a:gd name="T5" fmla="*/ 0 h 96"/>
                  <a:gd name="T6" fmla="*/ 152 w 152"/>
                  <a:gd name="T7" fmla="*/ 44 h 96"/>
                  <a:gd name="T8" fmla="*/ 112 w 152"/>
                  <a:gd name="T9" fmla="*/ 96 h 96"/>
                  <a:gd name="T10" fmla="*/ 24 w 152"/>
                  <a:gd name="T11" fmla="*/ 80 h 96"/>
                  <a:gd name="T12" fmla="*/ 0 w 152"/>
                  <a:gd name="T13" fmla="*/ 28 h 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2"/>
                  <a:gd name="T22" fmla="*/ 0 h 96"/>
                  <a:gd name="T23" fmla="*/ 152 w 152"/>
                  <a:gd name="T24" fmla="*/ 96 h 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21562" name="Freeform 12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>
                  <a:gd name="T0" fmla="*/ 12 w 996"/>
                  <a:gd name="T1" fmla="*/ 246 h 690"/>
                  <a:gd name="T2" fmla="*/ 720 w 996"/>
                  <a:gd name="T3" fmla="*/ 0 h 690"/>
                  <a:gd name="T4" fmla="*/ 996 w 996"/>
                  <a:gd name="T5" fmla="*/ 168 h 690"/>
                  <a:gd name="T6" fmla="*/ 972 w 996"/>
                  <a:gd name="T7" fmla="*/ 300 h 690"/>
                  <a:gd name="T8" fmla="*/ 126 w 996"/>
                  <a:gd name="T9" fmla="*/ 690 h 690"/>
                  <a:gd name="T10" fmla="*/ 0 w 996"/>
                  <a:gd name="T11" fmla="*/ 594 h 690"/>
                  <a:gd name="T12" fmla="*/ 12 w 996"/>
                  <a:gd name="T13" fmla="*/ 246 h 6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96"/>
                  <a:gd name="T22" fmla="*/ 0 h 690"/>
                  <a:gd name="T23" fmla="*/ 996 w 996"/>
                  <a:gd name="T24" fmla="*/ 690 h 6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3" name="Freeform 13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>
                  <a:gd name="T0" fmla="*/ 976 w 976"/>
                  <a:gd name="T1" fmla="*/ 0 h 414"/>
                  <a:gd name="T2" fmla="*/ 0 w 976"/>
                  <a:gd name="T3" fmla="*/ 414 h 414"/>
                  <a:gd name="T4" fmla="*/ 0 60000 65536"/>
                  <a:gd name="T5" fmla="*/ 0 60000 65536"/>
                  <a:gd name="T6" fmla="*/ 0 w 976"/>
                  <a:gd name="T7" fmla="*/ 0 h 414"/>
                  <a:gd name="T8" fmla="*/ 976 w 976"/>
                  <a:gd name="T9" fmla="*/ 414 h 4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4" name="Freeform 14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5" name="Freeform 15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6" name="Freeform 16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7" name="Freeform 17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8" name="Freeform 18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9" name="Freeform 19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0" name="Freeform 20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>
                  <a:gd name="T0" fmla="*/ 0 w 120"/>
                  <a:gd name="T1" fmla="*/ 30 h 78"/>
                  <a:gd name="T2" fmla="*/ 72 w 120"/>
                  <a:gd name="T3" fmla="*/ 0 h 78"/>
                  <a:gd name="T4" fmla="*/ 120 w 120"/>
                  <a:gd name="T5" fmla="*/ 42 h 78"/>
                  <a:gd name="T6" fmla="*/ 60 w 120"/>
                  <a:gd name="T7" fmla="*/ 78 h 78"/>
                  <a:gd name="T8" fmla="*/ 0 w 120"/>
                  <a:gd name="T9" fmla="*/ 3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78"/>
                  <a:gd name="T17" fmla="*/ 120 w 120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1" name="Freeform 21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>
                  <a:gd name="T0" fmla="*/ 0 w 120"/>
                  <a:gd name="T1" fmla="*/ 30 h 78"/>
                  <a:gd name="T2" fmla="*/ 72 w 120"/>
                  <a:gd name="T3" fmla="*/ 0 h 78"/>
                  <a:gd name="T4" fmla="*/ 120 w 120"/>
                  <a:gd name="T5" fmla="*/ 42 h 78"/>
                  <a:gd name="T6" fmla="*/ 60 w 120"/>
                  <a:gd name="T7" fmla="*/ 78 h 78"/>
                  <a:gd name="T8" fmla="*/ 0 w 120"/>
                  <a:gd name="T9" fmla="*/ 3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78"/>
                  <a:gd name="T17" fmla="*/ 120 w 120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2" name="Freeform 22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>
                  <a:gd name="T0" fmla="*/ 0 w 628"/>
                  <a:gd name="T1" fmla="*/ 300 h 300"/>
                  <a:gd name="T2" fmla="*/ 628 w 628"/>
                  <a:gd name="T3" fmla="*/ 0 h 300"/>
                  <a:gd name="T4" fmla="*/ 620 w 628"/>
                  <a:gd name="T5" fmla="*/ 68 h 300"/>
                  <a:gd name="T6" fmla="*/ 0 w 628"/>
                  <a:gd name="T7" fmla="*/ 300 h 3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8"/>
                  <a:gd name="T13" fmla="*/ 0 h 300"/>
                  <a:gd name="T14" fmla="*/ 628 w 628"/>
                  <a:gd name="T15" fmla="*/ 300 h 3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4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21553" name="Freeform 25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>
                    <a:gd name="T0" fmla="*/ 1290 w 1290"/>
                    <a:gd name="T1" fmla="*/ 0 h 648"/>
                    <a:gd name="T2" fmla="*/ 474 w 1290"/>
                    <a:gd name="T3" fmla="*/ 252 h 648"/>
                    <a:gd name="T4" fmla="*/ 0 w 1290"/>
                    <a:gd name="T5" fmla="*/ 102 h 648"/>
                    <a:gd name="T6" fmla="*/ 24 w 1290"/>
                    <a:gd name="T7" fmla="*/ 342 h 648"/>
                    <a:gd name="T8" fmla="*/ 402 w 1290"/>
                    <a:gd name="T9" fmla="*/ 648 h 648"/>
                    <a:gd name="T10" fmla="*/ 1242 w 1290"/>
                    <a:gd name="T11" fmla="*/ 240 h 648"/>
                    <a:gd name="T12" fmla="*/ 1290 w 1290"/>
                    <a:gd name="T13" fmla="*/ 0 h 6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90"/>
                    <a:gd name="T22" fmla="*/ 0 h 648"/>
                    <a:gd name="T23" fmla="*/ 1290 w 1290"/>
                    <a:gd name="T24" fmla="*/ 648 h 6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" name="Group 26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8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21557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>
                        <a:gd name="T0" fmla="*/ 48 w 720"/>
                        <a:gd name="T1" fmla="*/ 192 h 432"/>
                        <a:gd name="T2" fmla="*/ 0 w 720"/>
                        <a:gd name="T3" fmla="*/ 432 h 432"/>
                        <a:gd name="T4" fmla="*/ 720 w 720"/>
                        <a:gd name="T5" fmla="*/ 48 h 432"/>
                        <a:gd name="T6" fmla="*/ 720 w 720"/>
                        <a:gd name="T7" fmla="*/ 0 h 432"/>
                        <a:gd name="T8" fmla="*/ 48 w 720"/>
                        <a:gd name="T9" fmla="*/ 192 h 43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0"/>
                        <a:gd name="T16" fmla="*/ 0 h 432"/>
                        <a:gd name="T17" fmla="*/ 720 w 720"/>
                        <a:gd name="T18" fmla="*/ 432 h 43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558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288 w 288"/>
                        <a:gd name="T3" fmla="*/ 48 h 288"/>
                        <a:gd name="T4" fmla="*/ 240 w 288"/>
                        <a:gd name="T5" fmla="*/ 288 h 288"/>
                        <a:gd name="T6" fmla="*/ 48 w 288"/>
                        <a:gd name="T7" fmla="*/ 144 h 288"/>
                        <a:gd name="T8" fmla="*/ 0 w 288"/>
                        <a:gd name="T9" fmla="*/ 0 h 28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88"/>
                        <a:gd name="T16" fmla="*/ 0 h 288"/>
                        <a:gd name="T17" fmla="*/ 288 w 288"/>
                        <a:gd name="T18" fmla="*/ 288 h 28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559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>
                        <a:gd name="T0" fmla="*/ 0 w 240"/>
                        <a:gd name="T1" fmla="*/ 96 h 144"/>
                        <a:gd name="T2" fmla="*/ 240 w 240"/>
                        <a:gd name="T3" fmla="*/ 0 h 144"/>
                        <a:gd name="T4" fmla="*/ 240 w 240"/>
                        <a:gd name="T5" fmla="*/ 48 h 144"/>
                        <a:gd name="T6" fmla="*/ 0 w 240"/>
                        <a:gd name="T7" fmla="*/ 144 h 144"/>
                        <a:gd name="T8" fmla="*/ 0 w 240"/>
                        <a:gd name="T9" fmla="*/ 96 h 14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0"/>
                        <a:gd name="T16" fmla="*/ 0 h 144"/>
                        <a:gd name="T17" fmla="*/ 240 w 240"/>
                        <a:gd name="T18" fmla="*/ 144 h 14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560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>
                        <a:gd name="T0" fmla="*/ 0 w 1296"/>
                        <a:gd name="T1" fmla="*/ 144 h 312"/>
                        <a:gd name="T2" fmla="*/ 510 w 1296"/>
                        <a:gd name="T3" fmla="*/ 312 h 312"/>
                        <a:gd name="T4" fmla="*/ 1296 w 1296"/>
                        <a:gd name="T5" fmla="*/ 48 h 312"/>
                        <a:gd name="T6" fmla="*/ 720 w 1296"/>
                        <a:gd name="T7" fmla="*/ 0 h 312"/>
                        <a:gd name="T8" fmla="*/ 0 w 1296"/>
                        <a:gd name="T9" fmla="*/ 144 h 31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296"/>
                        <a:gd name="T16" fmla="*/ 0 h 312"/>
                        <a:gd name="T17" fmla="*/ 1296 w 1296"/>
                        <a:gd name="T18" fmla="*/ 312 h 31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561" name="Line 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1556" name="Freeform 33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>
                      <a:gd name="T0" fmla="*/ 280 w 280"/>
                      <a:gd name="T1" fmla="*/ 84 h 244"/>
                      <a:gd name="T2" fmla="*/ 60 w 280"/>
                      <a:gd name="T3" fmla="*/ 76 h 244"/>
                      <a:gd name="T4" fmla="*/ 36 w 280"/>
                      <a:gd name="T5" fmla="*/ 244 h 244"/>
                      <a:gd name="T6" fmla="*/ 8 w 280"/>
                      <a:gd name="T7" fmla="*/ 180 h 244"/>
                      <a:gd name="T8" fmla="*/ 0 w 280"/>
                      <a:gd name="T9" fmla="*/ 0 h 244"/>
                      <a:gd name="T10" fmla="*/ 280 w 280"/>
                      <a:gd name="T11" fmla="*/ 84 h 24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80"/>
                      <a:gd name="T19" fmla="*/ 0 h 244"/>
                      <a:gd name="T20" fmla="*/ 280 w 280"/>
                      <a:gd name="T21" fmla="*/ 244 h 24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21546" name="Freeform 35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>
                    <a:gd name="T0" fmla="*/ 552 w 552"/>
                    <a:gd name="T1" fmla="*/ 0 h 264"/>
                    <a:gd name="T2" fmla="*/ 444 w 552"/>
                    <a:gd name="T3" fmla="*/ 162 h 264"/>
                    <a:gd name="T4" fmla="*/ 0 w 552"/>
                    <a:gd name="T5" fmla="*/ 264 h 264"/>
                    <a:gd name="T6" fmla="*/ 0 w 552"/>
                    <a:gd name="T7" fmla="*/ 168 h 264"/>
                    <a:gd name="T8" fmla="*/ 552 w 552"/>
                    <a:gd name="T9" fmla="*/ 0 h 2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2"/>
                    <a:gd name="T16" fmla="*/ 0 h 264"/>
                    <a:gd name="T17" fmla="*/ 552 w 552"/>
                    <a:gd name="T18" fmla="*/ 264 h 2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47" name="Freeform 36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>
                    <a:gd name="T0" fmla="*/ 1069 w 1125"/>
                    <a:gd name="T1" fmla="*/ 208 h 1079"/>
                    <a:gd name="T2" fmla="*/ 274 w 1125"/>
                    <a:gd name="T3" fmla="*/ 0 h 1079"/>
                    <a:gd name="T4" fmla="*/ 0 w 1125"/>
                    <a:gd name="T5" fmla="*/ 186 h 1079"/>
                    <a:gd name="T6" fmla="*/ 53 w 1125"/>
                    <a:gd name="T7" fmla="*/ 890 h 1079"/>
                    <a:gd name="T8" fmla="*/ 365 w 1125"/>
                    <a:gd name="T9" fmla="*/ 1079 h 1079"/>
                    <a:gd name="T10" fmla="*/ 1125 w 1125"/>
                    <a:gd name="T11" fmla="*/ 846 h 1079"/>
                    <a:gd name="T12" fmla="*/ 1069 w 1125"/>
                    <a:gd name="T13" fmla="*/ 208 h 10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25"/>
                    <a:gd name="T22" fmla="*/ 0 h 1079"/>
                    <a:gd name="T23" fmla="*/ 1125 w 1125"/>
                    <a:gd name="T24" fmla="*/ 1079 h 107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48" name="Freeform 37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>
                    <a:gd name="T0" fmla="*/ 0 w 576"/>
                    <a:gd name="T1" fmla="*/ 0 h 725"/>
                    <a:gd name="T2" fmla="*/ 534 w 576"/>
                    <a:gd name="T3" fmla="*/ 84 h 725"/>
                    <a:gd name="T4" fmla="*/ 576 w 576"/>
                    <a:gd name="T5" fmla="*/ 594 h 725"/>
                    <a:gd name="T6" fmla="*/ 20 w 576"/>
                    <a:gd name="T7" fmla="*/ 725 h 725"/>
                    <a:gd name="T8" fmla="*/ 0 w 576"/>
                    <a:gd name="T9" fmla="*/ 0 h 7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725"/>
                    <a:gd name="T17" fmla="*/ 576 w 576"/>
                    <a:gd name="T18" fmla="*/ 725 h 7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49" name="Freeform 38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>
                    <a:gd name="T0" fmla="*/ 4 w 170"/>
                    <a:gd name="T1" fmla="*/ 136 h 870"/>
                    <a:gd name="T2" fmla="*/ 0 w 170"/>
                    <a:gd name="T3" fmla="*/ 684 h 870"/>
                    <a:gd name="T4" fmla="*/ 170 w 170"/>
                    <a:gd name="T5" fmla="*/ 870 h 870"/>
                    <a:gd name="T6" fmla="*/ 98 w 170"/>
                    <a:gd name="T7" fmla="*/ 0 h 870"/>
                    <a:gd name="T8" fmla="*/ 4 w 170"/>
                    <a:gd name="T9" fmla="*/ 136 h 8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"/>
                    <a:gd name="T16" fmla="*/ 0 h 870"/>
                    <a:gd name="T17" fmla="*/ 170 w 170"/>
                    <a:gd name="T18" fmla="*/ 870 h 8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50" name="Freeform 39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>
                    <a:gd name="T0" fmla="*/ 0 w 528"/>
                    <a:gd name="T1" fmla="*/ 0 h 732"/>
                    <a:gd name="T2" fmla="*/ 510 w 528"/>
                    <a:gd name="T3" fmla="*/ 114 h 732"/>
                    <a:gd name="T4" fmla="*/ 528 w 528"/>
                    <a:gd name="T5" fmla="*/ 528 h 732"/>
                    <a:gd name="T6" fmla="*/ 30 w 528"/>
                    <a:gd name="T7" fmla="*/ 732 h 732"/>
                    <a:gd name="T8" fmla="*/ 0 w 528"/>
                    <a:gd name="T9" fmla="*/ 0 h 7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8"/>
                    <a:gd name="T16" fmla="*/ 0 h 732"/>
                    <a:gd name="T17" fmla="*/ 528 w 528"/>
                    <a:gd name="T18" fmla="*/ 732 h 7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51" name="Line 40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52" name="Freeform 41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>
                    <a:gd name="T0" fmla="*/ 0 w 348"/>
                    <a:gd name="T1" fmla="*/ 12 h 904"/>
                    <a:gd name="T2" fmla="*/ 24 w 348"/>
                    <a:gd name="T3" fmla="*/ 0 h 904"/>
                    <a:gd name="T4" fmla="*/ 80 w 348"/>
                    <a:gd name="T5" fmla="*/ 612 h 904"/>
                    <a:gd name="T6" fmla="*/ 348 w 348"/>
                    <a:gd name="T7" fmla="*/ 904 h 904"/>
                    <a:gd name="T8" fmla="*/ 44 w 348"/>
                    <a:gd name="T9" fmla="*/ 708 h 904"/>
                    <a:gd name="T10" fmla="*/ 0 w 348"/>
                    <a:gd name="T11" fmla="*/ 12 h 9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48"/>
                    <a:gd name="T19" fmla="*/ 0 h 904"/>
                    <a:gd name="T20" fmla="*/ 348 w 348"/>
                    <a:gd name="T21" fmla="*/ 904 h 9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1513" name="Freeform 42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>
                <a:gd name="T0" fmla="*/ 0 w 240"/>
                <a:gd name="T1" fmla="*/ 144 h 144"/>
                <a:gd name="T2" fmla="*/ 210 w 240"/>
                <a:gd name="T3" fmla="*/ 0 h 144"/>
                <a:gd name="T4" fmla="*/ 240 w 240"/>
                <a:gd name="T5" fmla="*/ 54 h 144"/>
                <a:gd name="T6" fmla="*/ 0 w 240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44"/>
                <a:gd name="T14" fmla="*/ 240 w 240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Freeform 43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>
                <a:gd name="T0" fmla="*/ 0 w 258"/>
                <a:gd name="T1" fmla="*/ 54 h 54"/>
                <a:gd name="T2" fmla="*/ 258 w 258"/>
                <a:gd name="T3" fmla="*/ 0 h 54"/>
                <a:gd name="T4" fmla="*/ 246 w 258"/>
                <a:gd name="T5" fmla="*/ 54 h 54"/>
                <a:gd name="T6" fmla="*/ 0 w 258"/>
                <a:gd name="T7" fmla="*/ 54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8"/>
                <a:gd name="T13" fmla="*/ 0 h 54"/>
                <a:gd name="T14" fmla="*/ 258 w 258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Freeform 44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>
                <a:gd name="T0" fmla="*/ 0 w 162"/>
                <a:gd name="T1" fmla="*/ 0 h 102"/>
                <a:gd name="T2" fmla="*/ 162 w 162"/>
                <a:gd name="T3" fmla="*/ 60 h 102"/>
                <a:gd name="T4" fmla="*/ 126 w 162"/>
                <a:gd name="T5" fmla="*/ 102 h 102"/>
                <a:gd name="T6" fmla="*/ 0 w 162"/>
                <a:gd name="T7" fmla="*/ 0 h 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102"/>
                <a:gd name="T14" fmla="*/ 162 w 162"/>
                <a:gd name="T15" fmla="*/ 102 h 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45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21538" name="Freeform 46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>
                  <a:gd name="T0" fmla="*/ 0 w 1304"/>
                  <a:gd name="T1" fmla="*/ 208 h 612"/>
                  <a:gd name="T2" fmla="*/ 348 w 1304"/>
                  <a:gd name="T3" fmla="*/ 612 h 612"/>
                  <a:gd name="T4" fmla="*/ 696 w 1304"/>
                  <a:gd name="T5" fmla="*/ 460 h 612"/>
                  <a:gd name="T6" fmla="*/ 796 w 1304"/>
                  <a:gd name="T7" fmla="*/ 436 h 612"/>
                  <a:gd name="T8" fmla="*/ 832 w 1304"/>
                  <a:gd name="T9" fmla="*/ 444 h 612"/>
                  <a:gd name="T10" fmla="*/ 904 w 1304"/>
                  <a:gd name="T11" fmla="*/ 388 h 612"/>
                  <a:gd name="T12" fmla="*/ 1304 w 1304"/>
                  <a:gd name="T13" fmla="*/ 336 h 612"/>
                  <a:gd name="T14" fmla="*/ 936 w 1304"/>
                  <a:gd name="T15" fmla="*/ 0 h 612"/>
                  <a:gd name="T16" fmla="*/ 0 w 1304"/>
                  <a:gd name="T17" fmla="*/ 208 h 6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04"/>
                  <a:gd name="T28" fmla="*/ 0 h 612"/>
                  <a:gd name="T29" fmla="*/ 1304 w 1304"/>
                  <a:gd name="T30" fmla="*/ 612 h 6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9" name="Freeform 47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>
                  <a:gd name="T0" fmla="*/ 16 w 809"/>
                  <a:gd name="T1" fmla="*/ 124 h 504"/>
                  <a:gd name="T2" fmla="*/ 56 w 809"/>
                  <a:gd name="T3" fmla="*/ 136 h 504"/>
                  <a:gd name="T4" fmla="*/ 80 w 809"/>
                  <a:gd name="T5" fmla="*/ 152 h 504"/>
                  <a:gd name="T6" fmla="*/ 100 w 809"/>
                  <a:gd name="T7" fmla="*/ 168 h 504"/>
                  <a:gd name="T8" fmla="*/ 132 w 809"/>
                  <a:gd name="T9" fmla="*/ 188 h 504"/>
                  <a:gd name="T10" fmla="*/ 176 w 809"/>
                  <a:gd name="T11" fmla="*/ 232 h 504"/>
                  <a:gd name="T12" fmla="*/ 244 w 809"/>
                  <a:gd name="T13" fmla="*/ 328 h 504"/>
                  <a:gd name="T14" fmla="*/ 288 w 809"/>
                  <a:gd name="T15" fmla="*/ 396 h 504"/>
                  <a:gd name="T16" fmla="*/ 328 w 809"/>
                  <a:gd name="T17" fmla="*/ 504 h 504"/>
                  <a:gd name="T18" fmla="*/ 412 w 809"/>
                  <a:gd name="T19" fmla="*/ 464 h 504"/>
                  <a:gd name="T20" fmla="*/ 488 w 809"/>
                  <a:gd name="T21" fmla="*/ 452 h 504"/>
                  <a:gd name="T22" fmla="*/ 788 w 809"/>
                  <a:gd name="T23" fmla="*/ 416 h 504"/>
                  <a:gd name="T24" fmla="*/ 808 w 809"/>
                  <a:gd name="T25" fmla="*/ 412 h 504"/>
                  <a:gd name="T26" fmla="*/ 788 w 809"/>
                  <a:gd name="T27" fmla="*/ 384 h 504"/>
                  <a:gd name="T28" fmla="*/ 748 w 809"/>
                  <a:gd name="T29" fmla="*/ 328 h 504"/>
                  <a:gd name="T30" fmla="*/ 672 w 809"/>
                  <a:gd name="T31" fmla="*/ 244 h 504"/>
                  <a:gd name="T32" fmla="*/ 624 w 809"/>
                  <a:gd name="T33" fmla="*/ 204 h 504"/>
                  <a:gd name="T34" fmla="*/ 568 w 809"/>
                  <a:gd name="T35" fmla="*/ 168 h 504"/>
                  <a:gd name="T36" fmla="*/ 492 w 809"/>
                  <a:gd name="T37" fmla="*/ 100 h 504"/>
                  <a:gd name="T38" fmla="*/ 360 w 809"/>
                  <a:gd name="T39" fmla="*/ 68 h 504"/>
                  <a:gd name="T40" fmla="*/ 84 w 809"/>
                  <a:gd name="T41" fmla="*/ 48 h 504"/>
                  <a:gd name="T42" fmla="*/ 20 w 809"/>
                  <a:gd name="T43" fmla="*/ 108 h 504"/>
                  <a:gd name="T44" fmla="*/ 16 w 809"/>
                  <a:gd name="T45" fmla="*/ 124 h 50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09"/>
                  <a:gd name="T70" fmla="*/ 0 h 504"/>
                  <a:gd name="T71" fmla="*/ 809 w 809"/>
                  <a:gd name="T72" fmla="*/ 504 h 50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0" name="Freeform 48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>
                  <a:gd name="T0" fmla="*/ 768 w 768"/>
                  <a:gd name="T1" fmla="*/ 446 h 602"/>
                  <a:gd name="T2" fmla="*/ 648 w 768"/>
                  <a:gd name="T3" fmla="*/ 210 h 602"/>
                  <a:gd name="T4" fmla="*/ 488 w 768"/>
                  <a:gd name="T5" fmla="*/ 62 h 602"/>
                  <a:gd name="T6" fmla="*/ 408 w 768"/>
                  <a:gd name="T7" fmla="*/ 22 h 602"/>
                  <a:gd name="T8" fmla="*/ 368 w 768"/>
                  <a:gd name="T9" fmla="*/ 10 h 602"/>
                  <a:gd name="T10" fmla="*/ 356 w 768"/>
                  <a:gd name="T11" fmla="*/ 6 h 602"/>
                  <a:gd name="T12" fmla="*/ 236 w 768"/>
                  <a:gd name="T13" fmla="*/ 14 h 602"/>
                  <a:gd name="T14" fmla="*/ 8 w 768"/>
                  <a:gd name="T15" fmla="*/ 178 h 602"/>
                  <a:gd name="T16" fmla="*/ 36 w 768"/>
                  <a:gd name="T17" fmla="*/ 226 h 602"/>
                  <a:gd name="T18" fmla="*/ 168 w 768"/>
                  <a:gd name="T19" fmla="*/ 394 h 602"/>
                  <a:gd name="T20" fmla="*/ 276 w 768"/>
                  <a:gd name="T21" fmla="*/ 562 h 602"/>
                  <a:gd name="T22" fmla="*/ 300 w 768"/>
                  <a:gd name="T23" fmla="*/ 602 h 602"/>
                  <a:gd name="T24" fmla="*/ 400 w 768"/>
                  <a:gd name="T25" fmla="*/ 518 h 602"/>
                  <a:gd name="T26" fmla="*/ 736 w 768"/>
                  <a:gd name="T27" fmla="*/ 446 h 602"/>
                  <a:gd name="T28" fmla="*/ 764 w 768"/>
                  <a:gd name="T29" fmla="*/ 434 h 60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68"/>
                  <a:gd name="T46" fmla="*/ 0 h 602"/>
                  <a:gd name="T47" fmla="*/ 768 w 768"/>
                  <a:gd name="T48" fmla="*/ 602 h 60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1" name="Freeform 49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>
                  <a:gd name="T0" fmla="*/ 0 w 332"/>
                  <a:gd name="T1" fmla="*/ 0 h 312"/>
                  <a:gd name="T2" fmla="*/ 108 w 332"/>
                  <a:gd name="T3" fmla="*/ 116 h 312"/>
                  <a:gd name="T4" fmla="*/ 180 w 332"/>
                  <a:gd name="T5" fmla="*/ 312 h 312"/>
                  <a:gd name="T6" fmla="*/ 248 w 332"/>
                  <a:gd name="T7" fmla="*/ 284 h 312"/>
                  <a:gd name="T8" fmla="*/ 332 w 332"/>
                  <a:gd name="T9" fmla="*/ 264 h 312"/>
                  <a:gd name="T10" fmla="*/ 248 w 332"/>
                  <a:gd name="T11" fmla="*/ 128 h 312"/>
                  <a:gd name="T12" fmla="*/ 200 w 332"/>
                  <a:gd name="T13" fmla="*/ 172 h 312"/>
                  <a:gd name="T14" fmla="*/ 144 w 332"/>
                  <a:gd name="T15" fmla="*/ 76 h 312"/>
                  <a:gd name="T16" fmla="*/ 0 w 332"/>
                  <a:gd name="T17" fmla="*/ 0 h 3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32"/>
                  <a:gd name="T28" fmla="*/ 0 h 312"/>
                  <a:gd name="T29" fmla="*/ 332 w 332"/>
                  <a:gd name="T30" fmla="*/ 312 h 3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2" name="Freeform 50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>
                  <a:gd name="T0" fmla="*/ 0 w 544"/>
                  <a:gd name="T1" fmla="*/ 32 h 400"/>
                  <a:gd name="T2" fmla="*/ 228 w 544"/>
                  <a:gd name="T3" fmla="*/ 136 h 400"/>
                  <a:gd name="T4" fmla="*/ 376 w 544"/>
                  <a:gd name="T5" fmla="*/ 300 h 400"/>
                  <a:gd name="T6" fmla="*/ 424 w 544"/>
                  <a:gd name="T7" fmla="*/ 400 h 400"/>
                  <a:gd name="T8" fmla="*/ 468 w 544"/>
                  <a:gd name="T9" fmla="*/ 388 h 400"/>
                  <a:gd name="T10" fmla="*/ 388 w 544"/>
                  <a:gd name="T11" fmla="*/ 228 h 400"/>
                  <a:gd name="T12" fmla="*/ 508 w 544"/>
                  <a:gd name="T13" fmla="*/ 388 h 400"/>
                  <a:gd name="T14" fmla="*/ 544 w 544"/>
                  <a:gd name="T15" fmla="*/ 380 h 400"/>
                  <a:gd name="T16" fmla="*/ 372 w 544"/>
                  <a:gd name="T17" fmla="*/ 156 h 400"/>
                  <a:gd name="T18" fmla="*/ 260 w 544"/>
                  <a:gd name="T19" fmla="*/ 76 h 400"/>
                  <a:gd name="T20" fmla="*/ 212 w 544"/>
                  <a:gd name="T21" fmla="*/ 28 h 400"/>
                  <a:gd name="T22" fmla="*/ 164 w 544"/>
                  <a:gd name="T23" fmla="*/ 48 h 400"/>
                  <a:gd name="T24" fmla="*/ 116 w 544"/>
                  <a:gd name="T25" fmla="*/ 40 h 400"/>
                  <a:gd name="T26" fmla="*/ 44 w 544"/>
                  <a:gd name="T27" fmla="*/ 0 h 400"/>
                  <a:gd name="T28" fmla="*/ 0 w 544"/>
                  <a:gd name="T29" fmla="*/ 32 h 40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44"/>
                  <a:gd name="T46" fmla="*/ 0 h 400"/>
                  <a:gd name="T47" fmla="*/ 544 w 544"/>
                  <a:gd name="T48" fmla="*/ 400 h 40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3" name="Freeform 51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>
                  <a:gd name="T0" fmla="*/ 0 w 496"/>
                  <a:gd name="T1" fmla="*/ 12 h 460"/>
                  <a:gd name="T2" fmla="*/ 56 w 496"/>
                  <a:gd name="T3" fmla="*/ 0 h 460"/>
                  <a:gd name="T4" fmla="*/ 64 w 496"/>
                  <a:gd name="T5" fmla="*/ 4 h 460"/>
                  <a:gd name="T6" fmla="*/ 212 w 496"/>
                  <a:gd name="T7" fmla="*/ 88 h 460"/>
                  <a:gd name="T8" fmla="*/ 328 w 496"/>
                  <a:gd name="T9" fmla="*/ 300 h 460"/>
                  <a:gd name="T10" fmla="*/ 496 w 496"/>
                  <a:gd name="T11" fmla="*/ 332 h 460"/>
                  <a:gd name="T12" fmla="*/ 392 w 496"/>
                  <a:gd name="T13" fmla="*/ 380 h 460"/>
                  <a:gd name="T14" fmla="*/ 336 w 496"/>
                  <a:gd name="T15" fmla="*/ 460 h 460"/>
                  <a:gd name="T16" fmla="*/ 200 w 496"/>
                  <a:gd name="T17" fmla="*/ 204 h 460"/>
                  <a:gd name="T18" fmla="*/ 56 w 496"/>
                  <a:gd name="T19" fmla="*/ 68 h 460"/>
                  <a:gd name="T20" fmla="*/ 0 w 496"/>
                  <a:gd name="T21" fmla="*/ 12 h 46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96"/>
                  <a:gd name="T34" fmla="*/ 0 h 460"/>
                  <a:gd name="T35" fmla="*/ 496 w 496"/>
                  <a:gd name="T36" fmla="*/ 460 h 46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52"/>
            <p:cNvGrpSpPr>
              <a:grpSpLocks/>
            </p:cNvGrpSpPr>
            <p:nvPr/>
          </p:nvGrpSpPr>
          <p:grpSpPr bwMode="auto">
            <a:xfrm>
              <a:off x="2549" y="1361"/>
              <a:ext cx="2203" cy="2087"/>
              <a:chOff x="2549" y="1361"/>
              <a:chExt cx="2203" cy="2087"/>
            </a:xfrm>
          </p:grpSpPr>
          <p:grpSp>
            <p:nvGrpSpPr>
              <p:cNvPr id="12" name="Group 53"/>
              <p:cNvGrpSpPr>
                <a:grpSpLocks/>
              </p:cNvGrpSpPr>
              <p:nvPr/>
            </p:nvGrpSpPr>
            <p:grpSpPr bwMode="auto">
              <a:xfrm rot="105239">
                <a:off x="2549" y="2499"/>
                <a:ext cx="672" cy="436"/>
                <a:chOff x="2452" y="2860"/>
                <a:chExt cx="768" cy="516"/>
              </a:xfrm>
            </p:grpSpPr>
            <p:sp>
              <p:nvSpPr>
                <p:cNvPr id="21536" name="Freeform 54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>
                    <a:gd name="T0" fmla="*/ 27 w 183"/>
                    <a:gd name="T1" fmla="*/ 100 h 224"/>
                    <a:gd name="T2" fmla="*/ 31 w 183"/>
                    <a:gd name="T3" fmla="*/ 0 h 224"/>
                    <a:gd name="T4" fmla="*/ 119 w 183"/>
                    <a:gd name="T5" fmla="*/ 80 h 224"/>
                    <a:gd name="T6" fmla="*/ 183 w 183"/>
                    <a:gd name="T7" fmla="*/ 224 h 224"/>
                    <a:gd name="T8" fmla="*/ 27 w 183"/>
                    <a:gd name="T9" fmla="*/ 100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3"/>
                    <a:gd name="T16" fmla="*/ 0 h 224"/>
                    <a:gd name="T17" fmla="*/ 183 w 183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37" name="Freeform 55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>
                    <a:gd name="T0" fmla="*/ 0 w 768"/>
                    <a:gd name="T1" fmla="*/ 116 h 428"/>
                    <a:gd name="T2" fmla="*/ 264 w 768"/>
                    <a:gd name="T3" fmla="*/ 16 h 428"/>
                    <a:gd name="T4" fmla="*/ 524 w 768"/>
                    <a:gd name="T5" fmla="*/ 0 h 428"/>
                    <a:gd name="T6" fmla="*/ 660 w 768"/>
                    <a:gd name="T7" fmla="*/ 240 h 428"/>
                    <a:gd name="T8" fmla="*/ 768 w 768"/>
                    <a:gd name="T9" fmla="*/ 312 h 428"/>
                    <a:gd name="T10" fmla="*/ 680 w 768"/>
                    <a:gd name="T11" fmla="*/ 348 h 428"/>
                    <a:gd name="T12" fmla="*/ 612 w 768"/>
                    <a:gd name="T13" fmla="*/ 428 h 428"/>
                    <a:gd name="T14" fmla="*/ 536 w 768"/>
                    <a:gd name="T15" fmla="*/ 352 h 428"/>
                    <a:gd name="T16" fmla="*/ 412 w 768"/>
                    <a:gd name="T17" fmla="*/ 300 h 428"/>
                    <a:gd name="T18" fmla="*/ 328 w 768"/>
                    <a:gd name="T19" fmla="*/ 172 h 428"/>
                    <a:gd name="T20" fmla="*/ 64 w 768"/>
                    <a:gd name="T21" fmla="*/ 168 h 428"/>
                    <a:gd name="T22" fmla="*/ 0 w 768"/>
                    <a:gd name="T23" fmla="*/ 116 h 42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68"/>
                    <a:gd name="T37" fmla="*/ 0 h 428"/>
                    <a:gd name="T38" fmla="*/ 768 w 768"/>
                    <a:gd name="T39" fmla="*/ 428 h 42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519" name="Freeform 56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>
                  <a:gd name="T0" fmla="*/ 192 w 504"/>
                  <a:gd name="T1" fmla="*/ 936 h 936"/>
                  <a:gd name="T2" fmla="*/ 152 w 504"/>
                  <a:gd name="T3" fmla="*/ 882 h 936"/>
                  <a:gd name="T4" fmla="*/ 183 w 504"/>
                  <a:gd name="T5" fmla="*/ 782 h 936"/>
                  <a:gd name="T6" fmla="*/ 108 w 504"/>
                  <a:gd name="T7" fmla="*/ 731 h 936"/>
                  <a:gd name="T8" fmla="*/ 45 w 504"/>
                  <a:gd name="T9" fmla="*/ 651 h 936"/>
                  <a:gd name="T10" fmla="*/ 0 w 504"/>
                  <a:gd name="T11" fmla="*/ 457 h 936"/>
                  <a:gd name="T12" fmla="*/ 49 w 504"/>
                  <a:gd name="T13" fmla="*/ 131 h 936"/>
                  <a:gd name="T14" fmla="*/ 103 w 504"/>
                  <a:gd name="T15" fmla="*/ 54 h 936"/>
                  <a:gd name="T16" fmla="*/ 187 w 504"/>
                  <a:gd name="T17" fmla="*/ 0 h 936"/>
                  <a:gd name="T18" fmla="*/ 303 w 504"/>
                  <a:gd name="T19" fmla="*/ 14 h 936"/>
                  <a:gd name="T20" fmla="*/ 446 w 504"/>
                  <a:gd name="T21" fmla="*/ 145 h 936"/>
                  <a:gd name="T22" fmla="*/ 468 w 504"/>
                  <a:gd name="T23" fmla="*/ 217 h 936"/>
                  <a:gd name="T24" fmla="*/ 495 w 504"/>
                  <a:gd name="T25" fmla="*/ 380 h 936"/>
                  <a:gd name="T26" fmla="*/ 500 w 504"/>
                  <a:gd name="T27" fmla="*/ 565 h 936"/>
                  <a:gd name="T28" fmla="*/ 500 w 504"/>
                  <a:gd name="T29" fmla="*/ 719 h 936"/>
                  <a:gd name="T30" fmla="*/ 303 w 504"/>
                  <a:gd name="T31" fmla="*/ 877 h 936"/>
                  <a:gd name="T32" fmla="*/ 192 w 504"/>
                  <a:gd name="T33" fmla="*/ 936 h 9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04"/>
                  <a:gd name="T52" fmla="*/ 0 h 936"/>
                  <a:gd name="T53" fmla="*/ 504 w 504"/>
                  <a:gd name="T54" fmla="*/ 936 h 9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0" name="Freeform 57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>
                  <a:gd name="T0" fmla="*/ 563 w 749"/>
                  <a:gd name="T1" fmla="*/ 679 h 745"/>
                  <a:gd name="T2" fmla="*/ 643 w 749"/>
                  <a:gd name="T3" fmla="*/ 602 h 745"/>
                  <a:gd name="T4" fmla="*/ 719 w 749"/>
                  <a:gd name="T5" fmla="*/ 498 h 745"/>
                  <a:gd name="T6" fmla="*/ 749 w 749"/>
                  <a:gd name="T7" fmla="*/ 360 h 745"/>
                  <a:gd name="T8" fmla="*/ 683 w 749"/>
                  <a:gd name="T9" fmla="*/ 150 h 745"/>
                  <a:gd name="T10" fmla="*/ 623 w 749"/>
                  <a:gd name="T11" fmla="*/ 48 h 745"/>
                  <a:gd name="T12" fmla="*/ 515 w 749"/>
                  <a:gd name="T13" fmla="*/ 0 h 745"/>
                  <a:gd name="T14" fmla="*/ 149 w 749"/>
                  <a:gd name="T15" fmla="*/ 72 h 745"/>
                  <a:gd name="T16" fmla="*/ 0 w 749"/>
                  <a:gd name="T17" fmla="*/ 159 h 745"/>
                  <a:gd name="T18" fmla="*/ 1 w 749"/>
                  <a:gd name="T19" fmla="*/ 289 h 745"/>
                  <a:gd name="T20" fmla="*/ 88 w 749"/>
                  <a:gd name="T21" fmla="*/ 385 h 745"/>
                  <a:gd name="T22" fmla="*/ 184 w 749"/>
                  <a:gd name="T23" fmla="*/ 415 h 745"/>
                  <a:gd name="T24" fmla="*/ 160 w 749"/>
                  <a:gd name="T25" fmla="*/ 505 h 745"/>
                  <a:gd name="T26" fmla="*/ 229 w 749"/>
                  <a:gd name="T27" fmla="*/ 535 h 745"/>
                  <a:gd name="T28" fmla="*/ 238 w 749"/>
                  <a:gd name="T29" fmla="*/ 643 h 745"/>
                  <a:gd name="T30" fmla="*/ 358 w 749"/>
                  <a:gd name="T31" fmla="*/ 730 h 745"/>
                  <a:gd name="T32" fmla="*/ 484 w 749"/>
                  <a:gd name="T33" fmla="*/ 745 h 745"/>
                  <a:gd name="T34" fmla="*/ 563 w 749"/>
                  <a:gd name="T35" fmla="*/ 679 h 74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49"/>
                  <a:gd name="T55" fmla="*/ 0 h 745"/>
                  <a:gd name="T56" fmla="*/ 749 w 749"/>
                  <a:gd name="T57" fmla="*/ 745 h 74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1" name="Freeform 58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>
                  <a:gd name="T0" fmla="*/ 64 w 456"/>
                  <a:gd name="T1" fmla="*/ 32 h 180"/>
                  <a:gd name="T2" fmla="*/ 4 w 456"/>
                  <a:gd name="T3" fmla="*/ 52 h 180"/>
                  <a:gd name="T4" fmla="*/ 0 w 456"/>
                  <a:gd name="T5" fmla="*/ 116 h 180"/>
                  <a:gd name="T6" fmla="*/ 96 w 456"/>
                  <a:gd name="T7" fmla="*/ 124 h 180"/>
                  <a:gd name="T8" fmla="*/ 140 w 456"/>
                  <a:gd name="T9" fmla="*/ 76 h 180"/>
                  <a:gd name="T10" fmla="*/ 244 w 456"/>
                  <a:gd name="T11" fmla="*/ 180 h 180"/>
                  <a:gd name="T12" fmla="*/ 244 w 456"/>
                  <a:gd name="T13" fmla="*/ 92 h 180"/>
                  <a:gd name="T14" fmla="*/ 332 w 456"/>
                  <a:gd name="T15" fmla="*/ 88 h 180"/>
                  <a:gd name="T16" fmla="*/ 448 w 456"/>
                  <a:gd name="T17" fmla="*/ 152 h 180"/>
                  <a:gd name="T18" fmla="*/ 456 w 456"/>
                  <a:gd name="T19" fmla="*/ 84 h 180"/>
                  <a:gd name="T20" fmla="*/ 408 w 456"/>
                  <a:gd name="T21" fmla="*/ 24 h 180"/>
                  <a:gd name="T22" fmla="*/ 312 w 456"/>
                  <a:gd name="T23" fmla="*/ 0 h 180"/>
                  <a:gd name="T24" fmla="*/ 64 w 456"/>
                  <a:gd name="T25" fmla="*/ 32 h 1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56"/>
                  <a:gd name="T40" fmla="*/ 0 h 180"/>
                  <a:gd name="T41" fmla="*/ 456 w 456"/>
                  <a:gd name="T42" fmla="*/ 180 h 18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2" name="Freeform 59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>
                  <a:gd name="T0" fmla="*/ 51 w 303"/>
                  <a:gd name="T1" fmla="*/ 18 h 688"/>
                  <a:gd name="T2" fmla="*/ 18 w 303"/>
                  <a:gd name="T3" fmla="*/ 126 h 688"/>
                  <a:gd name="T4" fmla="*/ 33 w 303"/>
                  <a:gd name="T5" fmla="*/ 303 h 688"/>
                  <a:gd name="T6" fmla="*/ 65 w 303"/>
                  <a:gd name="T7" fmla="*/ 439 h 688"/>
                  <a:gd name="T8" fmla="*/ 117 w 303"/>
                  <a:gd name="T9" fmla="*/ 513 h 688"/>
                  <a:gd name="T10" fmla="*/ 210 w 303"/>
                  <a:gd name="T11" fmla="*/ 516 h 688"/>
                  <a:gd name="T12" fmla="*/ 303 w 303"/>
                  <a:gd name="T13" fmla="*/ 498 h 688"/>
                  <a:gd name="T14" fmla="*/ 228 w 303"/>
                  <a:gd name="T15" fmla="*/ 561 h 688"/>
                  <a:gd name="T16" fmla="*/ 193 w 303"/>
                  <a:gd name="T17" fmla="*/ 688 h 688"/>
                  <a:gd name="T18" fmla="*/ 165 w 303"/>
                  <a:gd name="T19" fmla="*/ 549 h 688"/>
                  <a:gd name="T20" fmla="*/ 78 w 303"/>
                  <a:gd name="T21" fmla="*/ 531 h 688"/>
                  <a:gd name="T22" fmla="*/ 0 w 303"/>
                  <a:gd name="T23" fmla="*/ 315 h 688"/>
                  <a:gd name="T24" fmla="*/ 3 w 303"/>
                  <a:gd name="T25" fmla="*/ 99 h 688"/>
                  <a:gd name="T26" fmla="*/ 18 w 303"/>
                  <a:gd name="T27" fmla="*/ 0 h 688"/>
                  <a:gd name="T28" fmla="*/ 51 w 303"/>
                  <a:gd name="T29" fmla="*/ 18 h 68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03"/>
                  <a:gd name="T46" fmla="*/ 0 h 688"/>
                  <a:gd name="T47" fmla="*/ 303 w 303"/>
                  <a:gd name="T48" fmla="*/ 688 h 68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3" name="Freeform 60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>
                  <a:gd name="T0" fmla="*/ 0 w 28"/>
                  <a:gd name="T1" fmla="*/ 8 h 71"/>
                  <a:gd name="T2" fmla="*/ 28 w 28"/>
                  <a:gd name="T3" fmla="*/ 0 h 71"/>
                  <a:gd name="T4" fmla="*/ 16 w 28"/>
                  <a:gd name="T5" fmla="*/ 71 h 71"/>
                  <a:gd name="T6" fmla="*/ 0 w 28"/>
                  <a:gd name="T7" fmla="*/ 8 h 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"/>
                  <a:gd name="T13" fmla="*/ 0 h 71"/>
                  <a:gd name="T14" fmla="*/ 28 w 28"/>
                  <a:gd name="T15" fmla="*/ 71 h 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4" name="Freeform 61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>
                  <a:gd name="T0" fmla="*/ 9 w 169"/>
                  <a:gd name="T1" fmla="*/ 154 h 154"/>
                  <a:gd name="T2" fmla="*/ 0 w 169"/>
                  <a:gd name="T3" fmla="*/ 73 h 154"/>
                  <a:gd name="T4" fmla="*/ 67 w 169"/>
                  <a:gd name="T5" fmla="*/ 6 h 154"/>
                  <a:gd name="T6" fmla="*/ 79 w 169"/>
                  <a:gd name="T7" fmla="*/ 60 h 154"/>
                  <a:gd name="T8" fmla="*/ 115 w 169"/>
                  <a:gd name="T9" fmla="*/ 27 h 154"/>
                  <a:gd name="T10" fmla="*/ 169 w 169"/>
                  <a:gd name="T11" fmla="*/ 0 h 154"/>
                  <a:gd name="T12" fmla="*/ 121 w 169"/>
                  <a:gd name="T13" fmla="*/ 60 h 154"/>
                  <a:gd name="T14" fmla="*/ 9 w 169"/>
                  <a:gd name="T15" fmla="*/ 154 h 15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9"/>
                  <a:gd name="T25" fmla="*/ 0 h 154"/>
                  <a:gd name="T26" fmla="*/ 169 w 169"/>
                  <a:gd name="T27" fmla="*/ 154 h 15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5" name="Freeform 62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>
                  <a:gd name="T0" fmla="*/ 1404 w 1600"/>
                  <a:gd name="T1" fmla="*/ 112 h 1273"/>
                  <a:gd name="T2" fmla="*/ 1152 w 1600"/>
                  <a:gd name="T3" fmla="*/ 0 h 1273"/>
                  <a:gd name="T4" fmla="*/ 926 w 1600"/>
                  <a:gd name="T5" fmla="*/ 164 h 1273"/>
                  <a:gd name="T6" fmla="*/ 845 w 1600"/>
                  <a:gd name="T7" fmla="*/ 200 h 1273"/>
                  <a:gd name="T8" fmla="*/ 746 w 1600"/>
                  <a:gd name="T9" fmla="*/ 245 h 1273"/>
                  <a:gd name="T10" fmla="*/ 575 w 1600"/>
                  <a:gd name="T11" fmla="*/ 311 h 1273"/>
                  <a:gd name="T12" fmla="*/ 476 w 1600"/>
                  <a:gd name="T13" fmla="*/ 380 h 1273"/>
                  <a:gd name="T14" fmla="*/ 296 w 1600"/>
                  <a:gd name="T15" fmla="*/ 688 h 1273"/>
                  <a:gd name="T16" fmla="*/ 255 w 1600"/>
                  <a:gd name="T17" fmla="*/ 811 h 1273"/>
                  <a:gd name="T18" fmla="*/ 99 w 1600"/>
                  <a:gd name="T19" fmla="*/ 910 h 1273"/>
                  <a:gd name="T20" fmla="*/ 0 w 1600"/>
                  <a:gd name="T21" fmla="*/ 1120 h 1273"/>
                  <a:gd name="T22" fmla="*/ 584 w 1600"/>
                  <a:gd name="T23" fmla="*/ 1220 h 1273"/>
                  <a:gd name="T24" fmla="*/ 840 w 1600"/>
                  <a:gd name="T25" fmla="*/ 812 h 1273"/>
                  <a:gd name="T26" fmla="*/ 1304 w 1600"/>
                  <a:gd name="T27" fmla="*/ 672 h 1273"/>
                  <a:gd name="T28" fmla="*/ 1592 w 1600"/>
                  <a:gd name="T29" fmla="*/ 824 h 1273"/>
                  <a:gd name="T30" fmla="*/ 1600 w 1600"/>
                  <a:gd name="T31" fmla="*/ 544 h 1273"/>
                  <a:gd name="T32" fmla="*/ 1512 w 1600"/>
                  <a:gd name="T33" fmla="*/ 188 h 1273"/>
                  <a:gd name="T34" fmla="*/ 1404 w 1600"/>
                  <a:gd name="T35" fmla="*/ 112 h 127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00"/>
                  <a:gd name="T55" fmla="*/ 0 h 1273"/>
                  <a:gd name="T56" fmla="*/ 1600 w 1600"/>
                  <a:gd name="T57" fmla="*/ 1273 h 127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6" name="Freeform 63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>
                  <a:gd name="T0" fmla="*/ 576 w 812"/>
                  <a:gd name="T1" fmla="*/ 32 h 864"/>
                  <a:gd name="T2" fmla="*/ 364 w 812"/>
                  <a:gd name="T3" fmla="*/ 112 h 864"/>
                  <a:gd name="T4" fmla="*/ 260 w 812"/>
                  <a:gd name="T5" fmla="*/ 180 h 864"/>
                  <a:gd name="T6" fmla="*/ 68 w 812"/>
                  <a:gd name="T7" fmla="*/ 492 h 864"/>
                  <a:gd name="T8" fmla="*/ 0 w 812"/>
                  <a:gd name="T9" fmla="*/ 864 h 864"/>
                  <a:gd name="T10" fmla="*/ 116 w 812"/>
                  <a:gd name="T11" fmla="*/ 648 h 864"/>
                  <a:gd name="T12" fmla="*/ 116 w 812"/>
                  <a:gd name="T13" fmla="*/ 540 h 864"/>
                  <a:gd name="T14" fmla="*/ 356 w 812"/>
                  <a:gd name="T15" fmla="*/ 160 h 864"/>
                  <a:gd name="T16" fmla="*/ 532 w 812"/>
                  <a:gd name="T17" fmla="*/ 92 h 864"/>
                  <a:gd name="T18" fmla="*/ 812 w 812"/>
                  <a:gd name="T19" fmla="*/ 52 h 864"/>
                  <a:gd name="T20" fmla="*/ 620 w 812"/>
                  <a:gd name="T21" fmla="*/ 0 h 864"/>
                  <a:gd name="T22" fmla="*/ 576 w 812"/>
                  <a:gd name="T23" fmla="*/ 32 h 8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12"/>
                  <a:gd name="T37" fmla="*/ 0 h 864"/>
                  <a:gd name="T38" fmla="*/ 812 w 812"/>
                  <a:gd name="T39" fmla="*/ 864 h 8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7" name="Freeform 64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>
                  <a:gd name="T0" fmla="*/ 6 w 435"/>
                  <a:gd name="T1" fmla="*/ 0 h 458"/>
                  <a:gd name="T2" fmla="*/ 387 w 435"/>
                  <a:gd name="T3" fmla="*/ 178 h 458"/>
                  <a:gd name="T4" fmla="*/ 435 w 435"/>
                  <a:gd name="T5" fmla="*/ 458 h 458"/>
                  <a:gd name="T6" fmla="*/ 331 w 435"/>
                  <a:gd name="T7" fmla="*/ 198 h 458"/>
                  <a:gd name="T8" fmla="*/ 247 w 435"/>
                  <a:gd name="T9" fmla="*/ 210 h 458"/>
                  <a:gd name="T10" fmla="*/ 167 w 435"/>
                  <a:gd name="T11" fmla="*/ 142 h 458"/>
                  <a:gd name="T12" fmla="*/ 255 w 435"/>
                  <a:gd name="T13" fmla="*/ 326 h 458"/>
                  <a:gd name="T14" fmla="*/ 83 w 435"/>
                  <a:gd name="T15" fmla="*/ 170 h 458"/>
                  <a:gd name="T16" fmla="*/ 73 w 435"/>
                  <a:gd name="T17" fmla="*/ 92 h 458"/>
                  <a:gd name="T18" fmla="*/ 109 w 435"/>
                  <a:gd name="T19" fmla="*/ 74 h 458"/>
                  <a:gd name="T20" fmla="*/ 0 w 435"/>
                  <a:gd name="T21" fmla="*/ 18 h 458"/>
                  <a:gd name="T22" fmla="*/ 6 w 435"/>
                  <a:gd name="T23" fmla="*/ 0 h 45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35"/>
                  <a:gd name="T37" fmla="*/ 0 h 458"/>
                  <a:gd name="T38" fmla="*/ 435 w 435"/>
                  <a:gd name="T39" fmla="*/ 458 h 45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8" name="Freeform 65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>
                  <a:gd name="T0" fmla="*/ 136 w 148"/>
                  <a:gd name="T1" fmla="*/ 0 h 280"/>
                  <a:gd name="T2" fmla="*/ 12 w 148"/>
                  <a:gd name="T3" fmla="*/ 188 h 280"/>
                  <a:gd name="T4" fmla="*/ 0 w 148"/>
                  <a:gd name="T5" fmla="*/ 264 h 280"/>
                  <a:gd name="T6" fmla="*/ 68 w 148"/>
                  <a:gd name="T7" fmla="*/ 280 h 280"/>
                  <a:gd name="T8" fmla="*/ 148 w 148"/>
                  <a:gd name="T9" fmla="*/ 216 h 280"/>
                  <a:gd name="T10" fmla="*/ 136 w 148"/>
                  <a:gd name="T11" fmla="*/ 156 h 280"/>
                  <a:gd name="T12" fmla="*/ 120 w 148"/>
                  <a:gd name="T13" fmla="*/ 204 h 280"/>
                  <a:gd name="T14" fmla="*/ 56 w 148"/>
                  <a:gd name="T15" fmla="*/ 220 h 280"/>
                  <a:gd name="T16" fmla="*/ 136 w 148"/>
                  <a:gd name="T17" fmla="*/ 0 h 28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8"/>
                  <a:gd name="T28" fmla="*/ 0 h 280"/>
                  <a:gd name="T29" fmla="*/ 148 w 148"/>
                  <a:gd name="T30" fmla="*/ 280 h 28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9" name="Freeform 66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>
                  <a:gd name="T0" fmla="*/ 172 w 359"/>
                  <a:gd name="T1" fmla="*/ 20 h 396"/>
                  <a:gd name="T2" fmla="*/ 80 w 359"/>
                  <a:gd name="T3" fmla="*/ 44 h 396"/>
                  <a:gd name="T4" fmla="*/ 0 w 359"/>
                  <a:gd name="T5" fmla="*/ 136 h 396"/>
                  <a:gd name="T6" fmla="*/ 0 w 359"/>
                  <a:gd name="T7" fmla="*/ 204 h 396"/>
                  <a:gd name="T8" fmla="*/ 100 w 359"/>
                  <a:gd name="T9" fmla="*/ 396 h 396"/>
                  <a:gd name="T10" fmla="*/ 160 w 359"/>
                  <a:gd name="T11" fmla="*/ 292 h 396"/>
                  <a:gd name="T12" fmla="*/ 253 w 359"/>
                  <a:gd name="T13" fmla="*/ 211 h 396"/>
                  <a:gd name="T14" fmla="*/ 344 w 359"/>
                  <a:gd name="T15" fmla="*/ 164 h 396"/>
                  <a:gd name="T16" fmla="*/ 172 w 359"/>
                  <a:gd name="T17" fmla="*/ 20 h 39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59"/>
                  <a:gd name="T28" fmla="*/ 0 h 396"/>
                  <a:gd name="T29" fmla="*/ 359 w 359"/>
                  <a:gd name="T30" fmla="*/ 396 h 39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Freeform 67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>
                  <a:gd name="T0" fmla="*/ 72 w 156"/>
                  <a:gd name="T1" fmla="*/ 0 h 352"/>
                  <a:gd name="T2" fmla="*/ 44 w 156"/>
                  <a:gd name="T3" fmla="*/ 100 h 352"/>
                  <a:gd name="T4" fmla="*/ 92 w 156"/>
                  <a:gd name="T5" fmla="*/ 168 h 352"/>
                  <a:gd name="T6" fmla="*/ 100 w 156"/>
                  <a:gd name="T7" fmla="*/ 240 h 352"/>
                  <a:gd name="T8" fmla="*/ 156 w 156"/>
                  <a:gd name="T9" fmla="*/ 240 h 352"/>
                  <a:gd name="T10" fmla="*/ 96 w 156"/>
                  <a:gd name="T11" fmla="*/ 352 h 352"/>
                  <a:gd name="T12" fmla="*/ 0 w 156"/>
                  <a:gd name="T13" fmla="*/ 124 h 352"/>
                  <a:gd name="T14" fmla="*/ 12 w 156"/>
                  <a:gd name="T15" fmla="*/ 60 h 352"/>
                  <a:gd name="T16" fmla="*/ 72 w 156"/>
                  <a:gd name="T17" fmla="*/ 0 h 35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6"/>
                  <a:gd name="T28" fmla="*/ 0 h 352"/>
                  <a:gd name="T29" fmla="*/ 156 w 156"/>
                  <a:gd name="T30" fmla="*/ 352 h 35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1" name="Freeform 68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>
                  <a:gd name="T0" fmla="*/ 81 w 264"/>
                  <a:gd name="T1" fmla="*/ 72 h 324"/>
                  <a:gd name="T2" fmla="*/ 0 w 264"/>
                  <a:gd name="T3" fmla="*/ 204 h 324"/>
                  <a:gd name="T4" fmla="*/ 6 w 264"/>
                  <a:gd name="T5" fmla="*/ 276 h 324"/>
                  <a:gd name="T6" fmla="*/ 93 w 264"/>
                  <a:gd name="T7" fmla="*/ 324 h 324"/>
                  <a:gd name="T8" fmla="*/ 186 w 264"/>
                  <a:gd name="T9" fmla="*/ 279 h 324"/>
                  <a:gd name="T10" fmla="*/ 183 w 264"/>
                  <a:gd name="T11" fmla="*/ 216 h 324"/>
                  <a:gd name="T12" fmla="*/ 105 w 264"/>
                  <a:gd name="T13" fmla="*/ 255 h 324"/>
                  <a:gd name="T14" fmla="*/ 45 w 264"/>
                  <a:gd name="T15" fmla="*/ 213 h 324"/>
                  <a:gd name="T16" fmla="*/ 126 w 264"/>
                  <a:gd name="T17" fmla="*/ 150 h 324"/>
                  <a:gd name="T18" fmla="*/ 123 w 264"/>
                  <a:gd name="T19" fmla="*/ 108 h 324"/>
                  <a:gd name="T20" fmla="*/ 240 w 264"/>
                  <a:gd name="T21" fmla="*/ 84 h 324"/>
                  <a:gd name="T22" fmla="*/ 264 w 264"/>
                  <a:gd name="T23" fmla="*/ 0 h 324"/>
                  <a:gd name="T24" fmla="*/ 189 w 264"/>
                  <a:gd name="T25" fmla="*/ 66 h 324"/>
                  <a:gd name="T26" fmla="*/ 81 w 264"/>
                  <a:gd name="T27" fmla="*/ 72 h 32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64"/>
                  <a:gd name="T43" fmla="*/ 0 h 324"/>
                  <a:gd name="T44" fmla="*/ 264 w 264"/>
                  <a:gd name="T45" fmla="*/ 324 h 32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2" name="Freeform 69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>
                  <a:gd name="T0" fmla="*/ 1580 w 1624"/>
                  <a:gd name="T1" fmla="*/ 36 h 884"/>
                  <a:gd name="T2" fmla="*/ 1624 w 1624"/>
                  <a:gd name="T3" fmla="*/ 164 h 884"/>
                  <a:gd name="T4" fmla="*/ 1600 w 1624"/>
                  <a:gd name="T5" fmla="*/ 460 h 884"/>
                  <a:gd name="T6" fmla="*/ 1472 w 1624"/>
                  <a:gd name="T7" fmla="*/ 344 h 884"/>
                  <a:gd name="T8" fmla="*/ 1160 w 1624"/>
                  <a:gd name="T9" fmla="*/ 312 h 884"/>
                  <a:gd name="T10" fmla="*/ 848 w 1624"/>
                  <a:gd name="T11" fmla="*/ 440 h 884"/>
                  <a:gd name="T12" fmla="*/ 692 w 1624"/>
                  <a:gd name="T13" fmla="*/ 672 h 884"/>
                  <a:gd name="T14" fmla="*/ 612 w 1624"/>
                  <a:gd name="T15" fmla="*/ 852 h 884"/>
                  <a:gd name="T16" fmla="*/ 404 w 1624"/>
                  <a:gd name="T17" fmla="*/ 884 h 884"/>
                  <a:gd name="T18" fmla="*/ 344 w 1624"/>
                  <a:gd name="T19" fmla="*/ 848 h 884"/>
                  <a:gd name="T20" fmla="*/ 264 w 1624"/>
                  <a:gd name="T21" fmla="*/ 844 h 884"/>
                  <a:gd name="T22" fmla="*/ 0 w 1624"/>
                  <a:gd name="T23" fmla="*/ 780 h 884"/>
                  <a:gd name="T24" fmla="*/ 32 w 1624"/>
                  <a:gd name="T25" fmla="*/ 664 h 884"/>
                  <a:gd name="T26" fmla="*/ 52 w 1624"/>
                  <a:gd name="T27" fmla="*/ 712 h 884"/>
                  <a:gd name="T28" fmla="*/ 56 w 1624"/>
                  <a:gd name="T29" fmla="*/ 748 h 884"/>
                  <a:gd name="T30" fmla="*/ 276 w 1624"/>
                  <a:gd name="T31" fmla="*/ 796 h 884"/>
                  <a:gd name="T32" fmla="*/ 452 w 1624"/>
                  <a:gd name="T33" fmla="*/ 836 h 884"/>
                  <a:gd name="T34" fmla="*/ 560 w 1624"/>
                  <a:gd name="T35" fmla="*/ 732 h 884"/>
                  <a:gd name="T36" fmla="*/ 612 w 1624"/>
                  <a:gd name="T37" fmla="*/ 716 h 884"/>
                  <a:gd name="T38" fmla="*/ 800 w 1624"/>
                  <a:gd name="T39" fmla="*/ 392 h 884"/>
                  <a:gd name="T40" fmla="*/ 924 w 1624"/>
                  <a:gd name="T41" fmla="*/ 360 h 884"/>
                  <a:gd name="T42" fmla="*/ 1020 w 1624"/>
                  <a:gd name="T43" fmla="*/ 284 h 884"/>
                  <a:gd name="T44" fmla="*/ 1328 w 1624"/>
                  <a:gd name="T45" fmla="*/ 260 h 884"/>
                  <a:gd name="T46" fmla="*/ 1540 w 1624"/>
                  <a:gd name="T47" fmla="*/ 328 h 884"/>
                  <a:gd name="T48" fmla="*/ 1584 w 1624"/>
                  <a:gd name="T49" fmla="*/ 396 h 884"/>
                  <a:gd name="T50" fmla="*/ 1572 w 1624"/>
                  <a:gd name="T51" fmla="*/ 172 h 884"/>
                  <a:gd name="T52" fmla="*/ 1512 w 1624"/>
                  <a:gd name="T53" fmla="*/ 136 h 884"/>
                  <a:gd name="T54" fmla="*/ 1564 w 1624"/>
                  <a:gd name="T55" fmla="*/ 0 h 884"/>
                  <a:gd name="T56" fmla="*/ 1580 w 1624"/>
                  <a:gd name="T57" fmla="*/ 36 h 88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624"/>
                  <a:gd name="T88" fmla="*/ 0 h 884"/>
                  <a:gd name="T89" fmla="*/ 1624 w 1624"/>
                  <a:gd name="T90" fmla="*/ 884 h 88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3" name="Freeform 70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>
                  <a:gd name="T0" fmla="*/ 373 w 423"/>
                  <a:gd name="T1" fmla="*/ 0 h 396"/>
                  <a:gd name="T2" fmla="*/ 423 w 423"/>
                  <a:gd name="T3" fmla="*/ 170 h 396"/>
                  <a:gd name="T4" fmla="*/ 239 w 423"/>
                  <a:gd name="T5" fmla="*/ 333 h 396"/>
                  <a:gd name="T6" fmla="*/ 51 w 423"/>
                  <a:gd name="T7" fmla="*/ 382 h 396"/>
                  <a:gd name="T8" fmla="*/ 2 w 423"/>
                  <a:gd name="T9" fmla="*/ 396 h 396"/>
                  <a:gd name="T10" fmla="*/ 0 w 423"/>
                  <a:gd name="T11" fmla="*/ 299 h 396"/>
                  <a:gd name="T12" fmla="*/ 67 w 423"/>
                  <a:gd name="T13" fmla="*/ 211 h 396"/>
                  <a:gd name="T14" fmla="*/ 47 w 423"/>
                  <a:gd name="T15" fmla="*/ 312 h 396"/>
                  <a:gd name="T16" fmla="*/ 74 w 423"/>
                  <a:gd name="T17" fmla="*/ 346 h 396"/>
                  <a:gd name="T18" fmla="*/ 342 w 423"/>
                  <a:gd name="T19" fmla="*/ 116 h 396"/>
                  <a:gd name="T20" fmla="*/ 373 w 423"/>
                  <a:gd name="T21" fmla="*/ 0 h 3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23"/>
                  <a:gd name="T34" fmla="*/ 0 h 396"/>
                  <a:gd name="T35" fmla="*/ 423 w 423"/>
                  <a:gd name="T36" fmla="*/ 396 h 39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4" name="Freeform 71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>
                  <a:gd name="T0" fmla="*/ 45 w 117"/>
                  <a:gd name="T1" fmla="*/ 0 h 51"/>
                  <a:gd name="T2" fmla="*/ 84 w 117"/>
                  <a:gd name="T3" fmla="*/ 18 h 51"/>
                  <a:gd name="T4" fmla="*/ 117 w 117"/>
                  <a:gd name="T5" fmla="*/ 30 h 51"/>
                  <a:gd name="T6" fmla="*/ 57 w 117"/>
                  <a:gd name="T7" fmla="*/ 51 h 51"/>
                  <a:gd name="T8" fmla="*/ 0 w 117"/>
                  <a:gd name="T9" fmla="*/ 15 h 51"/>
                  <a:gd name="T10" fmla="*/ 45 w 117"/>
                  <a:gd name="T11" fmla="*/ 0 h 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7"/>
                  <a:gd name="T19" fmla="*/ 0 h 51"/>
                  <a:gd name="T20" fmla="*/ 117 w 117"/>
                  <a:gd name="T21" fmla="*/ 51 h 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5" name="Freeform 72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>
                  <a:gd name="T0" fmla="*/ 0 w 117"/>
                  <a:gd name="T1" fmla="*/ 12 h 30"/>
                  <a:gd name="T2" fmla="*/ 117 w 117"/>
                  <a:gd name="T3" fmla="*/ 0 h 30"/>
                  <a:gd name="T4" fmla="*/ 96 w 117"/>
                  <a:gd name="T5" fmla="*/ 30 h 30"/>
                  <a:gd name="T6" fmla="*/ 0 w 117"/>
                  <a:gd name="T7" fmla="*/ 12 h 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7"/>
                  <a:gd name="T13" fmla="*/ 0 h 30"/>
                  <a:gd name="T14" fmla="*/ 117 w 117"/>
                  <a:gd name="T15" fmla="*/ 30 h 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507" name="Content Placeholder 12"/>
          <p:cNvSpPr>
            <a:spLocks/>
          </p:cNvSpPr>
          <p:nvPr/>
        </p:nvSpPr>
        <p:spPr bwMode="auto">
          <a:xfrm>
            <a:off x="319088" y="1233488"/>
            <a:ext cx="4862512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rgbClr val="000000"/>
                </a:solidFill>
                <a:latin typeface="Candara"/>
                <a:cs typeface="Arial" pitchFamily="34" charset="0"/>
              </a:rPr>
              <a:t>Geolocation</a:t>
            </a:r>
            <a:r>
              <a:rPr lang="en-US" sz="2000" b="1" dirty="0" smtClean="0">
                <a:solidFill>
                  <a:srgbClr val="000000"/>
                </a:solidFill>
                <a:latin typeface="Candara"/>
                <a:cs typeface="Arial" pitchFamily="34" charset="0"/>
              </a:rPr>
              <a:t>\</a:t>
            </a:r>
            <a:r>
              <a:rPr lang="en-US" sz="2000" b="1" dirty="0" err="1" smtClean="0">
                <a:solidFill>
                  <a:srgbClr val="000000"/>
                </a:solidFill>
                <a:latin typeface="Candara"/>
                <a:cs typeface="Arial" pitchFamily="34" charset="0"/>
              </a:rPr>
              <a:t>geolocation.jsp</a:t>
            </a:r>
            <a:endParaRPr lang="en-US" sz="2000" b="1" dirty="0" smtClean="0">
              <a:solidFill>
                <a:srgbClr val="000000"/>
              </a:solidFill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rgbClr val="000000"/>
                </a:solidFill>
                <a:latin typeface="Candara"/>
                <a:cs typeface="Arial" pitchFamily="34" charset="0"/>
              </a:rPr>
              <a:t>Geolocation</a:t>
            </a:r>
            <a:r>
              <a:rPr lang="en-US" sz="2000" b="1" dirty="0" smtClean="0">
                <a:solidFill>
                  <a:srgbClr val="000000"/>
                </a:solidFill>
                <a:latin typeface="Candara"/>
                <a:cs typeface="Arial" pitchFamily="34" charset="0"/>
              </a:rPr>
              <a:t>\geoLocationMap.html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rgbClr val="000000"/>
                </a:solidFill>
                <a:latin typeface="Candara"/>
                <a:cs typeface="Arial" pitchFamily="34" charset="0"/>
              </a:rPr>
              <a:t>Geolocation</a:t>
            </a:r>
            <a:r>
              <a:rPr lang="en-US" sz="2000" b="1" dirty="0" smtClean="0">
                <a:solidFill>
                  <a:srgbClr val="000000"/>
                </a:solidFill>
                <a:latin typeface="Candara"/>
                <a:cs typeface="Arial" pitchFamily="34" charset="0"/>
              </a:rPr>
              <a:t>\getCurrentGeoLoc.html</a:t>
            </a:r>
            <a:endParaRPr lang="en-US" sz="2000" b="1" dirty="0">
              <a:solidFill>
                <a:srgbClr val="000000"/>
              </a:solidFill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US" sz="2000" b="1" dirty="0" smtClean="0">
              <a:solidFill>
                <a:srgbClr val="000000"/>
              </a:solidFill>
              <a:latin typeface="Candara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endParaRPr lang="en-US" sz="2000" b="1" dirty="0">
              <a:solidFill>
                <a:srgbClr val="000000"/>
              </a:solidFill>
              <a:latin typeface="Candara"/>
              <a:cs typeface="Arial" pitchFamily="34" charset="0"/>
            </a:endParaRPr>
          </a:p>
        </p:txBody>
      </p:sp>
      <p:sp>
        <p:nvSpPr>
          <p:cNvPr id="21508" name="Rectangle 7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dirty="0"/>
              <a:t>DEMO</a:t>
            </a:r>
            <a:endParaRPr lang="en-AU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List of HTML5 Native Features</a:t>
            </a:r>
            <a:br>
              <a:rPr lang="en-US" sz="1200" dirty="0" smtClean="0"/>
            </a:br>
            <a:r>
              <a:rPr lang="en-US" sz="1200" dirty="0" smtClean="0"/>
              <a:t> </a:t>
            </a:r>
            <a:r>
              <a:rPr lang="en-US" dirty="0"/>
              <a:t>HTML5 – Native Features</a:t>
            </a:r>
            <a:endParaRPr lang="en-AU" dirty="0"/>
          </a:p>
        </p:txBody>
      </p:sp>
      <p:sp>
        <p:nvSpPr>
          <p:cNvPr id="10243" name="Content Placeholder 6"/>
          <p:cNvSpPr>
            <a:spLocks/>
          </p:cNvSpPr>
          <p:nvPr/>
        </p:nvSpPr>
        <p:spPr bwMode="auto">
          <a:xfrm>
            <a:off x="457200" y="1265238"/>
            <a:ext cx="8229600" cy="497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andara"/>
                <a:cs typeface="Arial" pitchFamily="34" charset="0"/>
              </a:rPr>
              <a:t>File System – File API used in directly accessing the internal file system of a device like memory card or phone memory and we can directly select any file from file system and upload to html5 page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US" sz="2000" b="1" dirty="0">
              <a:solidFill>
                <a:srgbClr val="000000"/>
              </a:solidFill>
              <a:latin typeface="Candara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96900" y="2717800"/>
            <a:ext cx="8227786" cy="368300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&lt;input type="file" accept="image/*;capture=</a:t>
            </a:r>
            <a:r>
              <a:rPr lang="en-US" sz="20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filesystem</a:t>
            </a:r>
            <a:r>
              <a:rPr lang="en-US" sz="20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" id="capture"&gt;</a:t>
            </a:r>
            <a:endParaRPr lang="en-US" sz="2000" i="1" dirty="0">
              <a:solidFill>
                <a:srgbClr val="000000"/>
              </a:solidFill>
              <a:latin typeface="Candara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276600"/>
            <a:ext cx="8229600" cy="31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Class book</Material_x0020_Type>
    <Level xmlns="2792f03d-d3b8-434f-88d1-32c1c69d1f7a">Generic</Level>
    <Category xmlns="2792f03d-d3b8-434f-88d1-32c1c69d1f7a">Module Artifact</Category>
  </documentManagement>
</p:properties>
</file>

<file path=customXml/itemProps1.xml><?xml version="1.0" encoding="utf-8"?>
<ds:datastoreItem xmlns:ds="http://schemas.openxmlformats.org/officeDocument/2006/customXml" ds:itemID="{A60AB9A7-FBDE-4C59-951E-16C50C0AAAB3}"/>
</file>

<file path=customXml/itemProps2.xml><?xml version="1.0" encoding="utf-8"?>
<ds:datastoreItem xmlns:ds="http://schemas.openxmlformats.org/officeDocument/2006/customXml" ds:itemID="{1B673CDC-8BE6-4391-ABD9-A817C61AB8C9}"/>
</file>

<file path=customXml/itemProps3.xml><?xml version="1.0" encoding="utf-8"?>
<ds:datastoreItem xmlns:ds="http://schemas.openxmlformats.org/officeDocument/2006/customXml" ds:itemID="{7C1830C8-F522-4AF4-83DD-915E4EE23EB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2759</TotalTime>
  <Words>1557</Words>
  <Application>Microsoft Office PowerPoint</Application>
  <PresentationFormat>On-screen Show (4:3)</PresentationFormat>
  <Paragraphs>171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Candara</vt:lpstr>
      <vt:lpstr>Arial</vt:lpstr>
      <vt:lpstr>宋体</vt:lpstr>
      <vt:lpstr>Wingdings</vt:lpstr>
      <vt:lpstr>Calibri</vt:lpstr>
      <vt:lpstr>1_Office Theme</vt:lpstr>
      <vt:lpstr>Introducing HTML5</vt:lpstr>
      <vt:lpstr>Lesson Objectives</vt:lpstr>
      <vt:lpstr>List of HTML5 Native Features  The Geolocation</vt:lpstr>
      <vt:lpstr>List of HTML5 Native Features  Browser Compatibility </vt:lpstr>
      <vt:lpstr>List of HTML5 Native Features  Data Protection</vt:lpstr>
      <vt:lpstr>List of HTML5 Native Features  Geolocation - Steps to be followed</vt:lpstr>
      <vt:lpstr>List of HTML5 Native Features  Geolocation - Steps to be followed</vt:lpstr>
      <vt:lpstr> DEMO</vt:lpstr>
      <vt:lpstr>List of HTML5 Native Features  HTML5 – Native Features</vt:lpstr>
      <vt:lpstr>PowerPoint Presentation</vt:lpstr>
      <vt:lpstr>List of HTML5 Native Features  HTML5 – Native Features</vt:lpstr>
      <vt:lpstr>List of HTML5 Native Features  HTML5 – Native Features</vt:lpstr>
      <vt:lpstr>List of HTML5 Native Features  HTML5 – Native Features</vt:lpstr>
      <vt:lpstr> DEMO</vt:lpstr>
      <vt:lpstr>Summary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Vikash, Rahul</cp:lastModifiedBy>
  <cp:revision>148</cp:revision>
  <dcterms:created xsi:type="dcterms:W3CDTF">2012-05-18T02:59:15Z</dcterms:created>
  <dcterms:modified xsi:type="dcterms:W3CDTF">2017-08-19T09:02:46Z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0x0101000108302FC8669F4799BB2525FF9426D3</vt:lpwstr>
  </property>
  <property fmtid="{D5CDD505-2E9C-101B-9397-08002B2CF9AE}" pid="4" name="_SourceUrl">
    <vt:lpwstr/>
  </property>
</Properties>
</file>