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9"/>
  </p:notesMasterIdLst>
  <p:handoutMasterIdLst>
    <p:handoutMasterId r:id="rId30"/>
  </p:handoutMasterIdLst>
  <p:sldIdLst>
    <p:sldId id="265" r:id="rId5"/>
    <p:sldId id="381" r:id="rId6"/>
    <p:sldId id="301" r:id="rId7"/>
    <p:sldId id="384" r:id="rId8"/>
    <p:sldId id="383" r:id="rId9"/>
    <p:sldId id="385" r:id="rId10"/>
    <p:sldId id="387" r:id="rId11"/>
    <p:sldId id="389" r:id="rId12"/>
    <p:sldId id="391" r:id="rId13"/>
    <p:sldId id="392" r:id="rId14"/>
    <p:sldId id="393" r:id="rId15"/>
    <p:sldId id="394" r:id="rId16"/>
    <p:sldId id="406" r:id="rId17"/>
    <p:sldId id="395" r:id="rId18"/>
    <p:sldId id="396" r:id="rId19"/>
    <p:sldId id="397" r:id="rId20"/>
    <p:sldId id="405" r:id="rId21"/>
    <p:sldId id="398" r:id="rId22"/>
    <p:sldId id="399" r:id="rId23"/>
    <p:sldId id="400" r:id="rId24"/>
    <p:sldId id="401" r:id="rId25"/>
    <p:sldId id="402" r:id="rId26"/>
    <p:sldId id="403" r:id="rId27"/>
    <p:sldId id="404"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C2F3AE-DBBD-4097-99C8-7FC9D873E050}" type="doc">
      <dgm:prSet loTypeId="urn:microsoft.com/office/officeart/2005/8/layout/venn2" loCatId="relationship" qsTypeId="urn:microsoft.com/office/officeart/2005/8/quickstyle/simple1" qsCatId="simple" csTypeId="urn:microsoft.com/office/officeart/2005/8/colors/colorful1#1" csCatId="colorful" phldr="1"/>
      <dgm:spPr/>
      <dgm:t>
        <a:bodyPr/>
        <a:lstStyle/>
        <a:p>
          <a:endParaRPr lang="en-US"/>
        </a:p>
      </dgm:t>
    </dgm:pt>
    <dgm:pt modelId="{8A108B08-D08B-4B05-897D-5E2DFE91F991}">
      <dgm:prSet phldrT="[Text]" custT="1"/>
      <dgm:spPr/>
      <dgm:t>
        <a:bodyPr/>
        <a:lstStyle/>
        <a:p>
          <a:r>
            <a:rPr lang="en-US" sz="2000" b="0" dirty="0" err="1" smtClean="0"/>
            <a:t>TypeScript</a:t>
          </a:r>
          <a:endParaRPr lang="en-US" sz="2000" b="0" dirty="0"/>
        </a:p>
      </dgm:t>
    </dgm:pt>
    <dgm:pt modelId="{6C6D3B13-B1BE-4396-A8C5-9437D974876B}" type="parTrans" cxnId="{CB7D4712-CD25-4666-AACB-05F2AEF1EDEB}">
      <dgm:prSet/>
      <dgm:spPr/>
      <dgm:t>
        <a:bodyPr/>
        <a:lstStyle/>
        <a:p>
          <a:endParaRPr lang="en-US" sz="4400" b="0"/>
        </a:p>
      </dgm:t>
    </dgm:pt>
    <dgm:pt modelId="{AEF976BA-1B03-4F0C-A348-709B5C01940B}" type="sibTrans" cxnId="{CB7D4712-CD25-4666-AACB-05F2AEF1EDEB}">
      <dgm:prSet/>
      <dgm:spPr/>
      <dgm:t>
        <a:bodyPr/>
        <a:lstStyle/>
        <a:p>
          <a:endParaRPr lang="en-US" sz="4400" b="0"/>
        </a:p>
      </dgm:t>
    </dgm:pt>
    <dgm:pt modelId="{416D5318-577B-4B12-816C-9627A5EAA36F}">
      <dgm:prSet phldrT="[Text]" custT="1"/>
      <dgm:spPr/>
      <dgm:t>
        <a:bodyPr/>
        <a:lstStyle/>
        <a:p>
          <a:r>
            <a:rPr lang="en-US" sz="2000" b="0" dirty="0" smtClean="0"/>
            <a:t>ES6</a:t>
          </a:r>
          <a:endParaRPr lang="en-US" sz="2000" b="0" dirty="0"/>
        </a:p>
      </dgm:t>
    </dgm:pt>
    <dgm:pt modelId="{F25E44A6-F7AE-41E6-BC35-B8385616535D}" type="parTrans" cxnId="{D23FDE91-4D0C-4895-B478-6AD7E47423F9}">
      <dgm:prSet/>
      <dgm:spPr/>
      <dgm:t>
        <a:bodyPr/>
        <a:lstStyle/>
        <a:p>
          <a:endParaRPr lang="en-US" sz="4400" b="0"/>
        </a:p>
      </dgm:t>
    </dgm:pt>
    <dgm:pt modelId="{15A6E6E2-95B9-4406-B233-79EA28C839EA}" type="sibTrans" cxnId="{D23FDE91-4D0C-4895-B478-6AD7E47423F9}">
      <dgm:prSet/>
      <dgm:spPr/>
      <dgm:t>
        <a:bodyPr/>
        <a:lstStyle/>
        <a:p>
          <a:endParaRPr lang="en-US" sz="4400" b="0"/>
        </a:p>
      </dgm:t>
    </dgm:pt>
    <dgm:pt modelId="{E5475F0B-68B8-4DDB-9ADC-5F2C6AAE2D8C}">
      <dgm:prSet phldrT="[Text]" custT="1"/>
      <dgm:spPr/>
      <dgm:t>
        <a:bodyPr/>
        <a:lstStyle/>
        <a:p>
          <a:r>
            <a:rPr lang="en-US" sz="2000" b="0" dirty="0" smtClean="0"/>
            <a:t>ES5</a:t>
          </a:r>
          <a:endParaRPr lang="en-US" sz="2000" b="0" dirty="0"/>
        </a:p>
      </dgm:t>
    </dgm:pt>
    <dgm:pt modelId="{1B2C461F-9F49-4A3A-A37D-5A3B1FBBA2CC}" type="parTrans" cxnId="{58B9C998-F5CC-4801-95CE-3095B99E3F54}">
      <dgm:prSet/>
      <dgm:spPr/>
      <dgm:t>
        <a:bodyPr/>
        <a:lstStyle/>
        <a:p>
          <a:endParaRPr lang="en-US" sz="4400" b="0"/>
        </a:p>
      </dgm:t>
    </dgm:pt>
    <dgm:pt modelId="{56D58F69-17A5-426B-AD59-2A2598C141AE}" type="sibTrans" cxnId="{58B9C998-F5CC-4801-95CE-3095B99E3F54}">
      <dgm:prSet/>
      <dgm:spPr/>
      <dgm:t>
        <a:bodyPr/>
        <a:lstStyle/>
        <a:p>
          <a:endParaRPr lang="en-US" sz="4400" b="0"/>
        </a:p>
      </dgm:t>
    </dgm:pt>
    <dgm:pt modelId="{8F48811A-DD81-4B3B-AD58-F4AD4DCF9B2F}">
      <dgm:prSet phldrT="[Text]" custT="1"/>
      <dgm:spPr/>
      <dgm:t>
        <a:bodyPr/>
        <a:lstStyle/>
        <a:p>
          <a:r>
            <a:rPr lang="en-US" sz="1600" b="0" dirty="0" smtClean="0"/>
            <a:t>classes</a:t>
          </a:r>
          <a:endParaRPr lang="en-US" sz="1600" b="0" dirty="0"/>
        </a:p>
      </dgm:t>
    </dgm:pt>
    <dgm:pt modelId="{EB976EE9-F66D-4BDC-A48A-C83108B27495}" type="parTrans" cxnId="{38E615BB-323A-4EBF-84E6-2D222A972395}">
      <dgm:prSet/>
      <dgm:spPr/>
      <dgm:t>
        <a:bodyPr/>
        <a:lstStyle/>
        <a:p>
          <a:endParaRPr lang="en-US" sz="4400" b="0"/>
        </a:p>
      </dgm:t>
    </dgm:pt>
    <dgm:pt modelId="{DB13BA87-2BF1-44A0-8EC5-4D9776F3FB9E}" type="sibTrans" cxnId="{38E615BB-323A-4EBF-84E6-2D222A972395}">
      <dgm:prSet/>
      <dgm:spPr/>
      <dgm:t>
        <a:bodyPr/>
        <a:lstStyle/>
        <a:p>
          <a:endParaRPr lang="en-US" sz="4400" b="0"/>
        </a:p>
      </dgm:t>
    </dgm:pt>
    <dgm:pt modelId="{980F211A-8E8D-4C74-BD4E-325CDEC04C4F}">
      <dgm:prSet phldrT="[Text]" custT="1"/>
      <dgm:spPr/>
      <dgm:t>
        <a:bodyPr/>
        <a:lstStyle/>
        <a:p>
          <a:r>
            <a:rPr lang="en-US" sz="1600" b="0" dirty="0" smtClean="0"/>
            <a:t>modules</a:t>
          </a:r>
          <a:endParaRPr lang="en-US" sz="1600" b="0" dirty="0"/>
        </a:p>
      </dgm:t>
    </dgm:pt>
    <dgm:pt modelId="{D9F63FE7-25B1-4236-8115-9322C26ECE38}" type="parTrans" cxnId="{EB3EFF4E-E224-46FA-92F9-F6755015C4EA}">
      <dgm:prSet/>
      <dgm:spPr/>
      <dgm:t>
        <a:bodyPr/>
        <a:lstStyle/>
        <a:p>
          <a:endParaRPr lang="en-US" sz="4400" b="0"/>
        </a:p>
      </dgm:t>
    </dgm:pt>
    <dgm:pt modelId="{ABA07CB5-5F04-4ED3-9701-61E96BBBEC66}" type="sibTrans" cxnId="{EB3EFF4E-E224-46FA-92F9-F6755015C4EA}">
      <dgm:prSet/>
      <dgm:spPr/>
      <dgm:t>
        <a:bodyPr/>
        <a:lstStyle/>
        <a:p>
          <a:endParaRPr lang="en-US" sz="4400" b="0"/>
        </a:p>
      </dgm:t>
    </dgm:pt>
    <dgm:pt modelId="{331CBC6D-F5E4-42D8-A1B0-9187E7CE1973}">
      <dgm:prSet custT="1"/>
      <dgm:spPr/>
      <dgm:t>
        <a:bodyPr/>
        <a:lstStyle/>
        <a:p>
          <a:r>
            <a:rPr lang="en-US" sz="1600" b="0" dirty="0" smtClean="0"/>
            <a:t>types</a:t>
          </a:r>
          <a:endParaRPr lang="en-US" sz="1600" b="0" dirty="0"/>
        </a:p>
      </dgm:t>
    </dgm:pt>
    <dgm:pt modelId="{D5B0DF04-29B7-4308-BB10-C6CB51345A44}" type="parTrans" cxnId="{1E10B81C-ED50-4C69-9B35-81F0DF8DD29E}">
      <dgm:prSet/>
      <dgm:spPr/>
      <dgm:t>
        <a:bodyPr/>
        <a:lstStyle/>
        <a:p>
          <a:endParaRPr lang="en-US" sz="4400" b="0"/>
        </a:p>
      </dgm:t>
    </dgm:pt>
    <dgm:pt modelId="{BB4F3CA6-D775-434F-9E72-50A976C50C2C}" type="sibTrans" cxnId="{1E10B81C-ED50-4C69-9B35-81F0DF8DD29E}">
      <dgm:prSet/>
      <dgm:spPr/>
      <dgm:t>
        <a:bodyPr/>
        <a:lstStyle/>
        <a:p>
          <a:endParaRPr lang="en-US" sz="4400" b="0"/>
        </a:p>
      </dgm:t>
    </dgm:pt>
    <dgm:pt modelId="{A0EB169A-54B0-4715-887E-36F09D3EFA2E}">
      <dgm:prSet custT="1"/>
      <dgm:spPr/>
      <dgm:t>
        <a:bodyPr/>
        <a:lstStyle/>
        <a:p>
          <a:r>
            <a:rPr lang="en-US" sz="1600" b="0" dirty="0" smtClean="0"/>
            <a:t>annotations</a:t>
          </a:r>
          <a:endParaRPr lang="en-US" sz="1600" b="0" dirty="0"/>
        </a:p>
      </dgm:t>
    </dgm:pt>
    <dgm:pt modelId="{25E57838-F0B8-490E-A601-43A8751A4CBB}" type="parTrans" cxnId="{B79448A2-CD0A-4304-94D9-7859D5D731B8}">
      <dgm:prSet/>
      <dgm:spPr/>
      <dgm:t>
        <a:bodyPr/>
        <a:lstStyle/>
        <a:p>
          <a:endParaRPr lang="en-US" sz="4400" b="0"/>
        </a:p>
      </dgm:t>
    </dgm:pt>
    <dgm:pt modelId="{2E3DB126-FA84-4761-B4B1-5D553B889553}" type="sibTrans" cxnId="{B79448A2-CD0A-4304-94D9-7859D5D731B8}">
      <dgm:prSet/>
      <dgm:spPr/>
      <dgm:t>
        <a:bodyPr/>
        <a:lstStyle/>
        <a:p>
          <a:endParaRPr lang="en-US" sz="4400" b="0"/>
        </a:p>
      </dgm:t>
    </dgm:pt>
    <dgm:pt modelId="{22D48979-2850-4CD5-B22D-00FA4DA8974B}" type="pres">
      <dgm:prSet presAssocID="{20C2F3AE-DBBD-4097-99C8-7FC9D873E050}" presName="Name0" presStyleCnt="0">
        <dgm:presLayoutVars>
          <dgm:chMax val="7"/>
          <dgm:resizeHandles val="exact"/>
        </dgm:presLayoutVars>
      </dgm:prSet>
      <dgm:spPr/>
      <dgm:t>
        <a:bodyPr/>
        <a:lstStyle/>
        <a:p>
          <a:endParaRPr lang="en-US"/>
        </a:p>
      </dgm:t>
    </dgm:pt>
    <dgm:pt modelId="{521A504A-BD72-4418-8953-394CF68CA109}" type="pres">
      <dgm:prSet presAssocID="{20C2F3AE-DBBD-4097-99C8-7FC9D873E050}" presName="comp1" presStyleCnt="0"/>
      <dgm:spPr/>
    </dgm:pt>
    <dgm:pt modelId="{AD9F8749-C420-4E35-BA09-9B200EE64033}" type="pres">
      <dgm:prSet presAssocID="{20C2F3AE-DBBD-4097-99C8-7FC9D873E050}" presName="circle1" presStyleLbl="node1" presStyleIdx="0" presStyleCnt="3" custScaleX="104617" custScaleY="97311"/>
      <dgm:spPr/>
      <dgm:t>
        <a:bodyPr/>
        <a:lstStyle/>
        <a:p>
          <a:endParaRPr lang="en-US"/>
        </a:p>
      </dgm:t>
    </dgm:pt>
    <dgm:pt modelId="{428E3A43-1AFF-41BF-8AD8-C96B70D55848}" type="pres">
      <dgm:prSet presAssocID="{20C2F3AE-DBBD-4097-99C8-7FC9D873E050}" presName="c1text" presStyleLbl="node1" presStyleIdx="0" presStyleCnt="3">
        <dgm:presLayoutVars>
          <dgm:bulletEnabled val="1"/>
        </dgm:presLayoutVars>
      </dgm:prSet>
      <dgm:spPr/>
      <dgm:t>
        <a:bodyPr/>
        <a:lstStyle/>
        <a:p>
          <a:endParaRPr lang="en-US"/>
        </a:p>
      </dgm:t>
    </dgm:pt>
    <dgm:pt modelId="{3E7D1F58-337A-4929-B657-0ED4B9917B76}" type="pres">
      <dgm:prSet presAssocID="{20C2F3AE-DBBD-4097-99C8-7FC9D873E050}" presName="comp2" presStyleCnt="0"/>
      <dgm:spPr/>
    </dgm:pt>
    <dgm:pt modelId="{7ADF0E6A-187E-4045-9FC8-85B1F02E79FD}" type="pres">
      <dgm:prSet presAssocID="{20C2F3AE-DBBD-4097-99C8-7FC9D873E050}" presName="circle2" presStyleLbl="node1" presStyleIdx="1" presStyleCnt="3" custScaleX="83550" custScaleY="79872" custLinFactNeighborX="9681" custLinFactNeighborY="358"/>
      <dgm:spPr/>
      <dgm:t>
        <a:bodyPr/>
        <a:lstStyle/>
        <a:p>
          <a:endParaRPr lang="en-US"/>
        </a:p>
      </dgm:t>
    </dgm:pt>
    <dgm:pt modelId="{E19507BC-C421-4EA0-8C65-8840038331FB}" type="pres">
      <dgm:prSet presAssocID="{20C2F3AE-DBBD-4097-99C8-7FC9D873E050}" presName="c2text" presStyleLbl="node1" presStyleIdx="1" presStyleCnt="3">
        <dgm:presLayoutVars>
          <dgm:bulletEnabled val="1"/>
        </dgm:presLayoutVars>
      </dgm:prSet>
      <dgm:spPr/>
      <dgm:t>
        <a:bodyPr/>
        <a:lstStyle/>
        <a:p>
          <a:endParaRPr lang="en-US"/>
        </a:p>
      </dgm:t>
    </dgm:pt>
    <dgm:pt modelId="{312CD4E8-678C-4131-B08C-BBC7FE510552}" type="pres">
      <dgm:prSet presAssocID="{20C2F3AE-DBBD-4097-99C8-7FC9D873E050}" presName="comp3" presStyleCnt="0"/>
      <dgm:spPr/>
    </dgm:pt>
    <dgm:pt modelId="{3C1C2424-28EF-4426-95BA-41FB735B1312}" type="pres">
      <dgm:prSet presAssocID="{20C2F3AE-DBBD-4097-99C8-7FC9D873E050}" presName="circle3" presStyleLbl="node1" presStyleIdx="2" presStyleCnt="3" custScaleX="61154" custScaleY="57885" custLinFactNeighborX="18902" custLinFactNeighborY="2807"/>
      <dgm:spPr/>
      <dgm:t>
        <a:bodyPr/>
        <a:lstStyle/>
        <a:p>
          <a:endParaRPr lang="en-US"/>
        </a:p>
      </dgm:t>
    </dgm:pt>
    <dgm:pt modelId="{FA1139B3-B777-485A-9954-CF8E572ED22C}" type="pres">
      <dgm:prSet presAssocID="{20C2F3AE-DBBD-4097-99C8-7FC9D873E050}" presName="c3text" presStyleLbl="node1" presStyleIdx="2" presStyleCnt="3">
        <dgm:presLayoutVars>
          <dgm:bulletEnabled val="1"/>
        </dgm:presLayoutVars>
      </dgm:prSet>
      <dgm:spPr/>
      <dgm:t>
        <a:bodyPr/>
        <a:lstStyle/>
        <a:p>
          <a:endParaRPr lang="en-US"/>
        </a:p>
      </dgm:t>
    </dgm:pt>
  </dgm:ptLst>
  <dgm:cxnLst>
    <dgm:cxn modelId="{C32C99D1-D4EF-4076-9C23-D42A6771EB70}" type="presOf" srcId="{E5475F0B-68B8-4DDB-9ADC-5F2C6AAE2D8C}" destId="{FA1139B3-B777-485A-9954-CF8E572ED22C}" srcOrd="1" destOrd="0" presId="urn:microsoft.com/office/officeart/2005/8/layout/venn2"/>
    <dgm:cxn modelId="{58B9C998-F5CC-4801-95CE-3095B99E3F54}" srcId="{20C2F3AE-DBBD-4097-99C8-7FC9D873E050}" destId="{E5475F0B-68B8-4DDB-9ADC-5F2C6AAE2D8C}" srcOrd="2" destOrd="0" parTransId="{1B2C461F-9F49-4A3A-A37D-5A3B1FBBA2CC}" sibTransId="{56D58F69-17A5-426B-AD59-2A2598C141AE}"/>
    <dgm:cxn modelId="{B64CBC3F-2BE8-4AA7-A240-5E5DE03960C3}" type="presOf" srcId="{A0EB169A-54B0-4715-887E-36F09D3EFA2E}" destId="{AD9F8749-C420-4E35-BA09-9B200EE64033}" srcOrd="0" destOrd="2" presId="urn:microsoft.com/office/officeart/2005/8/layout/venn2"/>
    <dgm:cxn modelId="{89D1F2A7-8B3F-40F0-AB1F-A0EDA1BEC98F}" type="presOf" srcId="{E5475F0B-68B8-4DDB-9ADC-5F2C6AAE2D8C}" destId="{3C1C2424-28EF-4426-95BA-41FB735B1312}" srcOrd="0" destOrd="0" presId="urn:microsoft.com/office/officeart/2005/8/layout/venn2"/>
    <dgm:cxn modelId="{1E10B81C-ED50-4C69-9B35-81F0DF8DD29E}" srcId="{8A108B08-D08B-4B05-897D-5E2DFE91F991}" destId="{331CBC6D-F5E4-42D8-A1B0-9187E7CE1973}" srcOrd="0" destOrd="0" parTransId="{D5B0DF04-29B7-4308-BB10-C6CB51345A44}" sibTransId="{BB4F3CA6-D775-434F-9E72-50A976C50C2C}"/>
    <dgm:cxn modelId="{CB7D4712-CD25-4666-AACB-05F2AEF1EDEB}" srcId="{20C2F3AE-DBBD-4097-99C8-7FC9D873E050}" destId="{8A108B08-D08B-4B05-897D-5E2DFE91F991}" srcOrd="0" destOrd="0" parTransId="{6C6D3B13-B1BE-4396-A8C5-9437D974876B}" sibTransId="{AEF976BA-1B03-4F0C-A348-709B5C01940B}"/>
    <dgm:cxn modelId="{06AE4E34-FC3F-4189-A599-E039F7A8004C}" type="presOf" srcId="{8F48811A-DD81-4B3B-AD58-F4AD4DCF9B2F}" destId="{7ADF0E6A-187E-4045-9FC8-85B1F02E79FD}" srcOrd="0" destOrd="1" presId="urn:microsoft.com/office/officeart/2005/8/layout/venn2"/>
    <dgm:cxn modelId="{38E615BB-323A-4EBF-84E6-2D222A972395}" srcId="{416D5318-577B-4B12-816C-9627A5EAA36F}" destId="{8F48811A-DD81-4B3B-AD58-F4AD4DCF9B2F}" srcOrd="0" destOrd="0" parTransId="{EB976EE9-F66D-4BDC-A48A-C83108B27495}" sibTransId="{DB13BA87-2BF1-44A0-8EC5-4D9776F3FB9E}"/>
    <dgm:cxn modelId="{33383BA9-A25C-4ADA-8F4E-EE60847D4753}" type="presOf" srcId="{331CBC6D-F5E4-42D8-A1B0-9187E7CE1973}" destId="{428E3A43-1AFF-41BF-8AD8-C96B70D55848}" srcOrd="1" destOrd="1" presId="urn:microsoft.com/office/officeart/2005/8/layout/venn2"/>
    <dgm:cxn modelId="{9B473D71-B004-415F-BEAC-CD1DE6A5A952}" type="presOf" srcId="{416D5318-577B-4B12-816C-9627A5EAA36F}" destId="{7ADF0E6A-187E-4045-9FC8-85B1F02E79FD}" srcOrd="0" destOrd="0" presId="urn:microsoft.com/office/officeart/2005/8/layout/venn2"/>
    <dgm:cxn modelId="{F53575DD-78A2-483A-A2AB-C68D63385325}" type="presOf" srcId="{416D5318-577B-4B12-816C-9627A5EAA36F}" destId="{E19507BC-C421-4EA0-8C65-8840038331FB}" srcOrd="1" destOrd="0" presId="urn:microsoft.com/office/officeart/2005/8/layout/venn2"/>
    <dgm:cxn modelId="{85D13ED2-A869-421F-8BD3-1CEF909DC42C}" type="presOf" srcId="{20C2F3AE-DBBD-4097-99C8-7FC9D873E050}" destId="{22D48979-2850-4CD5-B22D-00FA4DA8974B}" srcOrd="0" destOrd="0" presId="urn:microsoft.com/office/officeart/2005/8/layout/venn2"/>
    <dgm:cxn modelId="{EB05B284-446D-4EB0-B28D-C4EC2C8D4128}" type="presOf" srcId="{A0EB169A-54B0-4715-887E-36F09D3EFA2E}" destId="{428E3A43-1AFF-41BF-8AD8-C96B70D55848}" srcOrd="1" destOrd="2" presId="urn:microsoft.com/office/officeart/2005/8/layout/venn2"/>
    <dgm:cxn modelId="{EB3EFF4E-E224-46FA-92F9-F6755015C4EA}" srcId="{416D5318-577B-4B12-816C-9627A5EAA36F}" destId="{980F211A-8E8D-4C74-BD4E-325CDEC04C4F}" srcOrd="1" destOrd="0" parTransId="{D9F63FE7-25B1-4236-8115-9322C26ECE38}" sibTransId="{ABA07CB5-5F04-4ED3-9701-61E96BBBEC66}"/>
    <dgm:cxn modelId="{A3F9070E-396B-473F-9219-55841581293F}" type="presOf" srcId="{8A108B08-D08B-4B05-897D-5E2DFE91F991}" destId="{AD9F8749-C420-4E35-BA09-9B200EE64033}" srcOrd="0" destOrd="0" presId="urn:microsoft.com/office/officeart/2005/8/layout/venn2"/>
    <dgm:cxn modelId="{AEC73E48-D872-46A6-9CAA-8294D154DD5F}" type="presOf" srcId="{980F211A-8E8D-4C74-BD4E-325CDEC04C4F}" destId="{7ADF0E6A-187E-4045-9FC8-85B1F02E79FD}" srcOrd="0" destOrd="2" presId="urn:microsoft.com/office/officeart/2005/8/layout/venn2"/>
    <dgm:cxn modelId="{5DB66598-A2DB-4CCD-A604-D7DEE5EAC533}" type="presOf" srcId="{8A108B08-D08B-4B05-897D-5E2DFE91F991}" destId="{428E3A43-1AFF-41BF-8AD8-C96B70D55848}" srcOrd="1" destOrd="0" presId="urn:microsoft.com/office/officeart/2005/8/layout/venn2"/>
    <dgm:cxn modelId="{44B3B1BB-B01A-4985-AA10-C494F32458C2}" type="presOf" srcId="{980F211A-8E8D-4C74-BD4E-325CDEC04C4F}" destId="{E19507BC-C421-4EA0-8C65-8840038331FB}" srcOrd="1" destOrd="2" presId="urn:microsoft.com/office/officeart/2005/8/layout/venn2"/>
    <dgm:cxn modelId="{D4F420AC-8A16-4528-B36C-08C93B7FD0CB}" type="presOf" srcId="{331CBC6D-F5E4-42D8-A1B0-9187E7CE1973}" destId="{AD9F8749-C420-4E35-BA09-9B200EE64033}" srcOrd="0" destOrd="1" presId="urn:microsoft.com/office/officeart/2005/8/layout/venn2"/>
    <dgm:cxn modelId="{CDD99614-A1A9-4107-A819-5E39A92DD2CA}" type="presOf" srcId="{8F48811A-DD81-4B3B-AD58-F4AD4DCF9B2F}" destId="{E19507BC-C421-4EA0-8C65-8840038331FB}" srcOrd="1" destOrd="1" presId="urn:microsoft.com/office/officeart/2005/8/layout/venn2"/>
    <dgm:cxn modelId="{D23FDE91-4D0C-4895-B478-6AD7E47423F9}" srcId="{20C2F3AE-DBBD-4097-99C8-7FC9D873E050}" destId="{416D5318-577B-4B12-816C-9627A5EAA36F}" srcOrd="1" destOrd="0" parTransId="{F25E44A6-F7AE-41E6-BC35-B8385616535D}" sibTransId="{15A6E6E2-95B9-4406-B233-79EA28C839EA}"/>
    <dgm:cxn modelId="{B79448A2-CD0A-4304-94D9-7859D5D731B8}" srcId="{8A108B08-D08B-4B05-897D-5E2DFE91F991}" destId="{A0EB169A-54B0-4715-887E-36F09D3EFA2E}" srcOrd="1" destOrd="0" parTransId="{25E57838-F0B8-490E-A601-43A8751A4CBB}" sibTransId="{2E3DB126-FA84-4761-B4B1-5D553B889553}"/>
    <dgm:cxn modelId="{6722DAB2-8A8E-4EFC-B130-ED0EECD48073}" type="presParOf" srcId="{22D48979-2850-4CD5-B22D-00FA4DA8974B}" destId="{521A504A-BD72-4418-8953-394CF68CA109}" srcOrd="0" destOrd="0" presId="urn:microsoft.com/office/officeart/2005/8/layout/venn2"/>
    <dgm:cxn modelId="{193A9A60-ACF2-4787-B261-5BD0EE7E2F1E}" type="presParOf" srcId="{521A504A-BD72-4418-8953-394CF68CA109}" destId="{AD9F8749-C420-4E35-BA09-9B200EE64033}" srcOrd="0" destOrd="0" presId="urn:microsoft.com/office/officeart/2005/8/layout/venn2"/>
    <dgm:cxn modelId="{7BA2E14B-5173-4CE9-8105-53C3C9C30D69}" type="presParOf" srcId="{521A504A-BD72-4418-8953-394CF68CA109}" destId="{428E3A43-1AFF-41BF-8AD8-C96B70D55848}" srcOrd="1" destOrd="0" presId="urn:microsoft.com/office/officeart/2005/8/layout/venn2"/>
    <dgm:cxn modelId="{53B87CD3-A64A-4F8A-8AC3-13F727B8CC11}" type="presParOf" srcId="{22D48979-2850-4CD5-B22D-00FA4DA8974B}" destId="{3E7D1F58-337A-4929-B657-0ED4B9917B76}" srcOrd="1" destOrd="0" presId="urn:microsoft.com/office/officeart/2005/8/layout/venn2"/>
    <dgm:cxn modelId="{A98A8E69-B324-4171-91FA-E1609AC6E0CD}" type="presParOf" srcId="{3E7D1F58-337A-4929-B657-0ED4B9917B76}" destId="{7ADF0E6A-187E-4045-9FC8-85B1F02E79FD}" srcOrd="0" destOrd="0" presId="urn:microsoft.com/office/officeart/2005/8/layout/venn2"/>
    <dgm:cxn modelId="{32AAAC08-D72B-4AB3-B9E9-A101C24393A7}" type="presParOf" srcId="{3E7D1F58-337A-4929-B657-0ED4B9917B76}" destId="{E19507BC-C421-4EA0-8C65-8840038331FB}" srcOrd="1" destOrd="0" presId="urn:microsoft.com/office/officeart/2005/8/layout/venn2"/>
    <dgm:cxn modelId="{BC8333D1-F787-48C1-9770-E409657D6CE7}" type="presParOf" srcId="{22D48979-2850-4CD5-B22D-00FA4DA8974B}" destId="{312CD4E8-678C-4131-B08C-BBC7FE510552}" srcOrd="2" destOrd="0" presId="urn:microsoft.com/office/officeart/2005/8/layout/venn2"/>
    <dgm:cxn modelId="{8EF64C3A-CA58-4F67-803D-6575F5AE1226}" type="presParOf" srcId="{312CD4E8-678C-4131-B08C-BBC7FE510552}" destId="{3C1C2424-28EF-4426-95BA-41FB735B1312}" srcOrd="0" destOrd="0" presId="urn:microsoft.com/office/officeart/2005/8/layout/venn2"/>
    <dgm:cxn modelId="{F56CA53B-19B0-491A-8715-6ED2C1EE2EC8}" type="presParOf" srcId="{312CD4E8-678C-4131-B08C-BBC7FE510552}" destId="{FA1139B3-B777-485A-9954-CF8E572ED22C}"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EECB4-1E68-49F3-A044-8F9A0CD7822C}" type="doc">
      <dgm:prSet loTypeId="urn:microsoft.com/office/officeart/2008/layout/AlternatingHexagons" loCatId="list" qsTypeId="urn:microsoft.com/office/officeart/2005/8/quickstyle/simple1" qsCatId="simple" csTypeId="urn:microsoft.com/office/officeart/2005/8/colors/colorful1#2" csCatId="colorful" phldr="1"/>
      <dgm:spPr/>
      <dgm:t>
        <a:bodyPr/>
        <a:lstStyle/>
        <a:p>
          <a:endParaRPr lang="en-US"/>
        </a:p>
      </dgm:t>
    </dgm:pt>
    <dgm:pt modelId="{5FFA41ED-9B25-4D28-B28C-87D6F7053871}">
      <dgm:prSet phldrT="[Text]" custT="1"/>
      <dgm:spPr/>
      <dgm:t>
        <a:bodyPr/>
        <a:lstStyle/>
        <a:p>
          <a:r>
            <a:rPr lang="en-US" sz="1400" dirty="0" err="1" smtClean="0">
              <a:latin typeface="+mj-lt"/>
            </a:rPr>
            <a:t>boolean</a:t>
          </a:r>
          <a:endParaRPr lang="en-US" sz="1200" dirty="0">
            <a:latin typeface="+mj-lt"/>
          </a:endParaRPr>
        </a:p>
      </dgm:t>
    </dgm:pt>
    <dgm:pt modelId="{3C105044-F42A-4DD7-8FE6-946F3304B65B}" type="parTrans" cxnId="{DF771EA6-46F2-4F1C-B846-C1F261D8A09D}">
      <dgm:prSet/>
      <dgm:spPr/>
      <dgm:t>
        <a:bodyPr/>
        <a:lstStyle/>
        <a:p>
          <a:endParaRPr lang="en-US" sz="1800">
            <a:latin typeface="+mj-lt"/>
          </a:endParaRPr>
        </a:p>
      </dgm:t>
    </dgm:pt>
    <dgm:pt modelId="{91B0D941-6EB1-4438-9F0D-4AD6F7EB3997}" type="sibTrans" cxnId="{DF771EA6-46F2-4F1C-B846-C1F261D8A09D}">
      <dgm:prSet custT="1"/>
      <dgm:spPr/>
      <dgm:t>
        <a:bodyPr/>
        <a:lstStyle/>
        <a:p>
          <a:r>
            <a:rPr lang="en-US" sz="1800" dirty="0" smtClean="0">
              <a:latin typeface="+mj-lt"/>
            </a:rPr>
            <a:t>array</a:t>
          </a:r>
          <a:endParaRPr lang="en-US" sz="1800" dirty="0">
            <a:latin typeface="+mj-lt"/>
          </a:endParaRPr>
        </a:p>
      </dgm:t>
    </dgm:pt>
    <dgm:pt modelId="{A54EB6AA-2915-423C-B875-32DE8F2BD537}">
      <dgm:prSet phldrT="[Text]" custT="1"/>
      <dgm:spPr/>
      <dgm:t>
        <a:bodyPr/>
        <a:lstStyle/>
        <a:p>
          <a:r>
            <a:rPr lang="en-US" sz="1800" dirty="0" smtClean="0">
              <a:latin typeface="+mj-lt"/>
            </a:rPr>
            <a:t> </a:t>
          </a:r>
          <a:endParaRPr lang="en-US" sz="1800" dirty="0">
            <a:latin typeface="+mj-lt"/>
          </a:endParaRPr>
        </a:p>
      </dgm:t>
    </dgm:pt>
    <dgm:pt modelId="{94F13370-4159-4950-A5D0-7A76ECF35427}" type="parTrans" cxnId="{168F1D7F-E0A2-4C61-8C93-F6F5A52E55F8}">
      <dgm:prSet/>
      <dgm:spPr/>
      <dgm:t>
        <a:bodyPr/>
        <a:lstStyle/>
        <a:p>
          <a:endParaRPr lang="en-US" sz="1800">
            <a:latin typeface="+mj-lt"/>
          </a:endParaRPr>
        </a:p>
      </dgm:t>
    </dgm:pt>
    <dgm:pt modelId="{4F8C4CE7-A7EC-483C-BE97-1E63EFD93123}" type="sibTrans" cxnId="{168F1D7F-E0A2-4C61-8C93-F6F5A52E55F8}">
      <dgm:prSet/>
      <dgm:spPr/>
      <dgm:t>
        <a:bodyPr/>
        <a:lstStyle/>
        <a:p>
          <a:endParaRPr lang="en-US" sz="1800">
            <a:latin typeface="+mj-lt"/>
          </a:endParaRPr>
        </a:p>
      </dgm:t>
    </dgm:pt>
    <dgm:pt modelId="{2D910EE6-2606-45A9-96BB-ECE78BF9CAA6}">
      <dgm:prSet phldrT="[Text]" custT="1"/>
      <dgm:spPr/>
      <dgm:t>
        <a:bodyPr/>
        <a:lstStyle/>
        <a:p>
          <a:r>
            <a:rPr lang="en-US" sz="1400" dirty="0" smtClean="0">
              <a:latin typeface="+mj-lt"/>
            </a:rPr>
            <a:t>number</a:t>
          </a:r>
          <a:endParaRPr lang="en-US" sz="1400" dirty="0">
            <a:latin typeface="+mj-lt"/>
          </a:endParaRPr>
        </a:p>
      </dgm:t>
    </dgm:pt>
    <dgm:pt modelId="{236C1DD5-F703-4F35-A6E3-C6A5301D15BC}" type="parTrans" cxnId="{04D68E25-E6DD-44FE-85CB-858B61405BB4}">
      <dgm:prSet/>
      <dgm:spPr/>
      <dgm:t>
        <a:bodyPr/>
        <a:lstStyle/>
        <a:p>
          <a:endParaRPr lang="en-US" sz="1800">
            <a:latin typeface="+mj-lt"/>
          </a:endParaRPr>
        </a:p>
      </dgm:t>
    </dgm:pt>
    <dgm:pt modelId="{8A5138E1-BFE1-4E40-ABDC-AA5904559693}" type="sibTrans" cxnId="{04D68E25-E6DD-44FE-85CB-858B61405BB4}">
      <dgm:prSet custT="1"/>
      <dgm:spPr/>
      <dgm:t>
        <a:bodyPr/>
        <a:lstStyle/>
        <a:p>
          <a:r>
            <a:rPr lang="en-US" sz="1800" dirty="0" smtClean="0">
              <a:latin typeface="+mj-lt"/>
            </a:rPr>
            <a:t>string</a:t>
          </a:r>
          <a:endParaRPr lang="en-US" sz="1800" dirty="0">
            <a:latin typeface="+mj-lt"/>
          </a:endParaRPr>
        </a:p>
      </dgm:t>
    </dgm:pt>
    <dgm:pt modelId="{50FBD9E1-DB5E-4424-B2C3-FB4B59FD491E}">
      <dgm:prSet phldrT="[Text]" custT="1"/>
      <dgm:spPr/>
      <dgm:t>
        <a:bodyPr/>
        <a:lstStyle/>
        <a:p>
          <a:r>
            <a:rPr lang="en-US" sz="1800" dirty="0" smtClean="0">
              <a:latin typeface="+mj-lt"/>
            </a:rPr>
            <a:t> </a:t>
          </a:r>
          <a:endParaRPr lang="en-US" sz="1800" dirty="0">
            <a:latin typeface="+mj-lt"/>
          </a:endParaRPr>
        </a:p>
      </dgm:t>
    </dgm:pt>
    <dgm:pt modelId="{DA6093B3-4909-4405-B783-4EFD70E79157}" type="parTrans" cxnId="{A1A31087-692C-4E5B-A9D4-17017194773B}">
      <dgm:prSet/>
      <dgm:spPr/>
      <dgm:t>
        <a:bodyPr/>
        <a:lstStyle/>
        <a:p>
          <a:endParaRPr lang="en-US" sz="1800">
            <a:latin typeface="+mj-lt"/>
          </a:endParaRPr>
        </a:p>
      </dgm:t>
    </dgm:pt>
    <dgm:pt modelId="{81BA3EE2-AC66-47F5-A0BF-7D4BF4F81737}" type="sibTrans" cxnId="{A1A31087-692C-4E5B-A9D4-17017194773B}">
      <dgm:prSet/>
      <dgm:spPr/>
      <dgm:t>
        <a:bodyPr/>
        <a:lstStyle/>
        <a:p>
          <a:endParaRPr lang="en-US" sz="1800">
            <a:latin typeface="+mj-lt"/>
          </a:endParaRPr>
        </a:p>
      </dgm:t>
    </dgm:pt>
    <dgm:pt modelId="{98CDD8F7-DB9B-4635-AB99-3B0FC2F59349}">
      <dgm:prSet phldrT="[Text]" custT="1"/>
      <dgm:spPr/>
      <dgm:t>
        <a:bodyPr/>
        <a:lstStyle/>
        <a:p>
          <a:r>
            <a:rPr lang="en-US" sz="1800" dirty="0" smtClean="0">
              <a:latin typeface="+mj-lt"/>
            </a:rPr>
            <a:t>any</a:t>
          </a:r>
          <a:endParaRPr lang="en-US" sz="1800" dirty="0">
            <a:latin typeface="+mj-lt"/>
          </a:endParaRPr>
        </a:p>
      </dgm:t>
    </dgm:pt>
    <dgm:pt modelId="{FB3CE874-93B6-4C8E-AE47-048CB186E0F3}" type="parTrans" cxnId="{53822871-08A7-4BCF-8163-5FA258053C2D}">
      <dgm:prSet/>
      <dgm:spPr/>
      <dgm:t>
        <a:bodyPr/>
        <a:lstStyle/>
        <a:p>
          <a:endParaRPr lang="en-US" sz="1800">
            <a:latin typeface="+mj-lt"/>
          </a:endParaRPr>
        </a:p>
      </dgm:t>
    </dgm:pt>
    <dgm:pt modelId="{C2E54997-6970-41CA-A673-37E37F489481}" type="sibTrans" cxnId="{53822871-08A7-4BCF-8163-5FA258053C2D}">
      <dgm:prSet custT="1"/>
      <dgm:spPr/>
      <dgm:t>
        <a:bodyPr/>
        <a:lstStyle/>
        <a:p>
          <a:r>
            <a:rPr lang="en-US" sz="1800" dirty="0" err="1" smtClean="0">
              <a:latin typeface="+mj-lt"/>
            </a:rPr>
            <a:t>enum</a:t>
          </a:r>
          <a:endParaRPr lang="en-US" sz="1800" dirty="0">
            <a:latin typeface="+mj-lt"/>
          </a:endParaRPr>
        </a:p>
      </dgm:t>
    </dgm:pt>
    <dgm:pt modelId="{24E0867D-4662-47BA-920C-0B6BA98D08FA}">
      <dgm:prSet phldrT="[Text]" custT="1"/>
      <dgm:spPr/>
      <dgm:t>
        <a:bodyPr/>
        <a:lstStyle/>
        <a:p>
          <a:r>
            <a:rPr lang="en-US" sz="1800" dirty="0" smtClean="0">
              <a:latin typeface="+mj-lt"/>
            </a:rPr>
            <a:t> </a:t>
          </a:r>
          <a:endParaRPr lang="en-US" sz="1800" dirty="0">
            <a:latin typeface="+mj-lt"/>
          </a:endParaRPr>
        </a:p>
      </dgm:t>
    </dgm:pt>
    <dgm:pt modelId="{18BDDE51-4E15-445E-9992-E679EA19473F}" type="parTrans" cxnId="{03E8D619-A65D-44DB-978F-35595BFDD3F5}">
      <dgm:prSet/>
      <dgm:spPr/>
      <dgm:t>
        <a:bodyPr/>
        <a:lstStyle/>
        <a:p>
          <a:endParaRPr lang="en-US" sz="1800">
            <a:latin typeface="+mj-lt"/>
          </a:endParaRPr>
        </a:p>
      </dgm:t>
    </dgm:pt>
    <dgm:pt modelId="{C63B7B1E-F975-4D79-9582-48FD8075766C}" type="sibTrans" cxnId="{03E8D619-A65D-44DB-978F-35595BFDD3F5}">
      <dgm:prSet/>
      <dgm:spPr/>
      <dgm:t>
        <a:bodyPr/>
        <a:lstStyle/>
        <a:p>
          <a:endParaRPr lang="en-US" sz="1800">
            <a:latin typeface="+mj-lt"/>
          </a:endParaRPr>
        </a:p>
      </dgm:t>
    </dgm:pt>
    <dgm:pt modelId="{61D7D65D-910B-46B5-951A-5C3B06AE67D4}">
      <dgm:prSet custT="1"/>
      <dgm:spPr/>
      <dgm:t>
        <a:bodyPr/>
        <a:lstStyle/>
        <a:p>
          <a:r>
            <a:rPr lang="en-US" sz="1800" dirty="0" smtClean="0">
              <a:latin typeface="+mj-lt"/>
            </a:rPr>
            <a:t>void</a:t>
          </a:r>
          <a:endParaRPr lang="en-US" sz="1800" dirty="0">
            <a:latin typeface="+mj-lt"/>
          </a:endParaRPr>
        </a:p>
      </dgm:t>
    </dgm:pt>
    <dgm:pt modelId="{E96EFB33-C096-441B-BDD2-A7B202A07114}" type="parTrans" cxnId="{7F5B3D9A-E51C-4C15-AAEB-7F5EF200438D}">
      <dgm:prSet/>
      <dgm:spPr/>
      <dgm:t>
        <a:bodyPr/>
        <a:lstStyle/>
        <a:p>
          <a:endParaRPr lang="en-US" sz="1800">
            <a:latin typeface="+mj-lt"/>
          </a:endParaRPr>
        </a:p>
      </dgm:t>
    </dgm:pt>
    <dgm:pt modelId="{FE259026-B84F-4F12-93BB-7BB6666A437A}" type="sibTrans" cxnId="{7F5B3D9A-E51C-4C15-AAEB-7F5EF200438D}">
      <dgm:prSet custT="1"/>
      <dgm:spPr/>
      <dgm:t>
        <a:bodyPr/>
        <a:lstStyle/>
        <a:p>
          <a:r>
            <a:rPr lang="en-US" sz="1800" dirty="0" err="1" smtClean="0">
              <a:latin typeface="+mj-lt"/>
            </a:rPr>
            <a:t>enum</a:t>
          </a:r>
          <a:endParaRPr lang="en-US" sz="1800" dirty="0">
            <a:latin typeface="+mj-lt"/>
          </a:endParaRPr>
        </a:p>
      </dgm:t>
    </dgm:pt>
    <dgm:pt modelId="{48FFEB2B-B833-4142-AAA3-684E7F6F20CD}" type="pres">
      <dgm:prSet presAssocID="{9BEEECB4-1E68-49F3-A044-8F9A0CD7822C}" presName="Name0" presStyleCnt="0">
        <dgm:presLayoutVars>
          <dgm:chMax/>
          <dgm:chPref/>
          <dgm:dir/>
          <dgm:animLvl val="lvl"/>
        </dgm:presLayoutVars>
      </dgm:prSet>
      <dgm:spPr/>
      <dgm:t>
        <a:bodyPr/>
        <a:lstStyle/>
        <a:p>
          <a:endParaRPr lang="en-US"/>
        </a:p>
      </dgm:t>
    </dgm:pt>
    <dgm:pt modelId="{B29EF107-F6BF-47B6-AB80-7FC3E0D709C0}" type="pres">
      <dgm:prSet presAssocID="{5FFA41ED-9B25-4D28-B28C-87D6F7053871}" presName="composite" presStyleCnt="0"/>
      <dgm:spPr/>
      <dgm:t>
        <a:bodyPr/>
        <a:lstStyle/>
        <a:p>
          <a:endParaRPr lang="en-US"/>
        </a:p>
      </dgm:t>
    </dgm:pt>
    <dgm:pt modelId="{7A9CA229-2C80-4F01-B09B-BDC16ACD1F7F}" type="pres">
      <dgm:prSet presAssocID="{5FFA41ED-9B25-4D28-B28C-87D6F7053871}" presName="Parent1" presStyleLbl="node1" presStyleIdx="0" presStyleCnt="8" custScaleX="117689" custScaleY="102349">
        <dgm:presLayoutVars>
          <dgm:chMax val="1"/>
          <dgm:chPref val="1"/>
          <dgm:bulletEnabled val="1"/>
        </dgm:presLayoutVars>
      </dgm:prSet>
      <dgm:spPr/>
      <dgm:t>
        <a:bodyPr/>
        <a:lstStyle/>
        <a:p>
          <a:endParaRPr lang="en-US"/>
        </a:p>
      </dgm:t>
    </dgm:pt>
    <dgm:pt modelId="{17EB3430-F1A5-4812-AAD9-6EB2E2F3FB50}" type="pres">
      <dgm:prSet presAssocID="{5FFA41ED-9B25-4D28-B28C-87D6F7053871}" presName="Childtext1" presStyleLbl="revTx" presStyleIdx="0" presStyleCnt="4">
        <dgm:presLayoutVars>
          <dgm:chMax val="0"/>
          <dgm:chPref val="0"/>
          <dgm:bulletEnabled val="1"/>
        </dgm:presLayoutVars>
      </dgm:prSet>
      <dgm:spPr/>
      <dgm:t>
        <a:bodyPr/>
        <a:lstStyle/>
        <a:p>
          <a:endParaRPr lang="en-US"/>
        </a:p>
      </dgm:t>
    </dgm:pt>
    <dgm:pt modelId="{E8357457-5943-4EDB-B9C8-FDA6B70FC3A4}" type="pres">
      <dgm:prSet presAssocID="{5FFA41ED-9B25-4D28-B28C-87D6F7053871}" presName="BalanceSpacing" presStyleCnt="0"/>
      <dgm:spPr/>
      <dgm:t>
        <a:bodyPr/>
        <a:lstStyle/>
        <a:p>
          <a:endParaRPr lang="en-US"/>
        </a:p>
      </dgm:t>
    </dgm:pt>
    <dgm:pt modelId="{AE96295F-F5D9-4DE5-AEC3-313ABBD9B292}" type="pres">
      <dgm:prSet presAssocID="{5FFA41ED-9B25-4D28-B28C-87D6F7053871}" presName="BalanceSpacing1" presStyleCnt="0"/>
      <dgm:spPr/>
      <dgm:t>
        <a:bodyPr/>
        <a:lstStyle/>
        <a:p>
          <a:endParaRPr lang="en-US"/>
        </a:p>
      </dgm:t>
    </dgm:pt>
    <dgm:pt modelId="{6E903392-FDD7-4AEB-98DF-46E507C4E81C}" type="pres">
      <dgm:prSet presAssocID="{91B0D941-6EB1-4438-9F0D-4AD6F7EB3997}" presName="Accent1Text" presStyleLbl="node1" presStyleIdx="1" presStyleCnt="8"/>
      <dgm:spPr/>
      <dgm:t>
        <a:bodyPr/>
        <a:lstStyle/>
        <a:p>
          <a:endParaRPr lang="en-US"/>
        </a:p>
      </dgm:t>
    </dgm:pt>
    <dgm:pt modelId="{A6219064-EB37-471D-A241-0CB3B708D740}" type="pres">
      <dgm:prSet presAssocID="{91B0D941-6EB1-4438-9F0D-4AD6F7EB3997}" presName="spaceBetweenRectangles" presStyleCnt="0"/>
      <dgm:spPr/>
      <dgm:t>
        <a:bodyPr/>
        <a:lstStyle/>
        <a:p>
          <a:endParaRPr lang="en-US"/>
        </a:p>
      </dgm:t>
    </dgm:pt>
    <dgm:pt modelId="{11B033F0-4739-407F-9688-9A84B9684E46}" type="pres">
      <dgm:prSet presAssocID="{2D910EE6-2606-45A9-96BB-ECE78BF9CAA6}" presName="composite" presStyleCnt="0"/>
      <dgm:spPr/>
      <dgm:t>
        <a:bodyPr/>
        <a:lstStyle/>
        <a:p>
          <a:endParaRPr lang="en-US"/>
        </a:p>
      </dgm:t>
    </dgm:pt>
    <dgm:pt modelId="{755A330B-7C13-464D-81D2-830B25881E94}" type="pres">
      <dgm:prSet presAssocID="{2D910EE6-2606-45A9-96BB-ECE78BF9CAA6}" presName="Parent1" presStyleLbl="node1" presStyleIdx="2" presStyleCnt="8" custScaleX="104520">
        <dgm:presLayoutVars>
          <dgm:chMax val="1"/>
          <dgm:chPref val="1"/>
          <dgm:bulletEnabled val="1"/>
        </dgm:presLayoutVars>
      </dgm:prSet>
      <dgm:spPr/>
      <dgm:t>
        <a:bodyPr/>
        <a:lstStyle/>
        <a:p>
          <a:endParaRPr lang="en-US"/>
        </a:p>
      </dgm:t>
    </dgm:pt>
    <dgm:pt modelId="{0C051CE8-E65A-402C-856F-0EF06B5DEEB2}" type="pres">
      <dgm:prSet presAssocID="{2D910EE6-2606-45A9-96BB-ECE78BF9CAA6}" presName="Childtext1" presStyleLbl="revTx" presStyleIdx="1" presStyleCnt="4">
        <dgm:presLayoutVars>
          <dgm:chMax val="0"/>
          <dgm:chPref val="0"/>
          <dgm:bulletEnabled val="1"/>
        </dgm:presLayoutVars>
      </dgm:prSet>
      <dgm:spPr/>
      <dgm:t>
        <a:bodyPr/>
        <a:lstStyle/>
        <a:p>
          <a:endParaRPr lang="en-US"/>
        </a:p>
      </dgm:t>
    </dgm:pt>
    <dgm:pt modelId="{32BB2E2C-397E-48AC-9DCE-A3D228141942}" type="pres">
      <dgm:prSet presAssocID="{2D910EE6-2606-45A9-96BB-ECE78BF9CAA6}" presName="BalanceSpacing" presStyleCnt="0"/>
      <dgm:spPr/>
      <dgm:t>
        <a:bodyPr/>
        <a:lstStyle/>
        <a:p>
          <a:endParaRPr lang="en-US"/>
        </a:p>
      </dgm:t>
    </dgm:pt>
    <dgm:pt modelId="{24C042F7-7349-4D6E-95A0-96436FE059E4}" type="pres">
      <dgm:prSet presAssocID="{2D910EE6-2606-45A9-96BB-ECE78BF9CAA6}" presName="BalanceSpacing1" presStyleCnt="0"/>
      <dgm:spPr/>
      <dgm:t>
        <a:bodyPr/>
        <a:lstStyle/>
        <a:p>
          <a:endParaRPr lang="en-US"/>
        </a:p>
      </dgm:t>
    </dgm:pt>
    <dgm:pt modelId="{303DDD98-C166-4576-BC9C-D28983D03E0A}" type="pres">
      <dgm:prSet presAssocID="{8A5138E1-BFE1-4E40-ABDC-AA5904559693}" presName="Accent1Text" presStyleLbl="node1" presStyleIdx="3" presStyleCnt="8"/>
      <dgm:spPr/>
      <dgm:t>
        <a:bodyPr/>
        <a:lstStyle/>
        <a:p>
          <a:endParaRPr lang="en-US"/>
        </a:p>
      </dgm:t>
    </dgm:pt>
    <dgm:pt modelId="{9A1EAC57-4E55-458A-957E-7E6C2812D637}" type="pres">
      <dgm:prSet presAssocID="{8A5138E1-BFE1-4E40-ABDC-AA5904559693}" presName="spaceBetweenRectangles" presStyleCnt="0"/>
      <dgm:spPr/>
      <dgm:t>
        <a:bodyPr/>
        <a:lstStyle/>
        <a:p>
          <a:endParaRPr lang="en-US"/>
        </a:p>
      </dgm:t>
    </dgm:pt>
    <dgm:pt modelId="{05121B56-8127-444B-A392-A50E1C745008}" type="pres">
      <dgm:prSet presAssocID="{98CDD8F7-DB9B-4635-AB99-3B0FC2F59349}" presName="composite" presStyleCnt="0"/>
      <dgm:spPr/>
      <dgm:t>
        <a:bodyPr/>
        <a:lstStyle/>
        <a:p>
          <a:endParaRPr lang="en-US"/>
        </a:p>
      </dgm:t>
    </dgm:pt>
    <dgm:pt modelId="{F36EB0F9-4B7F-4E6F-B751-769092DACF53}" type="pres">
      <dgm:prSet presAssocID="{98CDD8F7-DB9B-4635-AB99-3B0FC2F59349}" presName="Parent1" presStyleLbl="node1" presStyleIdx="4" presStyleCnt="8">
        <dgm:presLayoutVars>
          <dgm:chMax val="1"/>
          <dgm:chPref val="1"/>
          <dgm:bulletEnabled val="1"/>
        </dgm:presLayoutVars>
      </dgm:prSet>
      <dgm:spPr/>
      <dgm:t>
        <a:bodyPr/>
        <a:lstStyle/>
        <a:p>
          <a:endParaRPr lang="en-US"/>
        </a:p>
      </dgm:t>
    </dgm:pt>
    <dgm:pt modelId="{28E10C44-8D72-406A-B620-4140F3BACBCE}" type="pres">
      <dgm:prSet presAssocID="{98CDD8F7-DB9B-4635-AB99-3B0FC2F59349}" presName="Childtext1" presStyleLbl="revTx" presStyleIdx="2" presStyleCnt="4">
        <dgm:presLayoutVars>
          <dgm:chMax val="0"/>
          <dgm:chPref val="0"/>
          <dgm:bulletEnabled val="1"/>
        </dgm:presLayoutVars>
      </dgm:prSet>
      <dgm:spPr/>
      <dgm:t>
        <a:bodyPr/>
        <a:lstStyle/>
        <a:p>
          <a:endParaRPr lang="en-US"/>
        </a:p>
      </dgm:t>
    </dgm:pt>
    <dgm:pt modelId="{C0DCCF8C-668C-4363-9AE3-E452F7541664}" type="pres">
      <dgm:prSet presAssocID="{98CDD8F7-DB9B-4635-AB99-3B0FC2F59349}" presName="BalanceSpacing" presStyleCnt="0"/>
      <dgm:spPr/>
      <dgm:t>
        <a:bodyPr/>
        <a:lstStyle/>
        <a:p>
          <a:endParaRPr lang="en-US"/>
        </a:p>
      </dgm:t>
    </dgm:pt>
    <dgm:pt modelId="{57632D6F-F63F-4DEE-B8BC-256F7EF6FBC4}" type="pres">
      <dgm:prSet presAssocID="{98CDD8F7-DB9B-4635-AB99-3B0FC2F59349}" presName="BalanceSpacing1" presStyleCnt="0"/>
      <dgm:spPr/>
      <dgm:t>
        <a:bodyPr/>
        <a:lstStyle/>
        <a:p>
          <a:endParaRPr lang="en-US"/>
        </a:p>
      </dgm:t>
    </dgm:pt>
    <dgm:pt modelId="{0EFEA078-F1B7-4750-B453-C28964B96AC2}" type="pres">
      <dgm:prSet presAssocID="{C2E54997-6970-41CA-A673-37E37F489481}" presName="Accent1Text" presStyleLbl="node1" presStyleIdx="5" presStyleCnt="8"/>
      <dgm:spPr/>
      <dgm:t>
        <a:bodyPr/>
        <a:lstStyle/>
        <a:p>
          <a:endParaRPr lang="en-US"/>
        </a:p>
      </dgm:t>
    </dgm:pt>
    <dgm:pt modelId="{5988AD56-8F08-4D56-803B-7E4C7D716141}" type="pres">
      <dgm:prSet presAssocID="{C2E54997-6970-41CA-A673-37E37F489481}" presName="spaceBetweenRectangles" presStyleCnt="0"/>
      <dgm:spPr/>
      <dgm:t>
        <a:bodyPr/>
        <a:lstStyle/>
        <a:p>
          <a:endParaRPr lang="en-US"/>
        </a:p>
      </dgm:t>
    </dgm:pt>
    <dgm:pt modelId="{2D0978CB-5468-4E7C-9A62-3BC42077C574}" type="pres">
      <dgm:prSet presAssocID="{61D7D65D-910B-46B5-951A-5C3B06AE67D4}" presName="composite" presStyleCnt="0"/>
      <dgm:spPr/>
      <dgm:t>
        <a:bodyPr/>
        <a:lstStyle/>
        <a:p>
          <a:endParaRPr lang="en-US"/>
        </a:p>
      </dgm:t>
    </dgm:pt>
    <dgm:pt modelId="{251DAB6F-1C35-4BCE-90ED-5FED77D009AB}" type="pres">
      <dgm:prSet presAssocID="{61D7D65D-910B-46B5-951A-5C3B06AE67D4}" presName="Parent1" presStyleLbl="node1" presStyleIdx="6" presStyleCnt="8">
        <dgm:presLayoutVars>
          <dgm:chMax val="1"/>
          <dgm:chPref val="1"/>
          <dgm:bulletEnabled val="1"/>
        </dgm:presLayoutVars>
      </dgm:prSet>
      <dgm:spPr/>
      <dgm:t>
        <a:bodyPr/>
        <a:lstStyle/>
        <a:p>
          <a:endParaRPr lang="en-US"/>
        </a:p>
      </dgm:t>
    </dgm:pt>
    <dgm:pt modelId="{60BDFAD2-74E0-4BBB-AC40-4ED630B0EFEA}" type="pres">
      <dgm:prSet presAssocID="{61D7D65D-910B-46B5-951A-5C3B06AE67D4}" presName="Childtext1" presStyleLbl="revTx" presStyleIdx="3" presStyleCnt="4">
        <dgm:presLayoutVars>
          <dgm:chMax val="0"/>
          <dgm:chPref val="0"/>
          <dgm:bulletEnabled val="1"/>
        </dgm:presLayoutVars>
      </dgm:prSet>
      <dgm:spPr/>
      <dgm:t>
        <a:bodyPr/>
        <a:lstStyle/>
        <a:p>
          <a:endParaRPr lang="en-US"/>
        </a:p>
      </dgm:t>
    </dgm:pt>
    <dgm:pt modelId="{034411D1-502A-4E8A-BCB7-BEBACDABFC9D}" type="pres">
      <dgm:prSet presAssocID="{61D7D65D-910B-46B5-951A-5C3B06AE67D4}" presName="BalanceSpacing" presStyleCnt="0"/>
      <dgm:spPr/>
      <dgm:t>
        <a:bodyPr/>
        <a:lstStyle/>
        <a:p>
          <a:endParaRPr lang="en-US"/>
        </a:p>
      </dgm:t>
    </dgm:pt>
    <dgm:pt modelId="{7D7047C6-F8EE-4A1E-A0FA-BEAA1C59CBE0}" type="pres">
      <dgm:prSet presAssocID="{61D7D65D-910B-46B5-951A-5C3B06AE67D4}" presName="BalanceSpacing1" presStyleCnt="0"/>
      <dgm:spPr/>
      <dgm:t>
        <a:bodyPr/>
        <a:lstStyle/>
        <a:p>
          <a:endParaRPr lang="en-US"/>
        </a:p>
      </dgm:t>
    </dgm:pt>
    <dgm:pt modelId="{AF3C62B7-427F-4A63-9E8C-DB5826E2C3DE}" type="pres">
      <dgm:prSet presAssocID="{FE259026-B84F-4F12-93BB-7BB6666A437A}" presName="Accent1Text" presStyleLbl="node1" presStyleIdx="7" presStyleCnt="8"/>
      <dgm:spPr/>
      <dgm:t>
        <a:bodyPr/>
        <a:lstStyle/>
        <a:p>
          <a:endParaRPr lang="en-US"/>
        </a:p>
      </dgm:t>
    </dgm:pt>
  </dgm:ptLst>
  <dgm:cxnLst>
    <dgm:cxn modelId="{A1A31087-692C-4E5B-A9D4-17017194773B}" srcId="{2D910EE6-2606-45A9-96BB-ECE78BF9CAA6}" destId="{50FBD9E1-DB5E-4424-B2C3-FB4B59FD491E}" srcOrd="0" destOrd="0" parTransId="{DA6093B3-4909-4405-B783-4EFD70E79157}" sibTransId="{81BA3EE2-AC66-47F5-A0BF-7D4BF4F81737}"/>
    <dgm:cxn modelId="{53822871-08A7-4BCF-8163-5FA258053C2D}" srcId="{9BEEECB4-1E68-49F3-A044-8F9A0CD7822C}" destId="{98CDD8F7-DB9B-4635-AB99-3B0FC2F59349}" srcOrd="2" destOrd="0" parTransId="{FB3CE874-93B6-4C8E-AE47-048CB186E0F3}" sibTransId="{C2E54997-6970-41CA-A673-37E37F489481}"/>
    <dgm:cxn modelId="{03E8D619-A65D-44DB-978F-35595BFDD3F5}" srcId="{98CDD8F7-DB9B-4635-AB99-3B0FC2F59349}" destId="{24E0867D-4662-47BA-920C-0B6BA98D08FA}" srcOrd="0" destOrd="0" parTransId="{18BDDE51-4E15-445E-9992-E679EA19473F}" sibTransId="{C63B7B1E-F975-4D79-9582-48FD8075766C}"/>
    <dgm:cxn modelId="{F4B9DB6E-3C38-4DAB-BE7D-63944E263245}" type="presOf" srcId="{5FFA41ED-9B25-4D28-B28C-87D6F7053871}" destId="{7A9CA229-2C80-4F01-B09B-BDC16ACD1F7F}" srcOrd="0" destOrd="0" presId="urn:microsoft.com/office/officeart/2008/layout/AlternatingHexagons"/>
    <dgm:cxn modelId="{168F1D7F-E0A2-4C61-8C93-F6F5A52E55F8}" srcId="{5FFA41ED-9B25-4D28-B28C-87D6F7053871}" destId="{A54EB6AA-2915-423C-B875-32DE8F2BD537}" srcOrd="0" destOrd="0" parTransId="{94F13370-4159-4950-A5D0-7A76ECF35427}" sibTransId="{4F8C4CE7-A7EC-483C-BE97-1E63EFD93123}"/>
    <dgm:cxn modelId="{EFD7DCCB-9B6C-4294-8005-FA7228E7971B}" type="presOf" srcId="{FE259026-B84F-4F12-93BB-7BB6666A437A}" destId="{AF3C62B7-427F-4A63-9E8C-DB5826E2C3DE}" srcOrd="0" destOrd="0" presId="urn:microsoft.com/office/officeart/2008/layout/AlternatingHexagons"/>
    <dgm:cxn modelId="{D8CB1032-8B32-4CFF-A5DB-A318B6DCEED8}" type="presOf" srcId="{50FBD9E1-DB5E-4424-B2C3-FB4B59FD491E}" destId="{0C051CE8-E65A-402C-856F-0EF06B5DEEB2}" srcOrd="0" destOrd="0" presId="urn:microsoft.com/office/officeart/2008/layout/AlternatingHexagons"/>
    <dgm:cxn modelId="{8E6782A8-D576-442B-B0F7-6199B47A72E7}" type="presOf" srcId="{24E0867D-4662-47BA-920C-0B6BA98D08FA}" destId="{28E10C44-8D72-406A-B620-4140F3BACBCE}" srcOrd="0" destOrd="0" presId="urn:microsoft.com/office/officeart/2008/layout/AlternatingHexagons"/>
    <dgm:cxn modelId="{E0EB9993-0AA6-4D3A-93C0-3B46DEC797D8}" type="presOf" srcId="{A54EB6AA-2915-423C-B875-32DE8F2BD537}" destId="{17EB3430-F1A5-4812-AAD9-6EB2E2F3FB50}" srcOrd="0" destOrd="0" presId="urn:microsoft.com/office/officeart/2008/layout/AlternatingHexagons"/>
    <dgm:cxn modelId="{2B55A282-CDA5-4E84-BA72-D002AF128F91}" type="presOf" srcId="{61D7D65D-910B-46B5-951A-5C3B06AE67D4}" destId="{251DAB6F-1C35-4BCE-90ED-5FED77D009AB}" srcOrd="0" destOrd="0" presId="urn:microsoft.com/office/officeart/2008/layout/AlternatingHexagons"/>
    <dgm:cxn modelId="{7B11CD5F-0C35-44C2-8405-579A0803208F}" type="presOf" srcId="{9BEEECB4-1E68-49F3-A044-8F9A0CD7822C}" destId="{48FFEB2B-B833-4142-AAA3-684E7F6F20CD}" srcOrd="0" destOrd="0" presId="urn:microsoft.com/office/officeart/2008/layout/AlternatingHexagons"/>
    <dgm:cxn modelId="{DF771EA6-46F2-4F1C-B846-C1F261D8A09D}" srcId="{9BEEECB4-1E68-49F3-A044-8F9A0CD7822C}" destId="{5FFA41ED-9B25-4D28-B28C-87D6F7053871}" srcOrd="0" destOrd="0" parTransId="{3C105044-F42A-4DD7-8FE6-946F3304B65B}" sibTransId="{91B0D941-6EB1-4438-9F0D-4AD6F7EB3997}"/>
    <dgm:cxn modelId="{7F5B3D9A-E51C-4C15-AAEB-7F5EF200438D}" srcId="{9BEEECB4-1E68-49F3-A044-8F9A0CD7822C}" destId="{61D7D65D-910B-46B5-951A-5C3B06AE67D4}" srcOrd="3" destOrd="0" parTransId="{E96EFB33-C096-441B-BDD2-A7B202A07114}" sibTransId="{FE259026-B84F-4F12-93BB-7BB6666A437A}"/>
    <dgm:cxn modelId="{E07D1CF9-B36E-4164-9275-3B36D1EFC9D2}" type="presOf" srcId="{2D910EE6-2606-45A9-96BB-ECE78BF9CAA6}" destId="{755A330B-7C13-464D-81D2-830B25881E94}" srcOrd="0" destOrd="0" presId="urn:microsoft.com/office/officeart/2008/layout/AlternatingHexagons"/>
    <dgm:cxn modelId="{36016A65-6CDF-4E72-85CF-434509301E1C}" type="presOf" srcId="{98CDD8F7-DB9B-4635-AB99-3B0FC2F59349}" destId="{F36EB0F9-4B7F-4E6F-B751-769092DACF53}" srcOrd="0" destOrd="0" presId="urn:microsoft.com/office/officeart/2008/layout/AlternatingHexagons"/>
    <dgm:cxn modelId="{04D68E25-E6DD-44FE-85CB-858B61405BB4}" srcId="{9BEEECB4-1E68-49F3-A044-8F9A0CD7822C}" destId="{2D910EE6-2606-45A9-96BB-ECE78BF9CAA6}" srcOrd="1" destOrd="0" parTransId="{236C1DD5-F703-4F35-A6E3-C6A5301D15BC}" sibTransId="{8A5138E1-BFE1-4E40-ABDC-AA5904559693}"/>
    <dgm:cxn modelId="{45FEFFEC-3AB0-424F-9314-A1C8A0A66A5C}" type="presOf" srcId="{91B0D941-6EB1-4438-9F0D-4AD6F7EB3997}" destId="{6E903392-FDD7-4AEB-98DF-46E507C4E81C}" srcOrd="0" destOrd="0" presId="urn:microsoft.com/office/officeart/2008/layout/AlternatingHexagons"/>
    <dgm:cxn modelId="{CD63FF39-D5AE-4AA0-B9F6-977F5978EE63}" type="presOf" srcId="{C2E54997-6970-41CA-A673-37E37F489481}" destId="{0EFEA078-F1B7-4750-B453-C28964B96AC2}" srcOrd="0" destOrd="0" presId="urn:microsoft.com/office/officeart/2008/layout/AlternatingHexagons"/>
    <dgm:cxn modelId="{B195DDE6-9644-45B5-A5A3-5D5D08BF3345}" type="presOf" srcId="{8A5138E1-BFE1-4E40-ABDC-AA5904559693}" destId="{303DDD98-C166-4576-BC9C-D28983D03E0A}" srcOrd="0" destOrd="0" presId="urn:microsoft.com/office/officeart/2008/layout/AlternatingHexagons"/>
    <dgm:cxn modelId="{A1C05C3B-8957-44BF-94F1-DC98A4F1122D}" type="presParOf" srcId="{48FFEB2B-B833-4142-AAA3-684E7F6F20CD}" destId="{B29EF107-F6BF-47B6-AB80-7FC3E0D709C0}" srcOrd="0" destOrd="0" presId="urn:microsoft.com/office/officeart/2008/layout/AlternatingHexagons"/>
    <dgm:cxn modelId="{380F7D7F-606C-4FAC-9818-D24C1D6BAE70}" type="presParOf" srcId="{B29EF107-F6BF-47B6-AB80-7FC3E0D709C0}" destId="{7A9CA229-2C80-4F01-B09B-BDC16ACD1F7F}" srcOrd="0" destOrd="0" presId="urn:microsoft.com/office/officeart/2008/layout/AlternatingHexagons"/>
    <dgm:cxn modelId="{B3BEA7E5-C11B-42A8-A903-908ABAC5B6A8}" type="presParOf" srcId="{B29EF107-F6BF-47B6-AB80-7FC3E0D709C0}" destId="{17EB3430-F1A5-4812-AAD9-6EB2E2F3FB50}" srcOrd="1" destOrd="0" presId="urn:microsoft.com/office/officeart/2008/layout/AlternatingHexagons"/>
    <dgm:cxn modelId="{1717E52F-BC97-4259-B01B-94BED2BA556A}" type="presParOf" srcId="{B29EF107-F6BF-47B6-AB80-7FC3E0D709C0}" destId="{E8357457-5943-4EDB-B9C8-FDA6B70FC3A4}" srcOrd="2" destOrd="0" presId="urn:microsoft.com/office/officeart/2008/layout/AlternatingHexagons"/>
    <dgm:cxn modelId="{C1E1DE36-8775-41A0-A814-790B3F7A9B93}" type="presParOf" srcId="{B29EF107-F6BF-47B6-AB80-7FC3E0D709C0}" destId="{AE96295F-F5D9-4DE5-AEC3-313ABBD9B292}" srcOrd="3" destOrd="0" presId="urn:microsoft.com/office/officeart/2008/layout/AlternatingHexagons"/>
    <dgm:cxn modelId="{9C9EE5D4-A940-44A9-84C6-5EEBABC9E459}" type="presParOf" srcId="{B29EF107-F6BF-47B6-AB80-7FC3E0D709C0}" destId="{6E903392-FDD7-4AEB-98DF-46E507C4E81C}" srcOrd="4" destOrd="0" presId="urn:microsoft.com/office/officeart/2008/layout/AlternatingHexagons"/>
    <dgm:cxn modelId="{376AD3AA-5EED-48D3-A58B-214B16841483}" type="presParOf" srcId="{48FFEB2B-B833-4142-AAA3-684E7F6F20CD}" destId="{A6219064-EB37-471D-A241-0CB3B708D740}" srcOrd="1" destOrd="0" presId="urn:microsoft.com/office/officeart/2008/layout/AlternatingHexagons"/>
    <dgm:cxn modelId="{14ED4850-42E5-470D-9B16-14DC471E2714}" type="presParOf" srcId="{48FFEB2B-B833-4142-AAA3-684E7F6F20CD}" destId="{11B033F0-4739-407F-9688-9A84B9684E46}" srcOrd="2" destOrd="0" presId="urn:microsoft.com/office/officeart/2008/layout/AlternatingHexagons"/>
    <dgm:cxn modelId="{C1E5D2B9-FA87-420A-971E-A83CD8B8B584}" type="presParOf" srcId="{11B033F0-4739-407F-9688-9A84B9684E46}" destId="{755A330B-7C13-464D-81D2-830B25881E94}" srcOrd="0" destOrd="0" presId="urn:microsoft.com/office/officeart/2008/layout/AlternatingHexagons"/>
    <dgm:cxn modelId="{9CA9CE73-69BB-4EF5-A04D-0902A7E85BCD}" type="presParOf" srcId="{11B033F0-4739-407F-9688-9A84B9684E46}" destId="{0C051CE8-E65A-402C-856F-0EF06B5DEEB2}" srcOrd="1" destOrd="0" presId="urn:microsoft.com/office/officeart/2008/layout/AlternatingHexagons"/>
    <dgm:cxn modelId="{0FAE98BC-88EF-469E-8B26-F5A804286B8C}" type="presParOf" srcId="{11B033F0-4739-407F-9688-9A84B9684E46}" destId="{32BB2E2C-397E-48AC-9DCE-A3D228141942}" srcOrd="2" destOrd="0" presId="urn:microsoft.com/office/officeart/2008/layout/AlternatingHexagons"/>
    <dgm:cxn modelId="{76166BBE-B912-429D-A8D8-AA42FE2C2152}" type="presParOf" srcId="{11B033F0-4739-407F-9688-9A84B9684E46}" destId="{24C042F7-7349-4D6E-95A0-96436FE059E4}" srcOrd="3" destOrd="0" presId="urn:microsoft.com/office/officeart/2008/layout/AlternatingHexagons"/>
    <dgm:cxn modelId="{6C0B7DE5-DB88-4C2D-B639-724B244AAB7D}" type="presParOf" srcId="{11B033F0-4739-407F-9688-9A84B9684E46}" destId="{303DDD98-C166-4576-BC9C-D28983D03E0A}" srcOrd="4" destOrd="0" presId="urn:microsoft.com/office/officeart/2008/layout/AlternatingHexagons"/>
    <dgm:cxn modelId="{09CC8407-2408-4909-B6D1-C4D9E538ED4B}" type="presParOf" srcId="{48FFEB2B-B833-4142-AAA3-684E7F6F20CD}" destId="{9A1EAC57-4E55-458A-957E-7E6C2812D637}" srcOrd="3" destOrd="0" presId="urn:microsoft.com/office/officeart/2008/layout/AlternatingHexagons"/>
    <dgm:cxn modelId="{ED071F0E-936F-4A7C-8901-22586BCC7A13}" type="presParOf" srcId="{48FFEB2B-B833-4142-AAA3-684E7F6F20CD}" destId="{05121B56-8127-444B-A392-A50E1C745008}" srcOrd="4" destOrd="0" presId="urn:microsoft.com/office/officeart/2008/layout/AlternatingHexagons"/>
    <dgm:cxn modelId="{9681397F-74C8-4045-8D69-E8B67334E179}" type="presParOf" srcId="{05121B56-8127-444B-A392-A50E1C745008}" destId="{F36EB0F9-4B7F-4E6F-B751-769092DACF53}" srcOrd="0" destOrd="0" presId="urn:microsoft.com/office/officeart/2008/layout/AlternatingHexagons"/>
    <dgm:cxn modelId="{8B8FA483-E72E-42AB-A721-1069A065C894}" type="presParOf" srcId="{05121B56-8127-444B-A392-A50E1C745008}" destId="{28E10C44-8D72-406A-B620-4140F3BACBCE}" srcOrd="1" destOrd="0" presId="urn:microsoft.com/office/officeart/2008/layout/AlternatingHexagons"/>
    <dgm:cxn modelId="{07BF7D74-EA32-4E04-81FB-0307AEC5F217}" type="presParOf" srcId="{05121B56-8127-444B-A392-A50E1C745008}" destId="{C0DCCF8C-668C-4363-9AE3-E452F7541664}" srcOrd="2" destOrd="0" presId="urn:microsoft.com/office/officeart/2008/layout/AlternatingHexagons"/>
    <dgm:cxn modelId="{5ACBD0A0-F4A8-43AD-8BCE-5DB4BD0902E3}" type="presParOf" srcId="{05121B56-8127-444B-A392-A50E1C745008}" destId="{57632D6F-F63F-4DEE-B8BC-256F7EF6FBC4}" srcOrd="3" destOrd="0" presId="urn:microsoft.com/office/officeart/2008/layout/AlternatingHexagons"/>
    <dgm:cxn modelId="{78C91963-637C-468C-8267-5641865DA881}" type="presParOf" srcId="{05121B56-8127-444B-A392-A50E1C745008}" destId="{0EFEA078-F1B7-4750-B453-C28964B96AC2}" srcOrd="4" destOrd="0" presId="urn:microsoft.com/office/officeart/2008/layout/AlternatingHexagons"/>
    <dgm:cxn modelId="{9599E9BA-F375-4A85-BA95-5A9C8D7470E1}" type="presParOf" srcId="{48FFEB2B-B833-4142-AAA3-684E7F6F20CD}" destId="{5988AD56-8F08-4D56-803B-7E4C7D716141}" srcOrd="5" destOrd="0" presId="urn:microsoft.com/office/officeart/2008/layout/AlternatingHexagons"/>
    <dgm:cxn modelId="{5BFBC757-3A1C-46E4-A0ED-2DFCFB454971}" type="presParOf" srcId="{48FFEB2B-B833-4142-AAA3-684E7F6F20CD}" destId="{2D0978CB-5468-4E7C-9A62-3BC42077C574}" srcOrd="6" destOrd="0" presId="urn:microsoft.com/office/officeart/2008/layout/AlternatingHexagons"/>
    <dgm:cxn modelId="{E1B129B0-9161-479A-B36B-E51BF8565139}" type="presParOf" srcId="{2D0978CB-5468-4E7C-9A62-3BC42077C574}" destId="{251DAB6F-1C35-4BCE-90ED-5FED77D009AB}" srcOrd="0" destOrd="0" presId="urn:microsoft.com/office/officeart/2008/layout/AlternatingHexagons"/>
    <dgm:cxn modelId="{FDDCE9E9-1E10-40C6-88D4-E02B92B04A4A}" type="presParOf" srcId="{2D0978CB-5468-4E7C-9A62-3BC42077C574}" destId="{60BDFAD2-74E0-4BBB-AC40-4ED630B0EFEA}" srcOrd="1" destOrd="0" presId="urn:microsoft.com/office/officeart/2008/layout/AlternatingHexagons"/>
    <dgm:cxn modelId="{7CEF0C68-C6AC-4556-9281-D2180357589E}" type="presParOf" srcId="{2D0978CB-5468-4E7C-9A62-3BC42077C574}" destId="{034411D1-502A-4E8A-BCB7-BEBACDABFC9D}" srcOrd="2" destOrd="0" presId="urn:microsoft.com/office/officeart/2008/layout/AlternatingHexagons"/>
    <dgm:cxn modelId="{3DC14E7C-ECBC-4D83-8651-C6B2A63C6CB1}" type="presParOf" srcId="{2D0978CB-5468-4E7C-9A62-3BC42077C574}" destId="{7D7047C6-F8EE-4A1E-A0FA-BEAA1C59CBE0}" srcOrd="3" destOrd="0" presId="urn:microsoft.com/office/officeart/2008/layout/AlternatingHexagons"/>
    <dgm:cxn modelId="{0A074F8B-CFE6-45B4-B291-F99AA1A79406}" type="presParOf" srcId="{2D0978CB-5468-4E7C-9A62-3BC42077C574}" destId="{AF3C62B7-427F-4A63-9E8C-DB5826E2C3DE}"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4F495-47B5-478A-8870-8C35C25655CB}" type="doc">
      <dgm:prSet loTypeId="urn:microsoft.com/office/officeart/2005/8/layout/vProcess5" loCatId="process" qsTypeId="urn:microsoft.com/office/officeart/2005/8/quickstyle/simple1" qsCatId="simple" csTypeId="urn:microsoft.com/office/officeart/2005/8/colors/colorful1#3" csCatId="colorful" phldr="1"/>
      <dgm:spPr/>
      <dgm:t>
        <a:bodyPr/>
        <a:lstStyle/>
        <a:p>
          <a:endParaRPr lang="en-US"/>
        </a:p>
      </dgm:t>
    </dgm:pt>
    <dgm:pt modelId="{6DC5E5FE-D656-4DEF-8B15-D0DE6B4D5F85}">
      <dgm:prSet phldrT="[Text]" custT="1"/>
      <dgm:spPr/>
      <dgm:t>
        <a:bodyPr/>
        <a:lstStyle/>
        <a:p>
          <a:pPr algn="just"/>
          <a:r>
            <a:rPr lang="en-US" sz="2000" dirty="0" smtClean="0"/>
            <a:t>TypeScript supports getters/setters as a way of intercepting accesses to a member of an object. </a:t>
          </a:r>
          <a:endParaRPr lang="en-US" sz="2000" dirty="0"/>
        </a:p>
      </dgm:t>
    </dgm:pt>
    <dgm:pt modelId="{69B74F4B-9B0C-4EBD-B8E5-557B1AD20EB1}" type="parTrans" cxnId="{BA2078E9-C439-408C-AF92-297368E9E402}">
      <dgm:prSet/>
      <dgm:spPr/>
      <dgm:t>
        <a:bodyPr/>
        <a:lstStyle/>
        <a:p>
          <a:endParaRPr lang="en-US" sz="1600"/>
        </a:p>
      </dgm:t>
    </dgm:pt>
    <dgm:pt modelId="{BD267985-66AC-449E-990B-540E6E4B20CF}" type="sibTrans" cxnId="{BA2078E9-C439-408C-AF92-297368E9E402}">
      <dgm:prSet custT="1"/>
      <dgm:spPr/>
      <dgm:t>
        <a:bodyPr/>
        <a:lstStyle/>
        <a:p>
          <a:endParaRPr lang="en-US" sz="3200"/>
        </a:p>
      </dgm:t>
    </dgm:pt>
    <dgm:pt modelId="{DA624F7B-AA0A-4F02-B201-6C3AED46B2A5}">
      <dgm:prSet phldrT="[Text]" custT="1"/>
      <dgm:spPr/>
      <dgm:t>
        <a:bodyPr/>
        <a:lstStyle/>
        <a:p>
          <a:pPr algn="just"/>
          <a:r>
            <a:rPr lang="en-US" sz="2000" dirty="0" smtClean="0"/>
            <a:t>It gives way of having finer-grained control over how a member is accessed on each object.</a:t>
          </a:r>
          <a:endParaRPr lang="en-US" sz="2000" dirty="0"/>
        </a:p>
      </dgm:t>
    </dgm:pt>
    <dgm:pt modelId="{F01FF71E-FC9C-4FFB-BA58-3A93570B23E0}" type="parTrans" cxnId="{B918C54E-4168-4A34-AADA-352CA2595ABA}">
      <dgm:prSet/>
      <dgm:spPr/>
      <dgm:t>
        <a:bodyPr/>
        <a:lstStyle/>
        <a:p>
          <a:endParaRPr lang="en-US" sz="1600"/>
        </a:p>
      </dgm:t>
    </dgm:pt>
    <dgm:pt modelId="{5104B54A-0635-42A5-99E7-A10AE1C0CE0D}" type="sibTrans" cxnId="{B918C54E-4168-4A34-AADA-352CA2595ABA}">
      <dgm:prSet/>
      <dgm:spPr/>
      <dgm:t>
        <a:bodyPr/>
        <a:lstStyle/>
        <a:p>
          <a:endParaRPr lang="en-US" sz="1600"/>
        </a:p>
      </dgm:t>
    </dgm:pt>
    <dgm:pt modelId="{FDFA26CF-8ECE-4C64-874E-1DCD0CE0A133}" type="pres">
      <dgm:prSet presAssocID="{A264F495-47B5-478A-8870-8C35C25655CB}" presName="outerComposite" presStyleCnt="0">
        <dgm:presLayoutVars>
          <dgm:chMax val="5"/>
          <dgm:dir/>
          <dgm:resizeHandles val="exact"/>
        </dgm:presLayoutVars>
      </dgm:prSet>
      <dgm:spPr/>
      <dgm:t>
        <a:bodyPr/>
        <a:lstStyle/>
        <a:p>
          <a:endParaRPr lang="en-US"/>
        </a:p>
      </dgm:t>
    </dgm:pt>
    <dgm:pt modelId="{D708C05A-BFB2-42C0-BE38-B8C2768BDD5F}" type="pres">
      <dgm:prSet presAssocID="{A264F495-47B5-478A-8870-8C35C25655CB}" presName="dummyMaxCanvas" presStyleCnt="0">
        <dgm:presLayoutVars/>
      </dgm:prSet>
      <dgm:spPr/>
      <dgm:t>
        <a:bodyPr/>
        <a:lstStyle/>
        <a:p>
          <a:endParaRPr lang="en-US"/>
        </a:p>
      </dgm:t>
    </dgm:pt>
    <dgm:pt modelId="{46B1DA6F-F166-4807-A10A-2DD2AC52B627}" type="pres">
      <dgm:prSet presAssocID="{A264F495-47B5-478A-8870-8C35C25655CB}" presName="TwoNodes_1" presStyleLbl="node1" presStyleIdx="0" presStyleCnt="2">
        <dgm:presLayoutVars>
          <dgm:bulletEnabled val="1"/>
        </dgm:presLayoutVars>
      </dgm:prSet>
      <dgm:spPr/>
      <dgm:t>
        <a:bodyPr/>
        <a:lstStyle/>
        <a:p>
          <a:endParaRPr lang="en-US"/>
        </a:p>
      </dgm:t>
    </dgm:pt>
    <dgm:pt modelId="{6E21DAD4-82FB-4515-A7B3-9FF8C3626529}" type="pres">
      <dgm:prSet presAssocID="{A264F495-47B5-478A-8870-8C35C25655CB}" presName="TwoNodes_2" presStyleLbl="node1" presStyleIdx="1" presStyleCnt="2">
        <dgm:presLayoutVars>
          <dgm:bulletEnabled val="1"/>
        </dgm:presLayoutVars>
      </dgm:prSet>
      <dgm:spPr/>
      <dgm:t>
        <a:bodyPr/>
        <a:lstStyle/>
        <a:p>
          <a:endParaRPr lang="en-US"/>
        </a:p>
      </dgm:t>
    </dgm:pt>
    <dgm:pt modelId="{DF70F42D-E02A-4707-A733-02FA73713589}" type="pres">
      <dgm:prSet presAssocID="{A264F495-47B5-478A-8870-8C35C25655CB}" presName="TwoConn_1-2" presStyleLbl="fgAccFollowNode1" presStyleIdx="0" presStyleCnt="1">
        <dgm:presLayoutVars>
          <dgm:bulletEnabled val="1"/>
        </dgm:presLayoutVars>
      </dgm:prSet>
      <dgm:spPr/>
      <dgm:t>
        <a:bodyPr/>
        <a:lstStyle/>
        <a:p>
          <a:endParaRPr lang="en-US"/>
        </a:p>
      </dgm:t>
    </dgm:pt>
    <dgm:pt modelId="{012417D9-250F-447F-B8FD-ABC070A50C1F}" type="pres">
      <dgm:prSet presAssocID="{A264F495-47B5-478A-8870-8C35C25655CB}" presName="TwoNodes_1_text" presStyleLbl="node1" presStyleIdx="1" presStyleCnt="2">
        <dgm:presLayoutVars>
          <dgm:bulletEnabled val="1"/>
        </dgm:presLayoutVars>
      </dgm:prSet>
      <dgm:spPr/>
      <dgm:t>
        <a:bodyPr/>
        <a:lstStyle/>
        <a:p>
          <a:endParaRPr lang="en-US"/>
        </a:p>
      </dgm:t>
    </dgm:pt>
    <dgm:pt modelId="{05F675B0-40C0-4045-818D-4A0A9767E702}" type="pres">
      <dgm:prSet presAssocID="{A264F495-47B5-478A-8870-8C35C25655CB}" presName="TwoNodes_2_text" presStyleLbl="node1" presStyleIdx="1" presStyleCnt="2">
        <dgm:presLayoutVars>
          <dgm:bulletEnabled val="1"/>
        </dgm:presLayoutVars>
      </dgm:prSet>
      <dgm:spPr/>
      <dgm:t>
        <a:bodyPr/>
        <a:lstStyle/>
        <a:p>
          <a:endParaRPr lang="en-US"/>
        </a:p>
      </dgm:t>
    </dgm:pt>
  </dgm:ptLst>
  <dgm:cxnLst>
    <dgm:cxn modelId="{B918C54E-4168-4A34-AADA-352CA2595ABA}" srcId="{A264F495-47B5-478A-8870-8C35C25655CB}" destId="{DA624F7B-AA0A-4F02-B201-6C3AED46B2A5}" srcOrd="1" destOrd="0" parTransId="{F01FF71E-FC9C-4FFB-BA58-3A93570B23E0}" sibTransId="{5104B54A-0635-42A5-99E7-A10AE1C0CE0D}"/>
    <dgm:cxn modelId="{8CFAEAF3-5E10-435F-9699-9621B4CC1046}" type="presOf" srcId="{DA624F7B-AA0A-4F02-B201-6C3AED46B2A5}" destId="{6E21DAD4-82FB-4515-A7B3-9FF8C3626529}" srcOrd="0" destOrd="0" presId="urn:microsoft.com/office/officeart/2005/8/layout/vProcess5"/>
    <dgm:cxn modelId="{D920CD5E-AA09-4638-B39A-184AC270D2EE}" type="presOf" srcId="{BD267985-66AC-449E-990B-540E6E4B20CF}" destId="{DF70F42D-E02A-4707-A733-02FA73713589}" srcOrd="0" destOrd="0" presId="urn:microsoft.com/office/officeart/2005/8/layout/vProcess5"/>
    <dgm:cxn modelId="{BA2078E9-C439-408C-AF92-297368E9E402}" srcId="{A264F495-47B5-478A-8870-8C35C25655CB}" destId="{6DC5E5FE-D656-4DEF-8B15-D0DE6B4D5F85}" srcOrd="0" destOrd="0" parTransId="{69B74F4B-9B0C-4EBD-B8E5-557B1AD20EB1}" sibTransId="{BD267985-66AC-449E-990B-540E6E4B20CF}"/>
    <dgm:cxn modelId="{2F90A8A6-31C1-472A-B008-66E47EA0CBAA}" type="presOf" srcId="{6DC5E5FE-D656-4DEF-8B15-D0DE6B4D5F85}" destId="{012417D9-250F-447F-B8FD-ABC070A50C1F}" srcOrd="1" destOrd="0" presId="urn:microsoft.com/office/officeart/2005/8/layout/vProcess5"/>
    <dgm:cxn modelId="{14B9E481-F82E-4A72-9487-4D42817632B3}" type="presOf" srcId="{6DC5E5FE-D656-4DEF-8B15-D0DE6B4D5F85}" destId="{46B1DA6F-F166-4807-A10A-2DD2AC52B627}" srcOrd="0" destOrd="0" presId="urn:microsoft.com/office/officeart/2005/8/layout/vProcess5"/>
    <dgm:cxn modelId="{21AF89F5-D7EF-4C2B-B357-3A0ED76573E0}" type="presOf" srcId="{DA624F7B-AA0A-4F02-B201-6C3AED46B2A5}" destId="{05F675B0-40C0-4045-818D-4A0A9767E702}" srcOrd="1" destOrd="0" presId="urn:microsoft.com/office/officeart/2005/8/layout/vProcess5"/>
    <dgm:cxn modelId="{862DF02F-B0A1-4190-84B1-171B22408B51}" type="presOf" srcId="{A264F495-47B5-478A-8870-8C35C25655CB}" destId="{FDFA26CF-8ECE-4C64-874E-1DCD0CE0A133}" srcOrd="0" destOrd="0" presId="urn:microsoft.com/office/officeart/2005/8/layout/vProcess5"/>
    <dgm:cxn modelId="{D0440457-F11C-4386-B55B-1F746504A313}" type="presParOf" srcId="{FDFA26CF-8ECE-4C64-874E-1DCD0CE0A133}" destId="{D708C05A-BFB2-42C0-BE38-B8C2768BDD5F}" srcOrd="0" destOrd="0" presId="urn:microsoft.com/office/officeart/2005/8/layout/vProcess5"/>
    <dgm:cxn modelId="{5B1E5389-0BD9-49B2-AC87-E8C83ABA03D1}" type="presParOf" srcId="{FDFA26CF-8ECE-4C64-874E-1DCD0CE0A133}" destId="{46B1DA6F-F166-4807-A10A-2DD2AC52B627}" srcOrd="1" destOrd="0" presId="urn:microsoft.com/office/officeart/2005/8/layout/vProcess5"/>
    <dgm:cxn modelId="{33BECAEB-55C0-4998-981F-2DD0A5F17E7D}" type="presParOf" srcId="{FDFA26CF-8ECE-4C64-874E-1DCD0CE0A133}" destId="{6E21DAD4-82FB-4515-A7B3-9FF8C3626529}" srcOrd="2" destOrd="0" presId="urn:microsoft.com/office/officeart/2005/8/layout/vProcess5"/>
    <dgm:cxn modelId="{01B77B49-A365-49B3-8158-2DF85BC79529}" type="presParOf" srcId="{FDFA26CF-8ECE-4C64-874E-1DCD0CE0A133}" destId="{DF70F42D-E02A-4707-A733-02FA73713589}" srcOrd="3" destOrd="0" presId="urn:microsoft.com/office/officeart/2005/8/layout/vProcess5"/>
    <dgm:cxn modelId="{8A3FAB15-AD24-4B69-BA96-11E1311DC119}" type="presParOf" srcId="{FDFA26CF-8ECE-4C64-874E-1DCD0CE0A133}" destId="{012417D9-250F-447F-B8FD-ABC070A50C1F}" srcOrd="4" destOrd="0" presId="urn:microsoft.com/office/officeart/2005/8/layout/vProcess5"/>
    <dgm:cxn modelId="{C9DB5A24-F312-476C-B745-AC478C65C766}" type="presParOf" srcId="{FDFA26CF-8ECE-4C64-874E-1DCD0CE0A133}" destId="{05F675B0-40C0-4045-818D-4A0A9767E70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2CCE3-96C7-4A99-83A4-668BF929549F}"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4C232249-47C4-480B-A990-76CF570D5420}">
      <dgm:prSet/>
      <dgm:spPr/>
      <dgm:t>
        <a:bodyPr/>
        <a:lstStyle/>
        <a:p>
          <a:pPr algn="ctr" rtl="0"/>
          <a:r>
            <a:rPr lang="en-US" b="0" dirty="0" smtClean="0"/>
            <a:t>Arrow function expressions are a compact form of function expressions that have a scope of this.</a:t>
          </a:r>
          <a:endParaRPr lang="en-US" dirty="0"/>
        </a:p>
      </dgm:t>
    </dgm:pt>
    <dgm:pt modelId="{2A67C6A2-78DE-4510-AB13-592A42211AC7}" type="parTrans" cxnId="{4FDD4109-B058-4914-8FEC-404B8895F618}">
      <dgm:prSet/>
      <dgm:spPr/>
      <dgm:t>
        <a:bodyPr/>
        <a:lstStyle/>
        <a:p>
          <a:pPr algn="ctr"/>
          <a:endParaRPr lang="en-US"/>
        </a:p>
      </dgm:t>
    </dgm:pt>
    <dgm:pt modelId="{49B126A3-8DF5-4CBB-9254-E27BB7665BCB}" type="sibTrans" cxnId="{4FDD4109-B058-4914-8FEC-404B8895F618}">
      <dgm:prSet/>
      <dgm:spPr/>
      <dgm:t>
        <a:bodyPr/>
        <a:lstStyle/>
        <a:p>
          <a:pPr algn="ctr"/>
          <a:endParaRPr lang="en-US"/>
        </a:p>
      </dgm:t>
    </dgm:pt>
    <dgm:pt modelId="{5D46D7B3-9D5B-4A67-940C-2D9B5A3C7850}">
      <dgm:prSet/>
      <dgm:spPr/>
      <dgm:t>
        <a:bodyPr/>
        <a:lstStyle/>
        <a:p>
          <a:pPr algn="ctr" rtl="0"/>
          <a:r>
            <a:rPr lang="en-US" b="0" dirty="0" smtClean="0"/>
            <a:t>We can define an arrow function expression by omitting the function keyword and using the lambda syntax =&gt;</a:t>
          </a:r>
          <a:endParaRPr lang="en-US" dirty="0"/>
        </a:p>
      </dgm:t>
    </dgm:pt>
    <dgm:pt modelId="{167C4989-C658-446E-B11D-87E0F2E2B78A}" type="parTrans" cxnId="{302BEDF2-F894-4C28-AAF0-BAA3F5522F27}">
      <dgm:prSet/>
      <dgm:spPr/>
      <dgm:t>
        <a:bodyPr/>
        <a:lstStyle/>
        <a:p>
          <a:pPr algn="ctr"/>
          <a:endParaRPr lang="en-US"/>
        </a:p>
      </dgm:t>
    </dgm:pt>
    <dgm:pt modelId="{A408E026-C2A3-46A8-852D-C1A53B438067}" type="sibTrans" cxnId="{302BEDF2-F894-4C28-AAF0-BAA3F5522F27}">
      <dgm:prSet/>
      <dgm:spPr/>
      <dgm:t>
        <a:bodyPr/>
        <a:lstStyle/>
        <a:p>
          <a:pPr algn="ctr"/>
          <a:endParaRPr lang="en-US"/>
        </a:p>
      </dgm:t>
    </dgm:pt>
    <dgm:pt modelId="{31252E7B-EADF-493B-B8AB-8B232C1273CE}">
      <dgm:prSet/>
      <dgm:spPr/>
      <dgm:t>
        <a:bodyPr/>
        <a:lstStyle/>
        <a:p>
          <a:pPr algn="ctr" rtl="0"/>
          <a:r>
            <a:rPr lang="en-US" b="0" dirty="0" smtClean="0"/>
            <a:t>Arrow functions allows us to write more complex function expressions as callbacks and inline functions more easily. </a:t>
          </a:r>
          <a:endParaRPr lang="en-US" dirty="0"/>
        </a:p>
      </dgm:t>
    </dgm:pt>
    <dgm:pt modelId="{B95C4C20-1BA5-4BAE-8548-D7F6DD650570}" type="parTrans" cxnId="{F6206341-D27B-466A-922A-D65AECE5DF31}">
      <dgm:prSet/>
      <dgm:spPr/>
      <dgm:t>
        <a:bodyPr/>
        <a:lstStyle/>
        <a:p>
          <a:pPr algn="ctr"/>
          <a:endParaRPr lang="en-US"/>
        </a:p>
      </dgm:t>
    </dgm:pt>
    <dgm:pt modelId="{6CD54C34-CBBC-414E-9CE8-830B9A845F09}" type="sibTrans" cxnId="{F6206341-D27B-466A-922A-D65AECE5DF31}">
      <dgm:prSet/>
      <dgm:spPr/>
      <dgm:t>
        <a:bodyPr/>
        <a:lstStyle/>
        <a:p>
          <a:pPr algn="ctr"/>
          <a:endParaRPr lang="en-US"/>
        </a:p>
      </dgm:t>
    </dgm:pt>
    <dgm:pt modelId="{3C7B3A6D-6797-4531-AD6A-AC5B2538D266}" type="pres">
      <dgm:prSet presAssocID="{7662CCE3-96C7-4A99-83A4-668BF929549F}" presName="compositeShape" presStyleCnt="0">
        <dgm:presLayoutVars>
          <dgm:chMax val="7"/>
          <dgm:dir/>
          <dgm:resizeHandles val="exact"/>
        </dgm:presLayoutVars>
      </dgm:prSet>
      <dgm:spPr/>
      <dgm:t>
        <a:bodyPr/>
        <a:lstStyle/>
        <a:p>
          <a:endParaRPr lang="en-US"/>
        </a:p>
      </dgm:t>
    </dgm:pt>
    <dgm:pt modelId="{DB278C4B-B9F3-495F-B301-967460EF895B}" type="pres">
      <dgm:prSet presAssocID="{4C232249-47C4-480B-A990-76CF570D5420}" presName="circ1" presStyleLbl="vennNode1" presStyleIdx="0" presStyleCnt="3"/>
      <dgm:spPr/>
      <dgm:t>
        <a:bodyPr/>
        <a:lstStyle/>
        <a:p>
          <a:endParaRPr lang="en-US"/>
        </a:p>
      </dgm:t>
    </dgm:pt>
    <dgm:pt modelId="{A32D1A2B-1FC9-4246-AE27-7F181DD9D0C3}" type="pres">
      <dgm:prSet presAssocID="{4C232249-47C4-480B-A990-76CF570D5420}" presName="circ1Tx" presStyleLbl="revTx" presStyleIdx="0" presStyleCnt="0">
        <dgm:presLayoutVars>
          <dgm:chMax val="0"/>
          <dgm:chPref val="0"/>
          <dgm:bulletEnabled val="1"/>
        </dgm:presLayoutVars>
      </dgm:prSet>
      <dgm:spPr/>
      <dgm:t>
        <a:bodyPr/>
        <a:lstStyle/>
        <a:p>
          <a:endParaRPr lang="en-US"/>
        </a:p>
      </dgm:t>
    </dgm:pt>
    <dgm:pt modelId="{9783D0B5-B632-491B-A03A-EBE80D244DC0}" type="pres">
      <dgm:prSet presAssocID="{5D46D7B3-9D5B-4A67-940C-2D9B5A3C7850}" presName="circ2" presStyleLbl="vennNode1" presStyleIdx="1" presStyleCnt="3"/>
      <dgm:spPr/>
      <dgm:t>
        <a:bodyPr/>
        <a:lstStyle/>
        <a:p>
          <a:endParaRPr lang="en-US"/>
        </a:p>
      </dgm:t>
    </dgm:pt>
    <dgm:pt modelId="{B65075E3-D6DB-4B1B-89AF-5DA7373592CC}" type="pres">
      <dgm:prSet presAssocID="{5D46D7B3-9D5B-4A67-940C-2D9B5A3C7850}" presName="circ2Tx" presStyleLbl="revTx" presStyleIdx="0" presStyleCnt="0">
        <dgm:presLayoutVars>
          <dgm:chMax val="0"/>
          <dgm:chPref val="0"/>
          <dgm:bulletEnabled val="1"/>
        </dgm:presLayoutVars>
      </dgm:prSet>
      <dgm:spPr/>
      <dgm:t>
        <a:bodyPr/>
        <a:lstStyle/>
        <a:p>
          <a:endParaRPr lang="en-US"/>
        </a:p>
      </dgm:t>
    </dgm:pt>
    <dgm:pt modelId="{6C467228-00EA-43FE-83C9-4B054B1622C5}" type="pres">
      <dgm:prSet presAssocID="{31252E7B-EADF-493B-B8AB-8B232C1273CE}" presName="circ3" presStyleLbl="vennNode1" presStyleIdx="2" presStyleCnt="3"/>
      <dgm:spPr/>
      <dgm:t>
        <a:bodyPr/>
        <a:lstStyle/>
        <a:p>
          <a:endParaRPr lang="en-US"/>
        </a:p>
      </dgm:t>
    </dgm:pt>
    <dgm:pt modelId="{DB48B683-2A1D-40C1-BE35-07CFC7C0C084}" type="pres">
      <dgm:prSet presAssocID="{31252E7B-EADF-493B-B8AB-8B232C1273CE}" presName="circ3Tx" presStyleLbl="revTx" presStyleIdx="0" presStyleCnt="0">
        <dgm:presLayoutVars>
          <dgm:chMax val="0"/>
          <dgm:chPref val="0"/>
          <dgm:bulletEnabled val="1"/>
        </dgm:presLayoutVars>
      </dgm:prSet>
      <dgm:spPr/>
      <dgm:t>
        <a:bodyPr/>
        <a:lstStyle/>
        <a:p>
          <a:endParaRPr lang="en-US"/>
        </a:p>
      </dgm:t>
    </dgm:pt>
  </dgm:ptLst>
  <dgm:cxnLst>
    <dgm:cxn modelId="{AD114914-A4D6-4350-8FDC-7391146C7AA1}" type="presOf" srcId="{4C232249-47C4-480B-A990-76CF570D5420}" destId="{A32D1A2B-1FC9-4246-AE27-7F181DD9D0C3}" srcOrd="1" destOrd="0" presId="urn:microsoft.com/office/officeart/2005/8/layout/venn1"/>
    <dgm:cxn modelId="{5688CA9B-B1AD-49EA-9C77-98C0E98011E7}" type="presOf" srcId="{31252E7B-EADF-493B-B8AB-8B232C1273CE}" destId="{6C467228-00EA-43FE-83C9-4B054B1622C5}" srcOrd="0" destOrd="0" presId="urn:microsoft.com/office/officeart/2005/8/layout/venn1"/>
    <dgm:cxn modelId="{4FDD4109-B058-4914-8FEC-404B8895F618}" srcId="{7662CCE3-96C7-4A99-83A4-668BF929549F}" destId="{4C232249-47C4-480B-A990-76CF570D5420}" srcOrd="0" destOrd="0" parTransId="{2A67C6A2-78DE-4510-AB13-592A42211AC7}" sibTransId="{49B126A3-8DF5-4CBB-9254-E27BB7665BCB}"/>
    <dgm:cxn modelId="{F6206341-D27B-466A-922A-D65AECE5DF31}" srcId="{7662CCE3-96C7-4A99-83A4-668BF929549F}" destId="{31252E7B-EADF-493B-B8AB-8B232C1273CE}" srcOrd="2" destOrd="0" parTransId="{B95C4C20-1BA5-4BAE-8548-D7F6DD650570}" sibTransId="{6CD54C34-CBBC-414E-9CE8-830B9A845F09}"/>
    <dgm:cxn modelId="{2D48764F-7B8C-48E8-B9D7-F1BCF8775A14}" type="presOf" srcId="{7662CCE3-96C7-4A99-83A4-668BF929549F}" destId="{3C7B3A6D-6797-4531-AD6A-AC5B2538D266}" srcOrd="0" destOrd="0" presId="urn:microsoft.com/office/officeart/2005/8/layout/venn1"/>
    <dgm:cxn modelId="{C4CF9174-41F2-430D-AD8C-8AC0EC754338}" type="presOf" srcId="{5D46D7B3-9D5B-4A67-940C-2D9B5A3C7850}" destId="{9783D0B5-B632-491B-A03A-EBE80D244DC0}" srcOrd="0" destOrd="0" presId="urn:microsoft.com/office/officeart/2005/8/layout/venn1"/>
    <dgm:cxn modelId="{C1F0BCCC-5493-4552-B641-933BAC2FA408}" type="presOf" srcId="{4C232249-47C4-480B-A990-76CF570D5420}" destId="{DB278C4B-B9F3-495F-B301-967460EF895B}" srcOrd="0" destOrd="0" presId="urn:microsoft.com/office/officeart/2005/8/layout/venn1"/>
    <dgm:cxn modelId="{302BEDF2-F894-4C28-AAF0-BAA3F5522F27}" srcId="{7662CCE3-96C7-4A99-83A4-668BF929549F}" destId="{5D46D7B3-9D5B-4A67-940C-2D9B5A3C7850}" srcOrd="1" destOrd="0" parTransId="{167C4989-C658-446E-B11D-87E0F2E2B78A}" sibTransId="{A408E026-C2A3-46A8-852D-C1A53B438067}"/>
    <dgm:cxn modelId="{C0CF86AF-315D-4562-98DB-844E7E70908D}" type="presOf" srcId="{5D46D7B3-9D5B-4A67-940C-2D9B5A3C7850}" destId="{B65075E3-D6DB-4B1B-89AF-5DA7373592CC}" srcOrd="1" destOrd="0" presId="urn:microsoft.com/office/officeart/2005/8/layout/venn1"/>
    <dgm:cxn modelId="{43202995-936D-498D-AACC-63CBE634F54D}" type="presOf" srcId="{31252E7B-EADF-493B-B8AB-8B232C1273CE}" destId="{DB48B683-2A1D-40C1-BE35-07CFC7C0C084}" srcOrd="1" destOrd="0" presId="urn:microsoft.com/office/officeart/2005/8/layout/venn1"/>
    <dgm:cxn modelId="{8F32536D-7207-4049-BE4C-DAB4482E1608}" type="presParOf" srcId="{3C7B3A6D-6797-4531-AD6A-AC5B2538D266}" destId="{DB278C4B-B9F3-495F-B301-967460EF895B}" srcOrd="0" destOrd="0" presId="urn:microsoft.com/office/officeart/2005/8/layout/venn1"/>
    <dgm:cxn modelId="{4D2B45ED-4569-4095-8C88-5E1D732C80DF}" type="presParOf" srcId="{3C7B3A6D-6797-4531-AD6A-AC5B2538D266}" destId="{A32D1A2B-1FC9-4246-AE27-7F181DD9D0C3}" srcOrd="1" destOrd="0" presId="urn:microsoft.com/office/officeart/2005/8/layout/venn1"/>
    <dgm:cxn modelId="{1D486F58-EDE6-4636-AD14-6B0E11189714}" type="presParOf" srcId="{3C7B3A6D-6797-4531-AD6A-AC5B2538D266}" destId="{9783D0B5-B632-491B-A03A-EBE80D244DC0}" srcOrd="2" destOrd="0" presId="urn:microsoft.com/office/officeart/2005/8/layout/venn1"/>
    <dgm:cxn modelId="{6EAB5029-0B1B-45B3-B97E-DE65AF6C6074}" type="presParOf" srcId="{3C7B3A6D-6797-4531-AD6A-AC5B2538D266}" destId="{B65075E3-D6DB-4B1B-89AF-5DA7373592CC}" srcOrd="3" destOrd="0" presId="urn:microsoft.com/office/officeart/2005/8/layout/venn1"/>
    <dgm:cxn modelId="{ECB38C1C-E53A-4B43-8617-0493E650C331}" type="presParOf" srcId="{3C7B3A6D-6797-4531-AD6A-AC5B2538D266}" destId="{6C467228-00EA-43FE-83C9-4B054B1622C5}" srcOrd="4" destOrd="0" presId="urn:microsoft.com/office/officeart/2005/8/layout/venn1"/>
    <dgm:cxn modelId="{89A738CF-BB1B-47AA-877C-CF3299A193E4}" type="presParOf" srcId="{3C7B3A6D-6797-4531-AD6A-AC5B2538D266}" destId="{DB48B683-2A1D-40C1-BE35-07CFC7C0C08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F8749-C420-4E35-BA09-9B200EE64033}">
      <dsp:nvSpPr>
        <dsp:cNvPr id="0" name=""/>
        <dsp:cNvSpPr/>
      </dsp:nvSpPr>
      <dsp:spPr>
        <a:xfrm>
          <a:off x="160027" y="63834"/>
          <a:ext cx="4967053" cy="462017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b="0" kern="1200" dirty="0" err="1" smtClean="0"/>
            <a:t>TypeScript</a:t>
          </a:r>
          <a:endParaRPr lang="en-US" sz="2000" b="0" kern="1200" dirty="0"/>
        </a:p>
        <a:p>
          <a:pPr marL="171450" lvl="1" indent="-171450" algn="l" defTabSz="711200">
            <a:lnSpc>
              <a:spcPct val="90000"/>
            </a:lnSpc>
            <a:spcBef>
              <a:spcPct val="0"/>
            </a:spcBef>
            <a:spcAft>
              <a:spcPct val="15000"/>
            </a:spcAft>
            <a:buChar char="••"/>
          </a:pPr>
          <a:r>
            <a:rPr lang="en-US" sz="1600" b="0" kern="1200" dirty="0" smtClean="0"/>
            <a:t>types</a:t>
          </a:r>
          <a:endParaRPr lang="en-US" sz="1600" b="0" kern="1200" dirty="0"/>
        </a:p>
        <a:p>
          <a:pPr marL="171450" lvl="1" indent="-171450" algn="l" defTabSz="711200">
            <a:lnSpc>
              <a:spcPct val="90000"/>
            </a:lnSpc>
            <a:spcBef>
              <a:spcPct val="0"/>
            </a:spcBef>
            <a:spcAft>
              <a:spcPct val="15000"/>
            </a:spcAft>
            <a:buChar char="••"/>
          </a:pPr>
          <a:r>
            <a:rPr lang="en-US" sz="1600" b="0" kern="1200" dirty="0" smtClean="0"/>
            <a:t>annotations</a:t>
          </a:r>
          <a:endParaRPr lang="en-US" sz="1600" b="0" kern="1200" dirty="0"/>
        </a:p>
      </dsp:txBody>
      <dsp:txXfrm>
        <a:off x="1775561" y="294843"/>
        <a:ext cx="1735985" cy="693026"/>
      </dsp:txXfrm>
    </dsp:sp>
    <dsp:sp modelId="{7ADF0E6A-187E-4045-9FC8-85B1F02E79FD}">
      <dsp:nvSpPr>
        <dsp:cNvPr id="0" name=""/>
        <dsp:cNvSpPr/>
      </dsp:nvSpPr>
      <dsp:spPr>
        <a:xfrm>
          <a:off x="1500723" y="1558076"/>
          <a:ext cx="2975118" cy="2844149"/>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l" defTabSz="889000">
            <a:lnSpc>
              <a:spcPct val="90000"/>
            </a:lnSpc>
            <a:spcBef>
              <a:spcPct val="0"/>
            </a:spcBef>
            <a:spcAft>
              <a:spcPct val="35000"/>
            </a:spcAft>
          </a:pPr>
          <a:r>
            <a:rPr lang="en-US" sz="2000" b="0" kern="1200" dirty="0" smtClean="0"/>
            <a:t>ES6</a:t>
          </a:r>
          <a:endParaRPr lang="en-US" sz="2000" b="0" kern="1200" dirty="0"/>
        </a:p>
        <a:p>
          <a:pPr marL="171450" lvl="1" indent="-171450" algn="l" defTabSz="711200">
            <a:lnSpc>
              <a:spcPct val="90000"/>
            </a:lnSpc>
            <a:spcBef>
              <a:spcPct val="0"/>
            </a:spcBef>
            <a:spcAft>
              <a:spcPct val="15000"/>
            </a:spcAft>
            <a:buChar char="••"/>
          </a:pPr>
          <a:r>
            <a:rPr lang="en-US" sz="1600" b="0" kern="1200" dirty="0" smtClean="0"/>
            <a:t>classes</a:t>
          </a:r>
          <a:endParaRPr lang="en-US" sz="1600" b="0" kern="1200" dirty="0"/>
        </a:p>
        <a:p>
          <a:pPr marL="171450" lvl="1" indent="-171450" algn="l" defTabSz="711200">
            <a:lnSpc>
              <a:spcPct val="90000"/>
            </a:lnSpc>
            <a:spcBef>
              <a:spcPct val="0"/>
            </a:spcBef>
            <a:spcAft>
              <a:spcPct val="15000"/>
            </a:spcAft>
            <a:buChar char="••"/>
          </a:pPr>
          <a:r>
            <a:rPr lang="en-US" sz="1600" b="0" kern="1200" dirty="0" smtClean="0"/>
            <a:t>modules</a:t>
          </a:r>
          <a:endParaRPr lang="en-US" sz="1600" b="0" kern="1200" dirty="0"/>
        </a:p>
      </dsp:txBody>
      <dsp:txXfrm>
        <a:off x="2295080" y="1735835"/>
        <a:ext cx="1386405" cy="533277"/>
      </dsp:txXfrm>
    </dsp:sp>
    <dsp:sp modelId="{3C1C2424-28EF-4426-95BA-41FB735B1312}">
      <dsp:nvSpPr>
        <dsp:cNvPr id="0" name=""/>
        <dsp:cNvSpPr/>
      </dsp:nvSpPr>
      <dsp:spPr>
        <a:xfrm>
          <a:off x="2366398" y="2940447"/>
          <a:ext cx="1451748" cy="137414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b="0" kern="1200" dirty="0" smtClean="0"/>
            <a:t>ES5</a:t>
          </a:r>
          <a:endParaRPr lang="en-US" sz="2000" b="0" kern="1200" dirty="0"/>
        </a:p>
      </dsp:txBody>
      <dsp:txXfrm>
        <a:off x="2579002" y="3283983"/>
        <a:ext cx="1026541" cy="6870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CA229-2C80-4F01-B09B-BDC16ACD1F7F}">
      <dsp:nvSpPr>
        <dsp:cNvPr id="0" name=""/>
        <dsp:cNvSpPr/>
      </dsp:nvSpPr>
      <dsp:spPr>
        <a:xfrm rot="5400000">
          <a:off x="2854688" y="2253"/>
          <a:ext cx="1258494" cy="1258991"/>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latin typeface="+mj-lt"/>
            </a:rPr>
            <a:t>boolean</a:t>
          </a:r>
          <a:endParaRPr lang="en-US" sz="1200" kern="1200" dirty="0">
            <a:latin typeface="+mj-lt"/>
          </a:endParaRPr>
        </a:p>
      </dsp:txBody>
      <dsp:txXfrm rot="-5400000">
        <a:off x="3064272" y="212250"/>
        <a:ext cx="839327" cy="838996"/>
      </dsp:txXfrm>
    </dsp:sp>
    <dsp:sp modelId="{17EB3430-F1A5-4812-AAD9-6EB2E2F3FB50}">
      <dsp:nvSpPr>
        <dsp:cNvPr id="0" name=""/>
        <dsp:cNvSpPr/>
      </dsp:nvSpPr>
      <dsp:spPr>
        <a:xfrm>
          <a:off x="4051277" y="262865"/>
          <a:ext cx="1372245" cy="73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j-lt"/>
            </a:rPr>
            <a:t> </a:t>
          </a:r>
          <a:endParaRPr lang="en-US" sz="1800" kern="1200" dirty="0">
            <a:latin typeface="+mj-lt"/>
          </a:endParaRPr>
        </a:p>
      </dsp:txBody>
      <dsp:txXfrm>
        <a:off x="4051277" y="262865"/>
        <a:ext cx="1372245" cy="737766"/>
      </dsp:txXfrm>
    </dsp:sp>
    <dsp:sp modelId="{6E903392-FDD7-4AEB-98DF-46E507C4E81C}">
      <dsp:nvSpPr>
        <dsp:cNvPr id="0" name=""/>
        <dsp:cNvSpPr/>
      </dsp:nvSpPr>
      <dsp:spPr>
        <a:xfrm rot="5400000">
          <a:off x="1713787" y="96868"/>
          <a:ext cx="1229610" cy="1069761"/>
        </a:xfrm>
        <a:prstGeom prst="hexagon">
          <a:avLst>
            <a:gd name="adj" fmla="val 2500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array</a:t>
          </a:r>
          <a:endParaRPr lang="en-US" sz="1800" kern="1200" dirty="0">
            <a:latin typeface="+mj-lt"/>
          </a:endParaRPr>
        </a:p>
      </dsp:txBody>
      <dsp:txXfrm rot="-5400000">
        <a:off x="1960415" y="208558"/>
        <a:ext cx="736353" cy="846382"/>
      </dsp:txXfrm>
    </dsp:sp>
    <dsp:sp modelId="{755A330B-7C13-464D-81D2-830B25881E94}">
      <dsp:nvSpPr>
        <dsp:cNvPr id="0" name=""/>
        <dsp:cNvSpPr/>
      </dsp:nvSpPr>
      <dsp:spPr>
        <a:xfrm rot="5400000">
          <a:off x="2289245" y="1130826"/>
          <a:ext cx="1229610" cy="1118114"/>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latin typeface="+mj-lt"/>
            </a:rPr>
            <a:t>number</a:t>
          </a:r>
          <a:endParaRPr lang="en-US" sz="1400" kern="1200" dirty="0">
            <a:latin typeface="+mj-lt"/>
          </a:endParaRPr>
        </a:p>
      </dsp:txBody>
      <dsp:txXfrm rot="-5400000">
        <a:off x="2522897" y="1270722"/>
        <a:ext cx="762306" cy="838322"/>
      </dsp:txXfrm>
    </dsp:sp>
    <dsp:sp modelId="{0C051CE8-E65A-402C-856F-0EF06B5DEEB2}">
      <dsp:nvSpPr>
        <dsp:cNvPr id="0" name=""/>
        <dsp:cNvSpPr/>
      </dsp:nvSpPr>
      <dsp:spPr>
        <a:xfrm>
          <a:off x="996925" y="1321000"/>
          <a:ext cx="1327979" cy="73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kern="1200" dirty="0" smtClean="0">
              <a:latin typeface="+mj-lt"/>
            </a:rPr>
            <a:t> </a:t>
          </a:r>
          <a:endParaRPr lang="en-US" sz="1800" kern="1200" dirty="0">
            <a:latin typeface="+mj-lt"/>
          </a:endParaRPr>
        </a:p>
      </dsp:txBody>
      <dsp:txXfrm>
        <a:off x="996925" y="1321000"/>
        <a:ext cx="1327979" cy="737766"/>
      </dsp:txXfrm>
    </dsp:sp>
    <dsp:sp modelId="{303DDD98-C166-4576-BC9C-D28983D03E0A}">
      <dsp:nvSpPr>
        <dsp:cNvPr id="0" name=""/>
        <dsp:cNvSpPr/>
      </dsp:nvSpPr>
      <dsp:spPr>
        <a:xfrm rot="5400000">
          <a:off x="3444587" y="1155003"/>
          <a:ext cx="1229610" cy="1069761"/>
        </a:xfrm>
        <a:prstGeom prst="hexagon">
          <a:avLst>
            <a:gd name="adj" fmla="val 2500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string</a:t>
          </a:r>
          <a:endParaRPr lang="en-US" sz="1800" kern="1200" dirty="0">
            <a:latin typeface="+mj-lt"/>
          </a:endParaRPr>
        </a:p>
      </dsp:txBody>
      <dsp:txXfrm rot="-5400000">
        <a:off x="3691215" y="1266693"/>
        <a:ext cx="736353" cy="846382"/>
      </dsp:txXfrm>
    </dsp:sp>
    <dsp:sp modelId="{F36EB0F9-4B7F-4E6F-B751-769092DACF53}">
      <dsp:nvSpPr>
        <dsp:cNvPr id="0" name=""/>
        <dsp:cNvSpPr/>
      </dsp:nvSpPr>
      <dsp:spPr>
        <a:xfrm rot="5400000">
          <a:off x="2869130" y="2198696"/>
          <a:ext cx="1229610" cy="1069761"/>
        </a:xfrm>
        <a:prstGeom prst="hexagon">
          <a:avLst>
            <a:gd name="adj" fmla="val 2500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any</a:t>
          </a:r>
          <a:endParaRPr lang="en-US" sz="1800" kern="1200" dirty="0">
            <a:latin typeface="+mj-lt"/>
          </a:endParaRPr>
        </a:p>
      </dsp:txBody>
      <dsp:txXfrm rot="-5400000">
        <a:off x="3115758" y="2310386"/>
        <a:ext cx="736353" cy="846382"/>
      </dsp:txXfrm>
    </dsp:sp>
    <dsp:sp modelId="{28E10C44-8D72-406A-B620-4140F3BACBCE}">
      <dsp:nvSpPr>
        <dsp:cNvPr id="0" name=""/>
        <dsp:cNvSpPr/>
      </dsp:nvSpPr>
      <dsp:spPr>
        <a:xfrm>
          <a:off x="4051277" y="2364694"/>
          <a:ext cx="1372245" cy="73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j-lt"/>
            </a:rPr>
            <a:t> </a:t>
          </a:r>
          <a:endParaRPr lang="en-US" sz="1800" kern="1200" dirty="0">
            <a:latin typeface="+mj-lt"/>
          </a:endParaRPr>
        </a:p>
      </dsp:txBody>
      <dsp:txXfrm>
        <a:off x="4051277" y="2364694"/>
        <a:ext cx="1372245" cy="737766"/>
      </dsp:txXfrm>
    </dsp:sp>
    <dsp:sp modelId="{0EFEA078-F1B7-4750-B453-C28964B96AC2}">
      <dsp:nvSpPr>
        <dsp:cNvPr id="0" name=""/>
        <dsp:cNvSpPr/>
      </dsp:nvSpPr>
      <dsp:spPr>
        <a:xfrm rot="5400000">
          <a:off x="1713787" y="2198696"/>
          <a:ext cx="1229610" cy="1069761"/>
        </a:xfrm>
        <a:prstGeom prst="hexagon">
          <a:avLst>
            <a:gd name="adj" fmla="val 2500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err="1" smtClean="0">
              <a:latin typeface="+mj-lt"/>
            </a:rPr>
            <a:t>enum</a:t>
          </a:r>
          <a:endParaRPr lang="en-US" sz="1800" kern="1200" dirty="0">
            <a:latin typeface="+mj-lt"/>
          </a:endParaRPr>
        </a:p>
      </dsp:txBody>
      <dsp:txXfrm rot="-5400000">
        <a:off x="1960415" y="2310386"/>
        <a:ext cx="736353" cy="846382"/>
      </dsp:txXfrm>
    </dsp:sp>
    <dsp:sp modelId="{251DAB6F-1C35-4BCE-90ED-5FED77D009AB}">
      <dsp:nvSpPr>
        <dsp:cNvPr id="0" name=""/>
        <dsp:cNvSpPr/>
      </dsp:nvSpPr>
      <dsp:spPr>
        <a:xfrm rot="5400000">
          <a:off x="2289245" y="3242390"/>
          <a:ext cx="1229610" cy="1069761"/>
        </a:xfrm>
        <a:prstGeom prst="hexagon">
          <a:avLst>
            <a:gd name="adj" fmla="val 2500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latin typeface="+mj-lt"/>
            </a:rPr>
            <a:t>void</a:t>
          </a:r>
          <a:endParaRPr lang="en-US" sz="1800" kern="1200" dirty="0">
            <a:latin typeface="+mj-lt"/>
          </a:endParaRPr>
        </a:p>
      </dsp:txBody>
      <dsp:txXfrm rot="-5400000">
        <a:off x="2535873" y="3354080"/>
        <a:ext cx="736353" cy="846382"/>
      </dsp:txXfrm>
    </dsp:sp>
    <dsp:sp modelId="{60BDFAD2-74E0-4BBB-AC40-4ED630B0EFEA}">
      <dsp:nvSpPr>
        <dsp:cNvPr id="0" name=""/>
        <dsp:cNvSpPr/>
      </dsp:nvSpPr>
      <dsp:spPr>
        <a:xfrm>
          <a:off x="996925" y="3408387"/>
          <a:ext cx="1327979" cy="737766"/>
        </a:xfrm>
        <a:prstGeom prst="rect">
          <a:avLst/>
        </a:prstGeom>
        <a:noFill/>
        <a:ln>
          <a:noFill/>
        </a:ln>
        <a:effectLst/>
      </dsp:spPr>
      <dsp:style>
        <a:lnRef idx="0">
          <a:scrgbClr r="0" g="0" b="0"/>
        </a:lnRef>
        <a:fillRef idx="0">
          <a:scrgbClr r="0" g="0" b="0"/>
        </a:fillRef>
        <a:effectRef idx="0">
          <a:scrgbClr r="0" g="0" b="0"/>
        </a:effectRef>
        <a:fontRef idx="minor"/>
      </dsp:style>
    </dsp:sp>
    <dsp:sp modelId="{AF3C62B7-427F-4A63-9E8C-DB5826E2C3DE}">
      <dsp:nvSpPr>
        <dsp:cNvPr id="0" name=""/>
        <dsp:cNvSpPr/>
      </dsp:nvSpPr>
      <dsp:spPr>
        <a:xfrm rot="5400000">
          <a:off x="3444587" y="3242390"/>
          <a:ext cx="1229610" cy="1069761"/>
        </a:xfrm>
        <a:prstGeom prst="hexagon">
          <a:avLst>
            <a:gd name="adj" fmla="val 2500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err="1" smtClean="0">
              <a:latin typeface="+mj-lt"/>
            </a:rPr>
            <a:t>enum</a:t>
          </a:r>
          <a:endParaRPr lang="en-US" sz="1800" kern="1200" dirty="0">
            <a:latin typeface="+mj-lt"/>
          </a:endParaRPr>
        </a:p>
      </dsp:txBody>
      <dsp:txXfrm rot="-5400000">
        <a:off x="3691215" y="3354080"/>
        <a:ext cx="736353" cy="846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1DA6F-F166-4807-A10A-2DD2AC52B627}">
      <dsp:nvSpPr>
        <dsp:cNvPr id="0" name=""/>
        <dsp:cNvSpPr/>
      </dsp:nvSpPr>
      <dsp:spPr>
        <a:xfrm>
          <a:off x="0" y="0"/>
          <a:ext cx="4702554" cy="171796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TypeScript supports getters/setters as a way of intercepting accesses to a member of an object. </a:t>
          </a:r>
          <a:endParaRPr lang="en-US" sz="2000" kern="1200" dirty="0"/>
        </a:p>
      </dsp:txBody>
      <dsp:txXfrm>
        <a:off x="50317" y="50317"/>
        <a:ext cx="2926903" cy="1617331"/>
      </dsp:txXfrm>
    </dsp:sp>
    <dsp:sp modelId="{6E21DAD4-82FB-4515-A7B3-9FF8C3626529}">
      <dsp:nvSpPr>
        <dsp:cNvPr id="0" name=""/>
        <dsp:cNvSpPr/>
      </dsp:nvSpPr>
      <dsp:spPr>
        <a:xfrm>
          <a:off x="829862" y="2099736"/>
          <a:ext cx="4702554" cy="171796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It gives way of having finer-grained control over how a member is accessed on each object.</a:t>
          </a:r>
          <a:endParaRPr lang="en-US" sz="2000" kern="1200" dirty="0"/>
        </a:p>
      </dsp:txBody>
      <dsp:txXfrm>
        <a:off x="880179" y="2150053"/>
        <a:ext cx="2655380" cy="1617331"/>
      </dsp:txXfrm>
    </dsp:sp>
    <dsp:sp modelId="{DF70F42D-E02A-4707-A733-02FA73713589}">
      <dsp:nvSpPr>
        <dsp:cNvPr id="0" name=""/>
        <dsp:cNvSpPr/>
      </dsp:nvSpPr>
      <dsp:spPr>
        <a:xfrm>
          <a:off x="3585876" y="1350512"/>
          <a:ext cx="1116677" cy="1116677"/>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3837128" y="1350512"/>
        <a:ext cx="614173" cy="840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78C4B-B9F3-495F-B301-967460EF895B}">
      <dsp:nvSpPr>
        <dsp:cNvPr id="0" name=""/>
        <dsp:cNvSpPr/>
      </dsp:nvSpPr>
      <dsp:spPr>
        <a:xfrm>
          <a:off x="2317652" y="55831"/>
          <a:ext cx="2679895" cy="2679895"/>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0" kern="1200" dirty="0" smtClean="0"/>
            <a:t>Arrow function expressions are a compact form of function expressions that have a scope of this.</a:t>
          </a:r>
          <a:endParaRPr lang="en-US" sz="1400" kern="1200" dirty="0"/>
        </a:p>
      </dsp:txBody>
      <dsp:txXfrm>
        <a:off x="2674971" y="524812"/>
        <a:ext cx="1965256" cy="1205953"/>
      </dsp:txXfrm>
    </dsp:sp>
    <dsp:sp modelId="{9783D0B5-B632-491B-A03A-EBE80D244DC0}">
      <dsp:nvSpPr>
        <dsp:cNvPr id="0" name=""/>
        <dsp:cNvSpPr/>
      </dsp:nvSpPr>
      <dsp:spPr>
        <a:xfrm>
          <a:off x="3284647" y="1730766"/>
          <a:ext cx="2679895" cy="2679895"/>
        </a:xfrm>
        <a:prstGeom prst="ellipse">
          <a:avLst/>
        </a:prstGeom>
        <a:solidFill>
          <a:schemeClr val="accent5">
            <a:alpha val="50000"/>
            <a:hueOff val="-4058824"/>
            <a:satOff val="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0" kern="1200" dirty="0" smtClean="0"/>
            <a:t>We can define an arrow function expression by omitting the function keyword and using the lambda syntax =&gt;</a:t>
          </a:r>
          <a:endParaRPr lang="en-US" sz="1400" kern="1200" dirty="0"/>
        </a:p>
      </dsp:txBody>
      <dsp:txXfrm>
        <a:off x="4104249" y="2423072"/>
        <a:ext cx="1607937" cy="1473942"/>
      </dsp:txXfrm>
    </dsp:sp>
    <dsp:sp modelId="{6C467228-00EA-43FE-83C9-4B054B1622C5}">
      <dsp:nvSpPr>
        <dsp:cNvPr id="0" name=""/>
        <dsp:cNvSpPr/>
      </dsp:nvSpPr>
      <dsp:spPr>
        <a:xfrm>
          <a:off x="1350656" y="1730766"/>
          <a:ext cx="2679895" cy="2679895"/>
        </a:xfrm>
        <a:prstGeom prst="ellipse">
          <a:avLst/>
        </a:prstGeom>
        <a:solidFill>
          <a:schemeClr val="accent5">
            <a:alpha val="50000"/>
            <a:hueOff val="-8117648"/>
            <a:satOff val="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0" kern="1200" dirty="0" smtClean="0"/>
            <a:t>Arrow functions allows us to write more complex function expressions as callbacks and inline functions more easily. </a:t>
          </a:r>
          <a:endParaRPr lang="en-US" sz="1400" kern="1200" dirty="0"/>
        </a:p>
      </dsp:txBody>
      <dsp:txXfrm>
        <a:off x="1603013" y="2423072"/>
        <a:ext cx="1607937" cy="147394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42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4033"/>
            <a:ext cx="4892673" cy="4414124"/>
          </a:xfrm>
        </p:spPr>
        <p:txBody>
          <a:bodyPr>
            <a:normAutofit/>
          </a:bodyPr>
          <a:lstStyle/>
          <a:p>
            <a:pPr algn="just"/>
            <a:r>
              <a:rPr lang="en-US" b="1" dirty="0" smtClean="0"/>
              <a:t>Creating Properties in JavaScript</a:t>
            </a:r>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582" y="4596637"/>
            <a:ext cx="4809327" cy="44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431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b="1"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78170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b="1" dirty="0" smtClean="0"/>
          </a:p>
          <a:p>
            <a:pPr algn="just"/>
            <a:r>
              <a:rPr lang="en-US" dirty="0" smtClean="0"/>
              <a:t>function </a:t>
            </a:r>
            <a:r>
              <a:rPr lang="en-US" dirty="0" err="1" smtClean="0"/>
              <a:t>buildName</a:t>
            </a:r>
            <a:r>
              <a:rPr lang="en-US" dirty="0" smtClean="0"/>
              <a:t>(</a:t>
            </a:r>
            <a:r>
              <a:rPr lang="en-US" dirty="0" err="1" smtClean="0"/>
              <a:t>firstName</a:t>
            </a:r>
            <a:r>
              <a:rPr lang="en-US" dirty="0" smtClean="0"/>
              <a:t>: string, </a:t>
            </a:r>
            <a:r>
              <a:rPr lang="en-US" dirty="0" err="1" smtClean="0"/>
              <a:t>middleName</a:t>
            </a:r>
            <a:r>
              <a:rPr lang="en-US" dirty="0" smtClean="0"/>
              <a:t>?: string, </a:t>
            </a:r>
            <a:r>
              <a:rPr lang="en-US" dirty="0" err="1" smtClean="0"/>
              <a:t>lastName</a:t>
            </a:r>
            <a:r>
              <a:rPr lang="en-US" dirty="0" smtClean="0"/>
              <a:t> = "M", ...</a:t>
            </a:r>
            <a:r>
              <a:rPr lang="en-US" dirty="0" err="1" smtClean="0"/>
              <a:t>others:string</a:t>
            </a:r>
            <a:r>
              <a:rPr lang="en-US" dirty="0" smtClean="0"/>
              <a:t>[]) {</a:t>
            </a:r>
          </a:p>
          <a:p>
            <a:pPr algn="just"/>
            <a:r>
              <a:rPr lang="en-US" dirty="0" smtClean="0"/>
              <a:t> </a:t>
            </a:r>
          </a:p>
          <a:p>
            <a:pPr lvl="1" algn="just"/>
            <a:r>
              <a:rPr lang="en-US" dirty="0" smtClean="0"/>
              <a:t>   if (</a:t>
            </a:r>
            <a:r>
              <a:rPr lang="en-US" dirty="0" err="1" smtClean="0"/>
              <a:t>middleName</a:t>
            </a:r>
            <a:r>
              <a:rPr lang="en-US" dirty="0" smtClean="0"/>
              <a:t> !== undefined)</a:t>
            </a:r>
          </a:p>
          <a:p>
            <a:pPr lvl="1" algn="just"/>
            <a:r>
              <a:rPr lang="en-US" dirty="0" smtClean="0"/>
              <a:t>        console.log("%s %s %s", </a:t>
            </a:r>
            <a:r>
              <a:rPr lang="en-US" dirty="0" err="1" smtClean="0"/>
              <a:t>firstName</a:t>
            </a:r>
            <a:r>
              <a:rPr lang="en-US" dirty="0" smtClean="0"/>
              <a:t>, </a:t>
            </a:r>
            <a:r>
              <a:rPr lang="en-US" dirty="0" err="1" smtClean="0"/>
              <a:t>middleName</a:t>
            </a:r>
            <a:r>
              <a:rPr lang="en-US" dirty="0" smtClean="0"/>
              <a:t>, </a:t>
            </a:r>
            <a:r>
              <a:rPr lang="en-US" dirty="0" err="1" smtClean="0"/>
              <a:t>lastName</a:t>
            </a:r>
            <a:r>
              <a:rPr lang="en-US" dirty="0" smtClean="0"/>
              <a:t>);</a:t>
            </a:r>
          </a:p>
          <a:p>
            <a:pPr lvl="1" algn="just"/>
            <a:r>
              <a:rPr lang="en-US" dirty="0" smtClean="0"/>
              <a:t>    else</a:t>
            </a:r>
          </a:p>
          <a:p>
            <a:pPr lvl="1" algn="just"/>
            <a:r>
              <a:rPr lang="en-US" dirty="0" smtClean="0"/>
              <a:t>        console.log("%s %s", </a:t>
            </a:r>
            <a:r>
              <a:rPr lang="en-US" dirty="0" err="1" smtClean="0"/>
              <a:t>firstName</a:t>
            </a:r>
            <a:r>
              <a:rPr lang="en-US" dirty="0" smtClean="0"/>
              <a:t>, </a:t>
            </a:r>
            <a:r>
              <a:rPr lang="en-US" dirty="0" err="1" smtClean="0"/>
              <a:t>lastName</a:t>
            </a:r>
            <a:r>
              <a:rPr lang="en-US" dirty="0" smtClean="0"/>
              <a:t>);</a:t>
            </a:r>
          </a:p>
          <a:p>
            <a:pPr lvl="1" algn="just"/>
            <a:r>
              <a:rPr lang="en-US" dirty="0" smtClean="0"/>
              <a:t>    </a:t>
            </a:r>
          </a:p>
          <a:p>
            <a:pPr lvl="1" algn="just"/>
            <a:r>
              <a:rPr lang="en-US" dirty="0" smtClean="0"/>
              <a:t>    if(</a:t>
            </a:r>
            <a:r>
              <a:rPr lang="en-US" dirty="0" err="1" smtClean="0"/>
              <a:t>others.length</a:t>
            </a:r>
            <a:r>
              <a:rPr lang="en-US" dirty="0" smtClean="0"/>
              <a:t> &gt; 0){</a:t>
            </a:r>
          </a:p>
          <a:p>
            <a:pPr lvl="2" algn="just"/>
            <a:r>
              <a:rPr lang="en-US" dirty="0" smtClean="0"/>
              <a:t>        </a:t>
            </a:r>
            <a:r>
              <a:rPr lang="en-US" dirty="0" err="1" smtClean="0"/>
              <a:t>others.forEach</a:t>
            </a:r>
            <a:r>
              <a:rPr lang="en-US" dirty="0" smtClean="0"/>
              <a:t>(function(item){</a:t>
            </a:r>
          </a:p>
          <a:p>
            <a:pPr lvl="2" algn="just"/>
            <a:r>
              <a:rPr lang="en-US" dirty="0" smtClean="0"/>
              <a:t>            console.log(item);</a:t>
            </a:r>
          </a:p>
          <a:p>
            <a:pPr lvl="2" algn="just"/>
            <a:r>
              <a:rPr lang="en-US" dirty="0" smtClean="0"/>
              <a:t>        });</a:t>
            </a:r>
          </a:p>
          <a:p>
            <a:pPr lvl="1" algn="just"/>
            <a:r>
              <a:rPr lang="en-US" dirty="0" smtClean="0"/>
              <a:t>    }</a:t>
            </a:r>
          </a:p>
          <a:p>
            <a:pPr algn="just"/>
            <a:r>
              <a:rPr lang="en-US" dirty="0" smtClean="0"/>
              <a:t>}</a:t>
            </a:r>
          </a:p>
          <a:p>
            <a:pPr algn="just"/>
            <a:endParaRPr lang="en-US" dirty="0" smtClean="0"/>
          </a:p>
          <a:p>
            <a:pPr algn="just"/>
            <a:r>
              <a:rPr lang="en-US" dirty="0" err="1" smtClean="0"/>
              <a:t>buildName</a:t>
            </a:r>
            <a:r>
              <a:rPr lang="en-US" dirty="0" smtClean="0"/>
              <a:t>("</a:t>
            </a:r>
            <a:r>
              <a:rPr lang="en-US" dirty="0" err="1" smtClean="0"/>
              <a:t>Karthik</a:t>
            </a:r>
            <a:r>
              <a:rPr lang="en-US" dirty="0" smtClean="0"/>
              <a:t>");</a:t>
            </a:r>
          </a:p>
          <a:p>
            <a:pPr algn="just"/>
            <a:r>
              <a:rPr lang="en-US" dirty="0" err="1" smtClean="0"/>
              <a:t>buildName</a:t>
            </a:r>
            <a:r>
              <a:rPr lang="en-US" dirty="0" smtClean="0"/>
              <a:t>("</a:t>
            </a:r>
            <a:r>
              <a:rPr lang="en-US" dirty="0" err="1" smtClean="0"/>
              <a:t>Ashik</a:t>
            </a:r>
            <a:r>
              <a:rPr lang="en-US" dirty="0" smtClean="0"/>
              <a:t>", "Mohammed", "Ibrahim");</a:t>
            </a:r>
          </a:p>
          <a:p>
            <a:pPr algn="just"/>
            <a:r>
              <a:rPr lang="en-US" dirty="0" err="1" smtClean="0"/>
              <a:t>buildName</a:t>
            </a:r>
            <a:r>
              <a:rPr lang="en-US" dirty="0" smtClean="0"/>
              <a:t>("</a:t>
            </a:r>
            <a:r>
              <a:rPr lang="en-US" dirty="0" err="1" smtClean="0"/>
              <a:t>Ashik</a:t>
            </a:r>
            <a:r>
              <a:rPr lang="en-US" dirty="0" smtClean="0"/>
              <a:t>", "Mohammed", "Ibrahim","Test1","Test2");</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2677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b="1" dirty="0" smtClean="0"/>
          </a:p>
          <a:p>
            <a:pPr algn="just">
              <a:lnSpc>
                <a:spcPct val="150000"/>
              </a:lnSpc>
            </a:pPr>
            <a:r>
              <a:rPr lang="en-US" dirty="0" smtClean="0"/>
              <a:t>let </a:t>
            </a:r>
            <a:r>
              <a:rPr lang="en-US" dirty="0" err="1" smtClean="0"/>
              <a:t>firstName</a:t>
            </a:r>
            <a:r>
              <a:rPr lang="en-US" dirty="0" smtClean="0"/>
              <a:t> = "</a:t>
            </a:r>
            <a:r>
              <a:rPr lang="en-US" dirty="0" err="1" smtClean="0"/>
              <a:t>Karthik</a:t>
            </a:r>
            <a:r>
              <a:rPr lang="en-US" dirty="0" smtClean="0"/>
              <a:t>";</a:t>
            </a:r>
          </a:p>
          <a:p>
            <a:pPr algn="just">
              <a:lnSpc>
                <a:spcPct val="150000"/>
              </a:lnSpc>
            </a:pPr>
            <a:r>
              <a:rPr lang="en-US" dirty="0" smtClean="0"/>
              <a:t>let </a:t>
            </a:r>
            <a:r>
              <a:rPr lang="en-US" dirty="0" err="1" smtClean="0"/>
              <a:t>lastName</a:t>
            </a:r>
            <a:r>
              <a:rPr lang="en-US" dirty="0" smtClean="0"/>
              <a:t> = "</a:t>
            </a:r>
            <a:r>
              <a:rPr lang="en-US" dirty="0" err="1" smtClean="0"/>
              <a:t>Muthukrishnan</a:t>
            </a:r>
            <a:r>
              <a:rPr lang="en-US" dirty="0" smtClean="0"/>
              <a:t>";</a:t>
            </a:r>
          </a:p>
          <a:p>
            <a:pPr algn="just">
              <a:lnSpc>
                <a:spcPct val="150000"/>
              </a:lnSpc>
            </a:pPr>
            <a:r>
              <a:rPr lang="en-US" dirty="0" smtClean="0"/>
              <a:t>let greeting = `Hello ${</a:t>
            </a:r>
            <a:r>
              <a:rPr lang="en-US" dirty="0" err="1" smtClean="0"/>
              <a:t>firstName</a:t>
            </a:r>
            <a:r>
              <a:rPr lang="en-US" dirty="0" smtClean="0"/>
              <a:t>} ${</a:t>
            </a:r>
            <a:r>
              <a:rPr lang="en-US" dirty="0" err="1" smtClean="0"/>
              <a:t>lastName</a:t>
            </a:r>
            <a:r>
              <a:rPr lang="en-US" dirty="0" smtClean="0"/>
              <a:t>}`;</a:t>
            </a:r>
          </a:p>
          <a:p>
            <a:pPr algn="just">
              <a:lnSpc>
                <a:spcPct val="150000"/>
              </a:lnSpc>
            </a:pPr>
            <a:r>
              <a:rPr lang="en-US" dirty="0" smtClean="0"/>
              <a:t>le </a:t>
            </a:r>
            <a:r>
              <a:rPr lang="en-US" dirty="0" err="1" smtClean="0"/>
              <a:t>multiLine</a:t>
            </a:r>
            <a:r>
              <a:rPr lang="en-US" dirty="0" smtClean="0"/>
              <a:t> = ` Multi</a:t>
            </a:r>
          </a:p>
          <a:p>
            <a:pPr algn="just">
              <a:lnSpc>
                <a:spcPct val="150000"/>
              </a:lnSpc>
            </a:pPr>
            <a:r>
              <a:rPr lang="en-US" dirty="0" smtClean="0"/>
              <a:t>	Line</a:t>
            </a:r>
          </a:p>
          <a:p>
            <a:pPr algn="just">
              <a:lnSpc>
                <a:spcPct val="150000"/>
              </a:lnSpc>
            </a:pPr>
            <a:r>
              <a:rPr lang="en-US" dirty="0" smtClean="0"/>
              <a:t>	String`;</a:t>
            </a:r>
          </a:p>
          <a:p>
            <a:pPr algn="just">
              <a:lnSpc>
                <a:spcPct val="150000"/>
              </a:lnSpc>
            </a:pPr>
            <a:r>
              <a:rPr lang="en-US" dirty="0" smtClean="0"/>
              <a:t>console.log(greeting);</a:t>
            </a:r>
          </a:p>
          <a:p>
            <a:pPr algn="just">
              <a:lnSpc>
                <a:spcPct val="150000"/>
              </a:lnSpc>
            </a:pPr>
            <a:r>
              <a:rPr lang="en-US" dirty="0" smtClean="0"/>
              <a:t>console.log(</a:t>
            </a:r>
            <a:r>
              <a:rPr lang="en-US" dirty="0" err="1" smtClean="0"/>
              <a:t>multiLine</a:t>
            </a:r>
            <a:r>
              <a:rPr lang="en-US" dirty="0" smtClean="0"/>
              <a:t>);</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2961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517224"/>
          </a:xfrm>
        </p:spPr>
        <p:txBody>
          <a:bodyPr>
            <a:normAutofit/>
          </a:bodyPr>
          <a:lstStyle/>
          <a:p>
            <a:pPr algn="just"/>
            <a:r>
              <a:rPr lang="en-US" b="1" dirty="0" smtClean="0"/>
              <a:t>/*Without arrow function*/</a:t>
            </a:r>
          </a:p>
          <a:p>
            <a:pPr algn="just"/>
            <a:r>
              <a:rPr lang="en-US" dirty="0" smtClean="0"/>
              <a:t>class Test{</a:t>
            </a:r>
          </a:p>
          <a:p>
            <a:pPr algn="just"/>
            <a:r>
              <a:rPr lang="en-US" dirty="0" smtClean="0"/>
              <a:t>  private _name = "</a:t>
            </a:r>
            <a:r>
              <a:rPr lang="en-US" dirty="0" err="1" smtClean="0"/>
              <a:t>Karthik</a:t>
            </a:r>
            <a:r>
              <a:rPr lang="en-US" dirty="0" smtClean="0"/>
              <a:t>";</a:t>
            </a:r>
          </a:p>
          <a:p>
            <a:pPr algn="just"/>
            <a:r>
              <a:rPr lang="en-US" dirty="0" smtClean="0"/>
              <a:t>  </a:t>
            </a:r>
            <a:r>
              <a:rPr lang="en-US" dirty="0" err="1" smtClean="0"/>
              <a:t>printName</a:t>
            </a:r>
            <a:r>
              <a:rPr lang="en-US" dirty="0" smtClean="0"/>
              <a:t>() {</a:t>
            </a:r>
          </a:p>
          <a:p>
            <a:pPr algn="just"/>
            <a:r>
              <a:rPr lang="en-US" dirty="0" smtClean="0"/>
              <a:t>    </a:t>
            </a:r>
            <a:r>
              <a:rPr lang="en-US" dirty="0" err="1" smtClean="0"/>
              <a:t>setTimeout</a:t>
            </a:r>
            <a:r>
              <a:rPr lang="en-US" dirty="0" smtClean="0"/>
              <a:t>((function () {</a:t>
            </a:r>
          </a:p>
          <a:p>
            <a:pPr algn="just"/>
            <a:r>
              <a:rPr lang="en-US" dirty="0" smtClean="0"/>
              <a:t>      //this refers window Object not the Test Object</a:t>
            </a:r>
          </a:p>
          <a:p>
            <a:pPr algn="just"/>
            <a:r>
              <a:rPr lang="en-US" dirty="0" smtClean="0"/>
              <a:t>      alert(</a:t>
            </a:r>
            <a:r>
              <a:rPr lang="en-US" dirty="0" err="1" smtClean="0"/>
              <a:t>this._name</a:t>
            </a:r>
            <a:r>
              <a:rPr lang="en-US" dirty="0" smtClean="0"/>
              <a:t>);</a:t>
            </a:r>
          </a:p>
          <a:p>
            <a:pPr algn="just"/>
            <a:r>
              <a:rPr lang="en-US" dirty="0" smtClean="0"/>
              <a:t>    }),1000);</a:t>
            </a:r>
          </a:p>
          <a:p>
            <a:pPr algn="just"/>
            <a:r>
              <a:rPr lang="en-US" dirty="0" smtClean="0"/>
              <a:t>  }</a:t>
            </a:r>
          </a:p>
          <a:p>
            <a:pPr algn="just"/>
            <a:r>
              <a:rPr lang="en-US" dirty="0" smtClean="0"/>
              <a:t>}</a:t>
            </a:r>
          </a:p>
          <a:p>
            <a:pPr algn="just"/>
            <a:endParaRPr lang="en-US" dirty="0" smtClean="0"/>
          </a:p>
          <a:p>
            <a:pPr algn="just"/>
            <a:r>
              <a:rPr lang="en-US" dirty="0" err="1" smtClean="0"/>
              <a:t>var</a:t>
            </a:r>
            <a:r>
              <a:rPr lang="en-US" dirty="0" smtClean="0"/>
              <a:t> </a:t>
            </a:r>
            <a:r>
              <a:rPr lang="en-US" dirty="0" err="1" smtClean="0"/>
              <a:t>testObj</a:t>
            </a:r>
            <a:r>
              <a:rPr lang="en-US" dirty="0" smtClean="0"/>
              <a:t>: Test = new Test();</a:t>
            </a:r>
          </a:p>
          <a:p>
            <a:pPr algn="just"/>
            <a:r>
              <a:rPr lang="en-US" dirty="0" err="1" smtClean="0"/>
              <a:t>testObj.printName</a:t>
            </a:r>
            <a:r>
              <a:rPr lang="en-US" dirty="0" smtClean="0"/>
              <a:t>();</a:t>
            </a:r>
          </a:p>
          <a:p>
            <a:pPr algn="just"/>
            <a:endParaRPr lang="en-US" dirty="0" smtClean="0"/>
          </a:p>
          <a:p>
            <a:pPr algn="just"/>
            <a:r>
              <a:rPr lang="en-US" b="1" dirty="0" smtClean="0"/>
              <a:t>/*Using arrow function*/</a:t>
            </a:r>
          </a:p>
          <a:p>
            <a:pPr algn="just"/>
            <a:r>
              <a:rPr lang="en-US" dirty="0" smtClean="0"/>
              <a:t>class Test{</a:t>
            </a:r>
          </a:p>
          <a:p>
            <a:pPr algn="just"/>
            <a:r>
              <a:rPr lang="en-US" dirty="0" smtClean="0"/>
              <a:t>  private _name = "</a:t>
            </a:r>
            <a:r>
              <a:rPr lang="en-US" dirty="0" err="1" smtClean="0"/>
              <a:t>Shilpa</a:t>
            </a:r>
            <a:r>
              <a:rPr lang="en-US" dirty="0" smtClean="0"/>
              <a:t>";</a:t>
            </a:r>
          </a:p>
          <a:p>
            <a:pPr algn="just"/>
            <a:r>
              <a:rPr lang="en-US" dirty="0" smtClean="0"/>
              <a:t>  </a:t>
            </a:r>
            <a:r>
              <a:rPr lang="en-US" dirty="0" err="1" smtClean="0"/>
              <a:t>printName</a:t>
            </a:r>
            <a:r>
              <a:rPr lang="en-US" dirty="0" smtClean="0"/>
              <a:t>() {</a:t>
            </a:r>
          </a:p>
          <a:p>
            <a:pPr algn="just"/>
            <a:r>
              <a:rPr lang="en-US" dirty="0" smtClean="0"/>
              <a:t>    </a:t>
            </a:r>
            <a:r>
              <a:rPr lang="en-US" dirty="0" err="1" smtClean="0"/>
              <a:t>setTimeout</a:t>
            </a:r>
            <a:r>
              <a:rPr lang="en-US" dirty="0" smtClean="0"/>
              <a:t>(() =&gt; {</a:t>
            </a:r>
          </a:p>
          <a:p>
            <a:pPr algn="just"/>
            <a:r>
              <a:rPr lang="en-US" dirty="0" smtClean="0"/>
              <a:t>      alert(</a:t>
            </a:r>
            <a:r>
              <a:rPr lang="en-US" dirty="0" err="1" smtClean="0"/>
              <a:t>this._name</a:t>
            </a:r>
            <a:r>
              <a:rPr lang="en-US" dirty="0" smtClean="0"/>
              <a:t>);</a:t>
            </a:r>
          </a:p>
          <a:p>
            <a:pPr algn="just"/>
            <a:r>
              <a:rPr lang="en-US" dirty="0" smtClean="0"/>
              <a:t>    },3000);</a:t>
            </a:r>
          </a:p>
          <a:p>
            <a:pPr algn="just"/>
            <a:r>
              <a:rPr lang="en-US" dirty="0" smtClean="0"/>
              <a:t>  }</a:t>
            </a:r>
          </a:p>
          <a:p>
            <a:pPr algn="just"/>
            <a:r>
              <a:rPr lang="en-US" dirty="0" smtClean="0"/>
              <a:t>}</a:t>
            </a:r>
          </a:p>
          <a:p>
            <a:pPr algn="just"/>
            <a:endParaRPr lang="en-US" dirty="0" smtClean="0"/>
          </a:p>
          <a:p>
            <a:pPr algn="just"/>
            <a:r>
              <a:rPr lang="en-US" dirty="0" err="1" smtClean="0"/>
              <a:t>var</a:t>
            </a:r>
            <a:r>
              <a:rPr lang="en-US" dirty="0" smtClean="0"/>
              <a:t> </a:t>
            </a:r>
            <a:r>
              <a:rPr lang="en-US" dirty="0" err="1" smtClean="0"/>
              <a:t>testObj</a:t>
            </a:r>
            <a:r>
              <a:rPr lang="en-US" dirty="0" smtClean="0"/>
              <a:t>: Test = new Test();</a:t>
            </a:r>
          </a:p>
          <a:p>
            <a:pPr algn="just"/>
            <a:r>
              <a:rPr lang="en-US" dirty="0" err="1" smtClean="0"/>
              <a:t>testObj.printName</a:t>
            </a:r>
            <a:r>
              <a:rPr lang="en-US" dirty="0" smtClean="0"/>
              <a:t>();</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950978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58239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15990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r>
              <a:rPr lang="en-US" b="1" dirty="0" smtClean="0">
                <a:latin typeface="Candara" panose="020E0502030303020204" pitchFamily="34" charset="0"/>
              </a:rPr>
              <a:t>Code Snippet</a:t>
            </a:r>
          </a:p>
          <a:p>
            <a:pPr algn="just"/>
            <a:endParaRPr lang="en-US" dirty="0" smtClean="0">
              <a:latin typeface="Candara" panose="020E0502030303020204" pitchFamily="34" charset="0"/>
            </a:endParaRPr>
          </a:p>
          <a:p>
            <a:pPr algn="just"/>
            <a:r>
              <a:rPr lang="en-US" dirty="0" smtClean="0">
                <a:latin typeface="Candara" panose="020E0502030303020204" pitchFamily="34" charset="0"/>
              </a:rPr>
              <a:t>interface </a:t>
            </a:r>
            <a:r>
              <a:rPr lang="en-US" dirty="0" err="1" smtClean="0">
                <a:latin typeface="Candara" panose="020E0502030303020204" pitchFamily="34" charset="0"/>
              </a:rPr>
              <a:t>FooInterface</a:t>
            </a:r>
            <a:r>
              <a:rPr lang="en-US" dirty="0" smtClean="0">
                <a:latin typeface="Candara" panose="020E0502030303020204" pitchFamily="34" charset="0"/>
              </a:rPr>
              <a:t> {</a:t>
            </a:r>
          </a:p>
          <a:p>
            <a:pPr algn="just"/>
            <a:r>
              <a:rPr lang="en-US" dirty="0" smtClean="0">
                <a:latin typeface="Candara" panose="020E0502030303020204" pitchFamily="34" charset="0"/>
              </a:rPr>
              <a:t>  id: number;</a:t>
            </a:r>
          </a:p>
          <a:p>
            <a:pPr algn="just"/>
            <a:r>
              <a:rPr lang="en-US" dirty="0" smtClean="0">
                <a:latin typeface="Candara" panose="020E0502030303020204" pitchFamily="34" charset="0"/>
              </a:rPr>
              <a:t>  name: string;</a:t>
            </a:r>
          </a:p>
          <a:p>
            <a:pPr algn="just"/>
            <a:r>
              <a:rPr lang="en-US" dirty="0" smtClean="0">
                <a:latin typeface="Candara" panose="020E0502030303020204" pitchFamily="34" charset="0"/>
              </a:rPr>
              <a:t>  </a:t>
            </a:r>
            <a:r>
              <a:rPr lang="en-US" dirty="0" err="1" smtClean="0">
                <a:latin typeface="Candara" panose="020E0502030303020204" pitchFamily="34" charset="0"/>
              </a:rPr>
              <a:t>employeeType</a:t>
            </a:r>
            <a:r>
              <a:rPr lang="en-US" dirty="0" smtClean="0">
                <a:latin typeface="Candara" panose="020E0502030303020204" pitchFamily="34" charset="0"/>
              </a:rPr>
              <a:t>?: string;</a:t>
            </a:r>
          </a:p>
          <a:p>
            <a:pPr algn="just"/>
            <a:r>
              <a:rPr lang="en-US" dirty="0" smtClean="0">
                <a:latin typeface="Candara" panose="020E0502030303020204" pitchFamily="34" charset="0"/>
              </a:rPr>
              <a:t>  test?(</a:t>
            </a:r>
            <a:r>
              <a:rPr lang="en-US" dirty="0" err="1" smtClean="0">
                <a:latin typeface="Candara" panose="020E0502030303020204" pitchFamily="34" charset="0"/>
              </a:rPr>
              <a:t>info:string</a:t>
            </a:r>
            <a:r>
              <a:rPr lang="en-US" dirty="0" smtClean="0">
                <a:latin typeface="Candara" panose="020E0502030303020204" pitchFamily="34" charset="0"/>
              </a:rPr>
              <a:t>):string;</a:t>
            </a:r>
          </a:p>
          <a:p>
            <a:pPr algn="just"/>
            <a:r>
              <a:rPr lang="en-US" dirty="0" smtClean="0">
                <a:latin typeface="Candara" panose="020E0502030303020204" pitchFamily="34" charset="0"/>
              </a:rPr>
              <a:t>}</a:t>
            </a:r>
          </a:p>
          <a:p>
            <a:pPr algn="just"/>
            <a:endParaRPr lang="en-US" dirty="0" smtClean="0">
              <a:latin typeface="Candara" panose="020E0502030303020204" pitchFamily="34" charset="0"/>
            </a:endParaRPr>
          </a:p>
          <a:p>
            <a:pPr algn="just"/>
            <a:r>
              <a:rPr lang="en-US" dirty="0" smtClean="0">
                <a:latin typeface="Candara" panose="020E0502030303020204" pitchFamily="34" charset="0"/>
              </a:rPr>
              <a:t>function </a:t>
            </a:r>
            <a:r>
              <a:rPr lang="en-US" dirty="0" err="1" smtClean="0">
                <a:latin typeface="Candara" panose="020E0502030303020204" pitchFamily="34" charset="0"/>
              </a:rPr>
              <a:t>printFooInfo</a:t>
            </a:r>
            <a:r>
              <a:rPr lang="en-US" dirty="0" smtClean="0">
                <a:latin typeface="Candara" panose="020E0502030303020204" pitchFamily="34" charset="0"/>
              </a:rPr>
              <a:t>(</a:t>
            </a:r>
            <a:r>
              <a:rPr lang="en-US" dirty="0" err="1" smtClean="0">
                <a:latin typeface="Candara" panose="020E0502030303020204" pitchFamily="34" charset="0"/>
              </a:rPr>
              <a:t>employeeObj</a:t>
            </a:r>
            <a:r>
              <a:rPr lang="en-US" dirty="0" smtClean="0">
                <a:latin typeface="Candara" panose="020E0502030303020204" pitchFamily="34" charset="0"/>
              </a:rPr>
              <a:t>: </a:t>
            </a:r>
            <a:r>
              <a:rPr lang="en-US" dirty="0" err="1" smtClean="0">
                <a:latin typeface="Candara" panose="020E0502030303020204" pitchFamily="34" charset="0"/>
              </a:rPr>
              <a:t>FooInterface</a:t>
            </a:r>
            <a:r>
              <a:rPr lang="en-US" dirty="0" smtClean="0">
                <a:latin typeface="Candara" panose="020E0502030303020204" pitchFamily="34" charset="0"/>
              </a:rPr>
              <a:t>) {</a:t>
            </a:r>
          </a:p>
          <a:p>
            <a:pPr algn="just"/>
            <a:r>
              <a:rPr lang="en-US" dirty="0" smtClean="0">
                <a:latin typeface="Candara" panose="020E0502030303020204" pitchFamily="34" charset="0"/>
              </a:rPr>
              <a:t>  if(</a:t>
            </a:r>
            <a:r>
              <a:rPr lang="en-US" dirty="0" err="1" smtClean="0">
                <a:latin typeface="Candara" panose="020E0502030303020204" pitchFamily="34" charset="0"/>
              </a:rPr>
              <a:t>employeeObj.employeeType</a:t>
            </a:r>
            <a:r>
              <a:rPr lang="en-US" dirty="0" smtClean="0">
                <a:latin typeface="Candara" panose="020E0502030303020204" pitchFamily="34" charset="0"/>
              </a:rPr>
              <a:t>)</a:t>
            </a:r>
          </a:p>
          <a:p>
            <a:pPr algn="just"/>
            <a:r>
              <a:rPr lang="en-US" dirty="0" smtClean="0">
                <a:latin typeface="Candara" panose="020E0502030303020204" pitchFamily="34" charset="0"/>
              </a:rPr>
              <a:t>   console.log(“</a:t>
            </a:r>
            <a:r>
              <a:rPr lang="en-US" dirty="0" err="1" smtClean="0">
                <a:latin typeface="Candara" panose="020E0502030303020204" pitchFamily="34" charset="0"/>
              </a:rPr>
              <a:t>employeeObj.id,employeeObj.name,employeeObj.employeeType</a:t>
            </a:r>
            <a:r>
              <a:rPr lang="en-US" dirty="0" smtClean="0">
                <a:latin typeface="Candara" panose="020E0502030303020204" pitchFamily="34" charset="0"/>
              </a:rPr>
              <a:t>);</a:t>
            </a:r>
          </a:p>
          <a:p>
            <a:pPr algn="just"/>
            <a:r>
              <a:rPr lang="en-US" dirty="0" smtClean="0">
                <a:latin typeface="Candara" panose="020E0502030303020204" pitchFamily="34" charset="0"/>
              </a:rPr>
              <a:t>  else</a:t>
            </a:r>
          </a:p>
          <a:p>
            <a:pPr algn="just"/>
            <a:r>
              <a:rPr lang="en-US" dirty="0" smtClean="0">
                <a:latin typeface="Candara" panose="020E0502030303020204" pitchFamily="34" charset="0"/>
              </a:rPr>
              <a:t>      console.log("%d %</a:t>
            </a:r>
            <a:r>
              <a:rPr lang="en-US" dirty="0" err="1" smtClean="0">
                <a:latin typeface="Candara" panose="020E0502030303020204" pitchFamily="34" charset="0"/>
              </a:rPr>
              <a:t>s",employeeObj.id,employeeObj.name</a:t>
            </a:r>
            <a:r>
              <a:rPr lang="en-US" dirty="0" smtClean="0">
                <a:latin typeface="Candara" panose="020E0502030303020204" pitchFamily="34" charset="0"/>
              </a:rPr>
              <a:t>);</a:t>
            </a:r>
          </a:p>
          <a:p>
            <a:pPr algn="just"/>
            <a:r>
              <a:rPr lang="en-US" dirty="0" smtClean="0">
                <a:latin typeface="Candara" panose="020E0502030303020204" pitchFamily="34" charset="0"/>
              </a:rPr>
              <a:t>}</a:t>
            </a:r>
          </a:p>
          <a:p>
            <a:pPr algn="just"/>
            <a:endParaRPr lang="en-US" dirty="0" smtClean="0">
              <a:latin typeface="Candara" panose="020E0502030303020204" pitchFamily="34" charset="0"/>
            </a:endParaRPr>
          </a:p>
          <a:p>
            <a:pPr algn="just"/>
            <a:r>
              <a:rPr lang="en-US" dirty="0" err="1" smtClean="0">
                <a:latin typeface="Candara" panose="020E0502030303020204" pitchFamily="34" charset="0"/>
              </a:rPr>
              <a:t>var</a:t>
            </a:r>
            <a:r>
              <a:rPr lang="en-US" dirty="0" smtClean="0">
                <a:latin typeface="Candara" panose="020E0502030303020204" pitchFamily="34" charset="0"/>
              </a:rPr>
              <a:t> </a:t>
            </a:r>
            <a:r>
              <a:rPr lang="en-US" dirty="0" err="1" smtClean="0">
                <a:latin typeface="Candara" panose="020E0502030303020204" pitchFamily="34" charset="0"/>
              </a:rPr>
              <a:t>obj</a:t>
            </a:r>
            <a:r>
              <a:rPr lang="en-US" dirty="0" smtClean="0">
                <a:latin typeface="Candara" panose="020E0502030303020204" pitchFamily="34" charset="0"/>
              </a:rPr>
              <a:t> = {</a:t>
            </a:r>
          </a:p>
          <a:p>
            <a:pPr algn="just"/>
            <a:r>
              <a:rPr lang="en-US" dirty="0" smtClean="0">
                <a:latin typeface="Candara" panose="020E0502030303020204" pitchFamily="34" charset="0"/>
              </a:rPr>
              <a:t>	id:714709,</a:t>
            </a:r>
          </a:p>
          <a:p>
            <a:pPr algn="just"/>
            <a:r>
              <a:rPr lang="en-US" dirty="0" smtClean="0">
                <a:latin typeface="Candara" panose="020E0502030303020204" pitchFamily="34" charset="0"/>
              </a:rPr>
              <a:t>	</a:t>
            </a:r>
            <a:r>
              <a:rPr lang="en-US" dirty="0" err="1" smtClean="0">
                <a:latin typeface="Candara" panose="020E0502030303020204" pitchFamily="34" charset="0"/>
              </a:rPr>
              <a:t>name:'Karthik</a:t>
            </a:r>
            <a:r>
              <a:rPr lang="en-US" dirty="0" smtClean="0">
                <a:latin typeface="Candara" panose="020E0502030303020204" pitchFamily="34" charset="0"/>
              </a:rPr>
              <a:t>',</a:t>
            </a:r>
          </a:p>
          <a:p>
            <a:pPr algn="just"/>
            <a:r>
              <a:rPr lang="en-US" dirty="0" smtClean="0">
                <a:latin typeface="Candara" panose="020E0502030303020204" pitchFamily="34" charset="0"/>
              </a:rPr>
              <a:t>	</a:t>
            </a:r>
            <a:r>
              <a:rPr lang="en-US" dirty="0" err="1" smtClean="0">
                <a:latin typeface="Candara" panose="020E0502030303020204" pitchFamily="34" charset="0"/>
              </a:rPr>
              <a:t>employeeType:'Permanent</a:t>
            </a:r>
            <a:r>
              <a:rPr lang="en-US" dirty="0" smtClean="0">
                <a:latin typeface="Candara" panose="020E0502030303020204" pitchFamily="34" charset="0"/>
              </a:rPr>
              <a:t>',</a:t>
            </a:r>
          </a:p>
          <a:p>
            <a:pPr algn="just"/>
            <a:r>
              <a:rPr lang="en-US" dirty="0" smtClean="0">
                <a:latin typeface="Candara" panose="020E0502030303020204" pitchFamily="34" charset="0"/>
              </a:rPr>
              <a:t>	</a:t>
            </a:r>
            <a:r>
              <a:rPr lang="en-US" dirty="0" err="1" smtClean="0">
                <a:latin typeface="Candara" panose="020E0502030303020204" pitchFamily="34" charset="0"/>
              </a:rPr>
              <a:t>test:function</a:t>
            </a:r>
            <a:r>
              <a:rPr lang="en-US" dirty="0" smtClean="0">
                <a:latin typeface="Candara" panose="020E0502030303020204" pitchFamily="34" charset="0"/>
              </a:rPr>
              <a:t>(</a:t>
            </a:r>
            <a:r>
              <a:rPr lang="en-US" dirty="0" err="1" smtClean="0">
                <a:latin typeface="Candara" panose="020E0502030303020204" pitchFamily="34" charset="0"/>
              </a:rPr>
              <a:t>str:string</a:t>
            </a:r>
            <a:r>
              <a:rPr lang="en-US" dirty="0" smtClean="0">
                <a:latin typeface="Candara" panose="020E0502030303020204" pitchFamily="34" charset="0"/>
              </a:rPr>
              <a:t>){</a:t>
            </a:r>
          </a:p>
          <a:p>
            <a:pPr algn="just"/>
            <a:r>
              <a:rPr lang="en-US" dirty="0" smtClean="0">
                <a:latin typeface="Candara" panose="020E0502030303020204" pitchFamily="34" charset="0"/>
              </a:rPr>
              <a:t>                                   	return "";</a:t>
            </a:r>
          </a:p>
          <a:p>
            <a:pPr algn="just"/>
            <a:r>
              <a:rPr lang="en-US" dirty="0" smtClean="0">
                <a:latin typeface="Candara" panose="020E0502030303020204" pitchFamily="34" charset="0"/>
              </a:rPr>
              <a:t>	}</a:t>
            </a:r>
          </a:p>
          <a:p>
            <a:pPr algn="just"/>
            <a:r>
              <a:rPr lang="en-US" dirty="0" smtClean="0">
                <a:latin typeface="Candara" panose="020E0502030303020204" pitchFamily="34" charset="0"/>
              </a:rPr>
              <a:t>};</a:t>
            </a:r>
          </a:p>
          <a:p>
            <a:pPr algn="just"/>
            <a:r>
              <a:rPr lang="en-US" dirty="0" err="1" smtClean="0">
                <a:latin typeface="Candara" panose="020E0502030303020204" pitchFamily="34" charset="0"/>
              </a:rPr>
              <a:t>printFooInfo</a:t>
            </a:r>
            <a:r>
              <a:rPr lang="en-US" dirty="0" smtClean="0">
                <a:latin typeface="Candara" panose="020E0502030303020204" pitchFamily="34" charset="0"/>
              </a:rPr>
              <a:t>(</a:t>
            </a:r>
            <a:r>
              <a:rPr lang="en-US" dirty="0" err="1" smtClean="0">
                <a:latin typeface="Candara" panose="020E0502030303020204" pitchFamily="34" charset="0"/>
              </a:rPr>
              <a:t>obj</a:t>
            </a:r>
            <a:r>
              <a:rPr lang="en-US" dirty="0" smtClean="0">
                <a:latin typeface="Candara" panose="020E0502030303020204" pitchFamily="34" charset="0"/>
              </a:rPr>
              <a:t>);</a:t>
            </a:r>
          </a:p>
          <a:p>
            <a:pPr algn="just"/>
            <a:endParaRPr lang="en-US" dirty="0" smtClean="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08469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To Compile the Internal Module</a:t>
            </a:r>
          </a:p>
          <a:p>
            <a:pPr marL="181240" indent="-181240" algn="just">
              <a:buFont typeface="Wingdings"/>
              <a:buChar char="Ø"/>
            </a:pPr>
            <a:r>
              <a:rPr lang="en-US" dirty="0" err="1" smtClean="0"/>
              <a:t>tsc</a:t>
            </a:r>
            <a:r>
              <a:rPr lang="en-US" dirty="0" smtClean="0"/>
              <a:t> --out Module.js Test-Module-</a:t>
            </a:r>
            <a:r>
              <a:rPr lang="en-US" dirty="0" err="1" smtClean="0"/>
              <a:t>Internal.ts</a:t>
            </a:r>
            <a:endParaRPr lang="en-US" dirty="0" smtClean="0"/>
          </a:p>
          <a:p>
            <a:pPr marL="181240" indent="-181240" algn="just">
              <a:buFont typeface="Wingdings"/>
              <a:buChar char="Ø"/>
            </a:pPr>
            <a:endParaRPr lang="en-US" dirty="0" smtClean="0"/>
          </a:p>
          <a:p>
            <a:pPr algn="just"/>
            <a:r>
              <a:rPr lang="en-US" b="1" dirty="0" smtClean="0"/>
              <a:t>To Compile the External Module</a:t>
            </a:r>
          </a:p>
          <a:p>
            <a:pPr marL="181240" indent="-181240" algn="just">
              <a:buFont typeface="Wingdings"/>
              <a:buChar char="Ø"/>
            </a:pPr>
            <a:r>
              <a:rPr lang="en-US" dirty="0" err="1" smtClean="0"/>
              <a:t>tsc</a:t>
            </a:r>
            <a:r>
              <a:rPr lang="en-US" dirty="0" smtClean="0"/>
              <a:t> --module </a:t>
            </a:r>
            <a:r>
              <a:rPr lang="en-US" dirty="0" err="1" smtClean="0"/>
              <a:t>commonjs</a:t>
            </a:r>
            <a:r>
              <a:rPr lang="en-US" dirty="0" smtClean="0"/>
              <a:t> Test-Module-</a:t>
            </a:r>
            <a:r>
              <a:rPr lang="en-US" dirty="0" err="1" smtClean="0"/>
              <a:t>External.ts</a:t>
            </a:r>
            <a:endParaRPr lang="en-US" dirty="0" smtClean="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0252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8842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lnSpc>
                <a:spcPct val="150000"/>
              </a:lnSpc>
              <a:buFont typeface="Arial" pitchFamily="34" charset="0"/>
              <a:buChar char="•"/>
            </a:pPr>
            <a:r>
              <a:rPr lang="en-US" dirty="0" err="1" smtClean="0"/>
              <a:t>TypeScript</a:t>
            </a:r>
            <a:r>
              <a:rPr lang="en-US" dirty="0" smtClean="0"/>
              <a:t> is a free and open source programming language developed and maintained by Microsoft.</a:t>
            </a:r>
          </a:p>
          <a:p>
            <a:pPr algn="just">
              <a:lnSpc>
                <a:spcPct val="150000"/>
              </a:lnSpc>
              <a:buFont typeface="Arial" pitchFamily="34" charset="0"/>
              <a:buChar char="•"/>
            </a:pPr>
            <a:r>
              <a:rPr lang="en-US" dirty="0" err="1" smtClean="0"/>
              <a:t>TypeScript</a:t>
            </a:r>
            <a:r>
              <a:rPr lang="en-US" dirty="0" smtClean="0"/>
              <a:t> is a typed superset of JavaScript.</a:t>
            </a:r>
          </a:p>
          <a:p>
            <a:pPr algn="just">
              <a:lnSpc>
                <a:spcPct val="150000"/>
              </a:lnSpc>
              <a:buFont typeface="Arial" pitchFamily="34" charset="0"/>
              <a:buChar char="•"/>
            </a:pPr>
            <a:r>
              <a:rPr lang="en-US" dirty="0" err="1" smtClean="0"/>
              <a:t>TypeScript</a:t>
            </a:r>
            <a:r>
              <a:rPr lang="en-US" dirty="0" smtClean="0"/>
              <a:t> is designed for development of large applications and compiles to JavaScript.</a:t>
            </a:r>
          </a:p>
          <a:p>
            <a:pPr algn="just">
              <a:lnSpc>
                <a:spcPct val="150000"/>
              </a:lnSpc>
              <a:buFont typeface="Arial" pitchFamily="34" charset="0"/>
              <a:buChar char="•"/>
            </a:pPr>
            <a:r>
              <a:rPr lang="en-US" dirty="0" err="1" smtClean="0"/>
              <a:t>TypeScript</a:t>
            </a:r>
            <a:r>
              <a:rPr lang="en-US" dirty="0" smtClean="0"/>
              <a:t> offers classes, modules, and interfaces to help you build robust components.</a:t>
            </a:r>
          </a:p>
          <a:p>
            <a:pPr algn="just">
              <a:lnSpc>
                <a:spcPct val="150000"/>
              </a:lnSpc>
              <a:buFont typeface="Arial" pitchFamily="34" charset="0"/>
              <a:buChar char="•"/>
            </a:pPr>
            <a:r>
              <a:rPr lang="en-US" dirty="0" err="1" smtClean="0"/>
              <a:t>TypeScript</a:t>
            </a:r>
            <a:r>
              <a:rPr lang="en-US" dirty="0" smtClean="0"/>
              <a:t> syntax includes several proposed features of </a:t>
            </a:r>
            <a:r>
              <a:rPr lang="en-US" dirty="0" err="1" smtClean="0"/>
              <a:t>ECMAScript</a:t>
            </a:r>
            <a:r>
              <a:rPr lang="en-US" dirty="0" smtClean="0"/>
              <a:t> 6 (ES6)</a:t>
            </a:r>
          </a:p>
          <a:p>
            <a:pPr algn="just">
              <a:lnSpc>
                <a:spcPct val="150000"/>
              </a:lnSpc>
              <a:buFont typeface="Arial" pitchFamily="34" charset="0"/>
              <a:buChar char="•"/>
            </a:pPr>
            <a:r>
              <a:rPr lang="en-US" dirty="0" smtClean="0"/>
              <a:t> </a:t>
            </a:r>
            <a:r>
              <a:rPr lang="en-US" dirty="0" err="1" smtClean="0"/>
              <a:t>TypeScript</a:t>
            </a:r>
            <a:r>
              <a:rPr lang="en-US" dirty="0" smtClean="0"/>
              <a:t> aligns more closely with ES6 standards and some new features of its own.</a:t>
            </a:r>
          </a:p>
          <a:p>
            <a:pPr algn="just">
              <a:lnSpc>
                <a:spcPct val="150000"/>
              </a:lnSpc>
              <a:buFont typeface="Arial" pitchFamily="34" charset="0"/>
              <a:buChar char="•"/>
            </a:pPr>
            <a:r>
              <a:rPr lang="en-US" dirty="0" err="1" smtClean="0"/>
              <a:t>TypeScript</a:t>
            </a:r>
            <a:r>
              <a:rPr lang="en-US" dirty="0" smtClean="0"/>
              <a:t> isn’t a completely new language, it’s a superset of ES6. </a:t>
            </a:r>
          </a:p>
          <a:p>
            <a:pPr algn="just">
              <a:lnSpc>
                <a:spcPct val="150000"/>
              </a:lnSpc>
              <a:buFont typeface="Arial" pitchFamily="34" charset="0"/>
              <a:buChar char="•"/>
            </a:pPr>
            <a:r>
              <a:rPr lang="en-US" dirty="0" smtClean="0"/>
              <a:t>ES6 code is nothing but a </a:t>
            </a:r>
            <a:r>
              <a:rPr lang="en-US" dirty="0" err="1" smtClean="0"/>
              <a:t>compilable</a:t>
            </a:r>
            <a:r>
              <a:rPr lang="en-US" dirty="0" smtClean="0"/>
              <a:t> </a:t>
            </a:r>
            <a:r>
              <a:rPr lang="en-US" dirty="0" err="1" smtClean="0"/>
              <a:t>TypeScript</a:t>
            </a:r>
            <a:r>
              <a:rPr lang="en-US" dirty="0" smtClean="0"/>
              <a:t> code.</a:t>
            </a:r>
          </a:p>
          <a:p>
            <a:pPr algn="just">
              <a:lnSpc>
                <a:spcPct val="150000"/>
              </a:lnSpc>
              <a:buFont typeface="Arial" pitchFamily="34" charset="0"/>
              <a:buChar char="•"/>
            </a:pPr>
            <a:r>
              <a:rPr lang="en-US" dirty="0" smtClean="0"/>
              <a:t>One of the main goals for the upcoming </a:t>
            </a:r>
            <a:r>
              <a:rPr lang="en-US" dirty="0" err="1" smtClean="0"/>
              <a:t>TypeScript</a:t>
            </a:r>
            <a:r>
              <a:rPr lang="en-US" dirty="0" smtClean="0"/>
              <a:t> 2.0 release is to fully support the </a:t>
            </a:r>
            <a:r>
              <a:rPr lang="en-US" dirty="0" err="1" smtClean="0"/>
              <a:t>ECMAScript</a:t>
            </a:r>
            <a:r>
              <a:rPr lang="en-US" dirty="0" smtClean="0"/>
              <a:t> 6 standard.</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33210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21605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59810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22345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endParaRPr lang="en-US"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7292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6139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9796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ES6 output mode</a:t>
            </a:r>
          </a:p>
          <a:p>
            <a:pPr algn="just"/>
            <a:r>
              <a:rPr lang="en-US" dirty="0" smtClean="0"/>
              <a:t>In previous </a:t>
            </a:r>
            <a:r>
              <a:rPr lang="en-US" dirty="0" err="1" smtClean="0"/>
              <a:t>TypeScript</a:t>
            </a:r>
            <a:r>
              <a:rPr lang="en-US" dirty="0" smtClean="0"/>
              <a:t> releases, ‘‐‐target' command line option that allows us to choose between ES3 and ES5 output modes in </a:t>
            </a:r>
            <a:r>
              <a:rPr lang="en-US" dirty="0" err="1" smtClean="0"/>
              <a:t>TypeScript</a:t>
            </a:r>
            <a:r>
              <a:rPr lang="en-US" dirty="0" smtClean="0"/>
              <a:t> 1.4  a new ‘ES6’ option to the targets command line option:</a:t>
            </a:r>
          </a:p>
          <a:p>
            <a:pPr algn="just"/>
            <a:endParaRPr lang="en-US" dirty="0" smtClean="0"/>
          </a:p>
          <a:p>
            <a:pPr algn="just"/>
            <a:r>
              <a:rPr lang="en-US" dirty="0" smtClean="0"/>
              <a:t>&gt; </a:t>
            </a:r>
            <a:r>
              <a:rPr lang="en-US" dirty="0" err="1" smtClean="0"/>
              <a:t>tsc</a:t>
            </a:r>
            <a:r>
              <a:rPr lang="en-US" dirty="0" smtClean="0"/>
              <a:t> ‐‐target ES6 </a:t>
            </a:r>
            <a:r>
              <a:rPr lang="en-US" dirty="0" err="1" smtClean="0"/>
              <a:t>myfile.ts</a:t>
            </a:r>
            <a:endParaRPr lang="en-US" dirty="0" smtClean="0"/>
          </a:p>
          <a:p>
            <a:pPr algn="just"/>
            <a:endParaRPr lang="en-US" dirty="0" smtClean="0"/>
          </a:p>
          <a:p>
            <a:pPr algn="just"/>
            <a:r>
              <a:rPr lang="en-US" dirty="0" smtClean="0"/>
              <a:t>This option will be required for ES6 features that cannot be output to ES3 or ES5, just as ES5‐only features, such as getters and setters, have required the ES5 target option.</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7875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29850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517225"/>
          </a:xfrm>
        </p:spPr>
        <p:txBody>
          <a:bodyPr>
            <a:normAutofit/>
          </a:bodyPr>
          <a:lstStyle/>
          <a:p>
            <a:pPr algn="just"/>
            <a:r>
              <a:rPr lang="en-US" dirty="0" smtClean="0"/>
              <a:t>/*number type*/</a:t>
            </a:r>
          </a:p>
          <a:p>
            <a:pPr algn="just"/>
            <a:r>
              <a:rPr lang="en-US" dirty="0" err="1" smtClean="0"/>
              <a:t>var</a:t>
            </a:r>
            <a:r>
              <a:rPr lang="en-US" dirty="0" smtClean="0"/>
              <a:t> </a:t>
            </a:r>
            <a:r>
              <a:rPr lang="en-US" dirty="0" err="1" smtClean="0"/>
              <a:t>age:number</a:t>
            </a:r>
            <a:r>
              <a:rPr lang="en-US" dirty="0" smtClean="0"/>
              <a:t> = 33;</a:t>
            </a:r>
          </a:p>
          <a:p>
            <a:pPr algn="just"/>
            <a:endParaRPr lang="en-US" dirty="0" smtClean="0"/>
          </a:p>
          <a:p>
            <a:pPr algn="just"/>
            <a:r>
              <a:rPr lang="en-US" dirty="0" smtClean="0"/>
              <a:t>/*string type*/</a:t>
            </a:r>
          </a:p>
          <a:p>
            <a:pPr algn="just"/>
            <a:r>
              <a:rPr lang="en-US" dirty="0" err="1" smtClean="0"/>
              <a:t>var</a:t>
            </a:r>
            <a:r>
              <a:rPr lang="en-US" dirty="0" smtClean="0"/>
              <a:t> </a:t>
            </a:r>
            <a:r>
              <a:rPr lang="en-US" dirty="0" err="1" smtClean="0"/>
              <a:t>name:string</a:t>
            </a:r>
            <a:r>
              <a:rPr lang="en-US" dirty="0" smtClean="0"/>
              <a:t> = "</a:t>
            </a:r>
            <a:r>
              <a:rPr lang="en-US" dirty="0" err="1" smtClean="0"/>
              <a:t>Karthik</a:t>
            </a:r>
            <a:r>
              <a:rPr lang="en-US" dirty="0" smtClean="0"/>
              <a:t>";</a:t>
            </a:r>
          </a:p>
          <a:p>
            <a:pPr algn="just"/>
            <a:endParaRPr lang="en-US" dirty="0" smtClean="0"/>
          </a:p>
          <a:p>
            <a:pPr algn="just"/>
            <a:r>
              <a:rPr lang="en-US" dirty="0" smtClean="0"/>
              <a:t>/*</a:t>
            </a:r>
            <a:r>
              <a:rPr lang="en-US" dirty="0" err="1" smtClean="0"/>
              <a:t>boolean</a:t>
            </a:r>
            <a:r>
              <a:rPr lang="en-US" dirty="0" smtClean="0"/>
              <a:t> type*/</a:t>
            </a:r>
          </a:p>
          <a:p>
            <a:pPr algn="just"/>
            <a:r>
              <a:rPr lang="en-US" dirty="0" err="1" smtClean="0"/>
              <a:t>var</a:t>
            </a:r>
            <a:r>
              <a:rPr lang="en-US" dirty="0" smtClean="0"/>
              <a:t> </a:t>
            </a:r>
            <a:r>
              <a:rPr lang="en-US" dirty="0" err="1" smtClean="0"/>
              <a:t>maritalStatus:boolean</a:t>
            </a:r>
            <a:r>
              <a:rPr lang="en-US" dirty="0" smtClean="0"/>
              <a:t> = true;</a:t>
            </a:r>
          </a:p>
          <a:p>
            <a:pPr algn="just"/>
            <a:endParaRPr lang="en-US" dirty="0" smtClean="0"/>
          </a:p>
          <a:p>
            <a:pPr algn="just"/>
            <a:r>
              <a:rPr lang="en-US" dirty="0" smtClean="0"/>
              <a:t>/*number Array*/</a:t>
            </a:r>
          </a:p>
          <a:p>
            <a:pPr algn="just"/>
            <a:r>
              <a:rPr lang="en-US" dirty="0" err="1" smtClean="0"/>
              <a:t>var</a:t>
            </a:r>
            <a:r>
              <a:rPr lang="en-US" dirty="0" smtClean="0"/>
              <a:t> </a:t>
            </a:r>
            <a:r>
              <a:rPr lang="en-US" dirty="0" err="1" smtClean="0"/>
              <a:t>numbers:number</a:t>
            </a:r>
            <a:r>
              <a:rPr lang="en-US" dirty="0" smtClean="0"/>
              <a:t>[] =[1,2,3];</a:t>
            </a:r>
          </a:p>
          <a:p>
            <a:pPr algn="just"/>
            <a:endParaRPr lang="en-US" dirty="0" smtClean="0"/>
          </a:p>
          <a:p>
            <a:pPr algn="just"/>
            <a:r>
              <a:rPr lang="en-US" dirty="0" smtClean="0"/>
              <a:t>/*number Array - Generic*/</a:t>
            </a:r>
          </a:p>
          <a:p>
            <a:pPr algn="just"/>
            <a:r>
              <a:rPr lang="en-US" dirty="0" err="1" smtClean="0"/>
              <a:t>var</a:t>
            </a:r>
            <a:r>
              <a:rPr lang="en-US" dirty="0" smtClean="0"/>
              <a:t> </a:t>
            </a:r>
            <a:r>
              <a:rPr lang="en-US" dirty="0" err="1" smtClean="0"/>
              <a:t>numberList:Array</a:t>
            </a:r>
            <a:r>
              <a:rPr lang="en-US" dirty="0" smtClean="0"/>
              <a:t>&lt;number&gt; =[1,2,3];</a:t>
            </a:r>
          </a:p>
          <a:p>
            <a:pPr algn="just"/>
            <a:endParaRPr lang="en-US" dirty="0" smtClean="0"/>
          </a:p>
          <a:p>
            <a:pPr algn="just"/>
            <a:r>
              <a:rPr lang="en-US" dirty="0" smtClean="0"/>
              <a:t>/*</a:t>
            </a:r>
            <a:r>
              <a:rPr lang="en-US" dirty="0" err="1" smtClean="0"/>
              <a:t>Enum</a:t>
            </a:r>
            <a:r>
              <a:rPr lang="en-US" dirty="0" smtClean="0"/>
              <a:t>*/</a:t>
            </a:r>
          </a:p>
          <a:p>
            <a:pPr algn="just"/>
            <a:r>
              <a:rPr lang="en-US" dirty="0" err="1" smtClean="0"/>
              <a:t>enum</a:t>
            </a:r>
            <a:r>
              <a:rPr lang="en-US" dirty="0" smtClean="0"/>
              <a:t> Directions {NORTH, EAST, WEST, SOUTH};</a:t>
            </a:r>
          </a:p>
          <a:p>
            <a:pPr algn="just"/>
            <a:r>
              <a:rPr lang="en-US" dirty="0" err="1" smtClean="0"/>
              <a:t>var</a:t>
            </a:r>
            <a:r>
              <a:rPr lang="en-US" dirty="0" smtClean="0"/>
              <a:t> </a:t>
            </a:r>
            <a:r>
              <a:rPr lang="en-US" dirty="0" err="1" smtClean="0"/>
              <a:t>myDirection:Directions</a:t>
            </a:r>
            <a:r>
              <a:rPr lang="en-US" dirty="0" smtClean="0"/>
              <a:t> = </a:t>
            </a:r>
            <a:r>
              <a:rPr lang="en-US" dirty="0" err="1" smtClean="0"/>
              <a:t>Directions.EAST</a:t>
            </a:r>
            <a:r>
              <a:rPr lang="en-US" dirty="0" smtClean="0"/>
              <a:t>;</a:t>
            </a:r>
          </a:p>
          <a:p>
            <a:pPr algn="just"/>
            <a:endParaRPr lang="en-US" dirty="0" smtClean="0"/>
          </a:p>
          <a:p>
            <a:pPr algn="just"/>
            <a:r>
              <a:rPr lang="en-US" dirty="0" smtClean="0"/>
              <a:t>/*any type*/</a:t>
            </a:r>
          </a:p>
          <a:p>
            <a:pPr algn="just"/>
            <a:r>
              <a:rPr lang="en-US" dirty="0" err="1" smtClean="0"/>
              <a:t>var</a:t>
            </a:r>
            <a:r>
              <a:rPr lang="en-US" dirty="0" smtClean="0"/>
              <a:t> </a:t>
            </a:r>
            <a:r>
              <a:rPr lang="en-US" dirty="0" err="1" smtClean="0"/>
              <a:t>test:any</a:t>
            </a:r>
            <a:r>
              <a:rPr lang="en-US" dirty="0" smtClean="0"/>
              <a:t> = "</a:t>
            </a:r>
            <a:r>
              <a:rPr lang="en-US" dirty="0" err="1" smtClean="0"/>
              <a:t>Karthik</a:t>
            </a:r>
            <a:r>
              <a:rPr lang="en-US" dirty="0" smtClean="0"/>
              <a:t>"</a:t>
            </a:r>
          </a:p>
          <a:p>
            <a:pPr algn="just"/>
            <a:endParaRPr lang="en-US" dirty="0" smtClean="0"/>
          </a:p>
          <a:p>
            <a:pPr algn="just"/>
            <a:r>
              <a:rPr lang="en-US" dirty="0" smtClean="0"/>
              <a:t>/*void*/</a:t>
            </a:r>
          </a:p>
          <a:p>
            <a:pPr algn="just"/>
            <a:endParaRPr lang="en-US" dirty="0" smtClean="0"/>
          </a:p>
          <a:p>
            <a:pPr algn="just"/>
            <a:r>
              <a:rPr lang="en-US" dirty="0" smtClean="0"/>
              <a:t>function nothing(): void {</a:t>
            </a:r>
          </a:p>
          <a:p>
            <a:pPr algn="just"/>
            <a:r>
              <a:rPr lang="en-US" dirty="0" smtClean="0"/>
              <a:t>    alert("Function doesn't return a value");</a:t>
            </a:r>
          </a:p>
          <a:p>
            <a:pPr algn="just"/>
            <a:r>
              <a:rPr lang="en-US" dirty="0" smtClean="0"/>
              <a:t>}</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6189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dirty="0" smtClean="0"/>
          </a:p>
          <a:p>
            <a:pPr algn="just"/>
            <a:r>
              <a:rPr lang="en-US" dirty="0" smtClean="0"/>
              <a:t>class </a:t>
            </a:r>
            <a:r>
              <a:rPr lang="en-US" dirty="0" err="1" smtClean="0"/>
              <a:t>Foo</a:t>
            </a:r>
            <a:r>
              <a:rPr lang="en-US" dirty="0" smtClean="0"/>
              <a:t> {</a:t>
            </a:r>
          </a:p>
          <a:p>
            <a:pPr algn="just"/>
            <a:r>
              <a:rPr lang="en-US" dirty="0" smtClean="0"/>
              <a:t>    name: string;</a:t>
            </a:r>
          </a:p>
          <a:p>
            <a:pPr algn="just"/>
            <a:r>
              <a:rPr lang="en-US" dirty="0" smtClean="0"/>
              <a:t>    constructor(name: string) {</a:t>
            </a:r>
          </a:p>
          <a:p>
            <a:pPr algn="just"/>
            <a:r>
              <a:rPr lang="en-US" dirty="0" smtClean="0"/>
              <a:t>        this.name = name;</a:t>
            </a:r>
          </a:p>
          <a:p>
            <a:pPr algn="just"/>
            <a:r>
              <a:rPr lang="en-US" dirty="0" smtClean="0"/>
              <a:t>    }</a:t>
            </a:r>
          </a:p>
          <a:p>
            <a:pPr algn="just"/>
            <a:r>
              <a:rPr lang="en-US" dirty="0" smtClean="0"/>
              <a:t>    greet() {</a:t>
            </a:r>
          </a:p>
          <a:p>
            <a:pPr algn="just"/>
            <a:r>
              <a:rPr lang="en-US" dirty="0" smtClean="0"/>
              <a:t>        return "Hello, " + this.name;</a:t>
            </a:r>
          </a:p>
          <a:p>
            <a:pPr algn="just"/>
            <a:r>
              <a:rPr lang="en-US" dirty="0" smtClean="0"/>
              <a:t>    }</a:t>
            </a:r>
          </a:p>
          <a:p>
            <a:pPr algn="just"/>
            <a:r>
              <a:rPr lang="en-US" dirty="0" smtClean="0"/>
              <a:t>}</a:t>
            </a:r>
          </a:p>
          <a:p>
            <a:pPr algn="just"/>
            <a:endParaRPr lang="en-US" dirty="0" smtClean="0"/>
          </a:p>
          <a:p>
            <a:pPr algn="just"/>
            <a:r>
              <a:rPr lang="en-US" dirty="0" err="1" smtClean="0"/>
              <a:t>var</a:t>
            </a:r>
            <a:r>
              <a:rPr lang="en-US" dirty="0" smtClean="0"/>
              <a:t> </a:t>
            </a:r>
            <a:r>
              <a:rPr lang="en-US" dirty="0" err="1" smtClean="0"/>
              <a:t>fooObj</a:t>
            </a:r>
            <a:r>
              <a:rPr lang="en-US" dirty="0" smtClean="0"/>
              <a:t> = new </a:t>
            </a:r>
            <a:r>
              <a:rPr lang="en-US" dirty="0" err="1" smtClean="0"/>
              <a:t>Foo</a:t>
            </a:r>
            <a:r>
              <a:rPr lang="en-US" dirty="0" smtClean="0"/>
              <a:t>("</a:t>
            </a:r>
            <a:r>
              <a:rPr lang="en-US" dirty="0" err="1" smtClean="0"/>
              <a:t>Karthik</a:t>
            </a:r>
            <a:r>
              <a:rPr lang="en-US" dirty="0" smtClean="0"/>
              <a:t>");</a:t>
            </a:r>
          </a:p>
          <a:p>
            <a:pPr algn="just"/>
            <a:r>
              <a:rPr lang="en-US" dirty="0" err="1" smtClean="0"/>
              <a:t>fooObj.greet</a:t>
            </a:r>
            <a:r>
              <a:rPr lang="en-US" dirty="0" smtClean="0"/>
              <a:t>();</a:t>
            </a:r>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775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lnSpcReduction="10000"/>
          </a:bodyPr>
          <a:lstStyle/>
          <a:p>
            <a:pPr algn="just"/>
            <a:r>
              <a:rPr lang="en-US" b="1" dirty="0" smtClean="0"/>
              <a:t>Code Snippet</a:t>
            </a:r>
          </a:p>
          <a:p>
            <a:pPr algn="just"/>
            <a:endParaRPr lang="en-US" b="1" dirty="0" smtClean="0"/>
          </a:p>
          <a:p>
            <a:pPr algn="just"/>
            <a:r>
              <a:rPr lang="en-US" dirty="0" smtClean="0"/>
              <a:t>class </a:t>
            </a:r>
            <a:r>
              <a:rPr lang="en-US" dirty="0" err="1" smtClean="0"/>
              <a:t>BankAccount</a:t>
            </a:r>
            <a:r>
              <a:rPr lang="en-US" dirty="0" smtClean="0"/>
              <a:t> {</a:t>
            </a:r>
          </a:p>
          <a:p>
            <a:pPr lvl="1" algn="just"/>
            <a:r>
              <a:rPr lang="en-US" dirty="0" smtClean="0"/>
              <a:t>     protected </a:t>
            </a:r>
            <a:r>
              <a:rPr lang="en-US" dirty="0" err="1" smtClean="0"/>
              <a:t>accountNumber:number</a:t>
            </a:r>
            <a:r>
              <a:rPr lang="en-US" dirty="0" smtClean="0"/>
              <a:t>;</a:t>
            </a:r>
          </a:p>
          <a:p>
            <a:pPr lvl="1" algn="just"/>
            <a:r>
              <a:rPr lang="en-US" dirty="0" smtClean="0"/>
              <a:t>      protected </a:t>
            </a:r>
            <a:r>
              <a:rPr lang="en-US" dirty="0" err="1" smtClean="0"/>
              <a:t>bankName:string</a:t>
            </a:r>
            <a:r>
              <a:rPr lang="en-US" dirty="0" smtClean="0"/>
              <a:t>;</a:t>
            </a:r>
          </a:p>
          <a:p>
            <a:pPr lvl="1" algn="just"/>
            <a:r>
              <a:rPr lang="en-US" dirty="0" smtClean="0"/>
              <a:t>    constructor(</a:t>
            </a:r>
            <a:r>
              <a:rPr lang="en-US" dirty="0" err="1" smtClean="0"/>
              <a:t>accountNumber</a:t>
            </a:r>
            <a:r>
              <a:rPr lang="en-US" dirty="0" smtClean="0"/>
              <a:t>: </a:t>
            </a:r>
            <a:r>
              <a:rPr lang="en-US" dirty="0" err="1" smtClean="0"/>
              <a:t>number,bankName:string</a:t>
            </a:r>
            <a:r>
              <a:rPr lang="en-US" dirty="0" smtClean="0"/>
              <a:t>) {</a:t>
            </a:r>
          </a:p>
          <a:p>
            <a:pPr lvl="1" algn="just"/>
            <a:r>
              <a:rPr lang="en-US" dirty="0" smtClean="0"/>
              <a:t>           </a:t>
            </a:r>
            <a:r>
              <a:rPr lang="en-US" dirty="0" err="1" smtClean="0"/>
              <a:t>this.accountNumber</a:t>
            </a:r>
            <a:r>
              <a:rPr lang="en-US" dirty="0" smtClean="0"/>
              <a:t> = </a:t>
            </a:r>
            <a:r>
              <a:rPr lang="en-US" dirty="0" err="1" smtClean="0"/>
              <a:t>accountNumber</a:t>
            </a:r>
            <a:r>
              <a:rPr lang="en-US" dirty="0" smtClean="0"/>
              <a:t>;</a:t>
            </a:r>
          </a:p>
          <a:p>
            <a:pPr lvl="1" algn="just"/>
            <a:r>
              <a:rPr lang="en-US" dirty="0" smtClean="0"/>
              <a:t>             </a:t>
            </a:r>
            <a:r>
              <a:rPr lang="en-US" dirty="0" err="1" smtClean="0"/>
              <a:t>this.bankName</a:t>
            </a:r>
            <a:r>
              <a:rPr lang="en-US" dirty="0" smtClean="0"/>
              <a:t> = </a:t>
            </a:r>
            <a:r>
              <a:rPr lang="en-US" dirty="0" err="1" smtClean="0"/>
              <a:t>bankName</a:t>
            </a:r>
            <a:r>
              <a:rPr lang="en-US" dirty="0" smtClean="0"/>
              <a:t>;</a:t>
            </a:r>
          </a:p>
          <a:p>
            <a:pPr lvl="1" algn="just"/>
            <a:r>
              <a:rPr lang="en-US" dirty="0" smtClean="0"/>
              <a:t>    }</a:t>
            </a:r>
          </a:p>
          <a:p>
            <a:pPr algn="just"/>
            <a:r>
              <a:rPr lang="en-US" dirty="0" smtClean="0"/>
              <a:t>    </a:t>
            </a:r>
          </a:p>
          <a:p>
            <a:pPr lvl="1" algn="just"/>
            <a:r>
              <a:rPr lang="en-US" dirty="0" smtClean="0"/>
              <a:t>deposit() {</a:t>
            </a:r>
          </a:p>
          <a:p>
            <a:pPr lvl="1" algn="just"/>
            <a:r>
              <a:rPr lang="en-US" dirty="0" smtClean="0"/>
              <a:t>        return "Cash Deposited in A/C No : " + </a:t>
            </a:r>
            <a:r>
              <a:rPr lang="en-US" dirty="0" err="1" smtClean="0"/>
              <a:t>this.accountNumber</a:t>
            </a:r>
            <a:r>
              <a:rPr lang="en-US" dirty="0" smtClean="0"/>
              <a:t>;</a:t>
            </a:r>
          </a:p>
          <a:p>
            <a:pPr lvl="1" algn="just"/>
            <a:r>
              <a:rPr lang="en-US" dirty="0" smtClean="0"/>
              <a:t>    }</a:t>
            </a:r>
          </a:p>
          <a:p>
            <a:pPr lvl="1" algn="just"/>
            <a:endParaRPr lang="en-US" dirty="0" smtClean="0"/>
          </a:p>
          <a:p>
            <a:pPr lvl="1" algn="just"/>
            <a:r>
              <a:rPr lang="en-US" dirty="0" smtClean="0"/>
              <a:t>withdraw() {</a:t>
            </a:r>
          </a:p>
          <a:p>
            <a:pPr lvl="1" algn="just"/>
            <a:r>
              <a:rPr lang="en-US" dirty="0" smtClean="0"/>
              <a:t>        return "Cash Withdraw from A/C No : " + </a:t>
            </a:r>
            <a:r>
              <a:rPr lang="en-US" dirty="0" err="1" smtClean="0"/>
              <a:t>this.accountNumber</a:t>
            </a:r>
            <a:r>
              <a:rPr lang="en-US" dirty="0" smtClean="0"/>
              <a:t>;</a:t>
            </a:r>
          </a:p>
          <a:p>
            <a:pPr lvl="1" algn="just"/>
            <a:r>
              <a:rPr lang="en-US" dirty="0" smtClean="0"/>
              <a:t>    }</a:t>
            </a:r>
          </a:p>
          <a:p>
            <a:pPr algn="just"/>
            <a:r>
              <a:rPr lang="en-US" dirty="0" smtClean="0"/>
              <a:t>}</a:t>
            </a:r>
          </a:p>
          <a:p>
            <a:pPr algn="just"/>
            <a:endParaRPr lang="en-US" dirty="0" smtClean="0"/>
          </a:p>
          <a:p>
            <a:pPr algn="just"/>
            <a:r>
              <a:rPr lang="en-US" dirty="0" smtClean="0"/>
              <a:t>class </a:t>
            </a:r>
            <a:r>
              <a:rPr lang="en-US" dirty="0" err="1" smtClean="0"/>
              <a:t>SavingsAccount</a:t>
            </a:r>
            <a:r>
              <a:rPr lang="en-US" dirty="0" smtClean="0"/>
              <a:t> extends </a:t>
            </a:r>
            <a:r>
              <a:rPr lang="en-US" dirty="0" err="1" smtClean="0"/>
              <a:t>BankAccount</a:t>
            </a:r>
            <a:r>
              <a:rPr lang="en-US" dirty="0" smtClean="0"/>
              <a:t>{</a:t>
            </a:r>
          </a:p>
          <a:p>
            <a:pPr algn="just"/>
            <a:r>
              <a:rPr lang="en-US" dirty="0" smtClean="0"/>
              <a:t>     	private _</a:t>
            </a:r>
            <a:r>
              <a:rPr lang="en-US" dirty="0" err="1" smtClean="0"/>
              <a:t>accountType</a:t>
            </a:r>
            <a:r>
              <a:rPr lang="en-US" dirty="0" smtClean="0"/>
              <a:t>: string;</a:t>
            </a:r>
          </a:p>
          <a:p>
            <a:pPr algn="just"/>
            <a:r>
              <a:rPr lang="en-US" dirty="0" smtClean="0"/>
              <a:t>  constructor(</a:t>
            </a:r>
            <a:r>
              <a:rPr lang="en-US" dirty="0" err="1" smtClean="0"/>
              <a:t>accountType:string</a:t>
            </a:r>
            <a:r>
              <a:rPr lang="en-US" dirty="0" smtClean="0"/>
              <a:t>, </a:t>
            </a:r>
            <a:r>
              <a:rPr lang="en-US" dirty="0" err="1" smtClean="0"/>
              <a:t>accountNumber</a:t>
            </a:r>
            <a:r>
              <a:rPr lang="en-US" dirty="0" smtClean="0"/>
              <a:t>: </a:t>
            </a:r>
            <a:r>
              <a:rPr lang="en-US" dirty="0" err="1" smtClean="0"/>
              <a:t>number,bankName:string</a:t>
            </a:r>
            <a:r>
              <a:rPr lang="en-US" dirty="0" smtClean="0"/>
              <a:t>) {</a:t>
            </a:r>
          </a:p>
          <a:p>
            <a:pPr lvl="1" algn="just"/>
            <a:r>
              <a:rPr lang="en-US" dirty="0" smtClean="0"/>
              <a:t>        super(</a:t>
            </a:r>
            <a:r>
              <a:rPr lang="en-US" dirty="0" err="1" smtClean="0"/>
              <a:t>accountNumber,bankName</a:t>
            </a:r>
            <a:r>
              <a:rPr lang="en-US" dirty="0" smtClean="0"/>
              <a:t>);</a:t>
            </a:r>
          </a:p>
          <a:p>
            <a:pPr lvl="1" algn="just"/>
            <a:r>
              <a:rPr lang="en-US" dirty="0" smtClean="0"/>
              <a:t>            </a:t>
            </a:r>
            <a:r>
              <a:rPr lang="en-US" dirty="0" err="1" smtClean="0"/>
              <a:t>this._accountType</a:t>
            </a:r>
            <a:r>
              <a:rPr lang="en-US" dirty="0" smtClean="0"/>
              <a:t> = </a:t>
            </a:r>
            <a:r>
              <a:rPr lang="en-US" dirty="0" err="1" smtClean="0"/>
              <a:t>accountType</a:t>
            </a:r>
            <a:r>
              <a:rPr lang="en-US" dirty="0" smtClean="0"/>
              <a:t>;</a:t>
            </a:r>
          </a:p>
          <a:p>
            <a:pPr algn="just"/>
            <a:r>
              <a:rPr lang="en-US" dirty="0" smtClean="0"/>
              <a:t>    }</a:t>
            </a:r>
          </a:p>
          <a:p>
            <a:pPr algn="just"/>
            <a:endParaRPr lang="en-US" dirty="0" smtClean="0"/>
          </a:p>
          <a:p>
            <a:pPr algn="just"/>
            <a:r>
              <a:rPr lang="en-US" dirty="0" smtClean="0"/>
              <a:t>    </a:t>
            </a:r>
            <a:r>
              <a:rPr lang="en-US" dirty="0" err="1" smtClean="0"/>
              <a:t>printInfo</a:t>
            </a:r>
            <a:r>
              <a:rPr lang="en-US" dirty="0" smtClean="0"/>
              <a:t>() {</a:t>
            </a:r>
          </a:p>
          <a:p>
            <a:pPr algn="just"/>
            <a:r>
              <a:rPr lang="en-US" dirty="0" smtClean="0"/>
              <a:t>        return "A/C No : " + </a:t>
            </a:r>
            <a:r>
              <a:rPr lang="en-US" dirty="0" err="1" smtClean="0"/>
              <a:t>this.accountNumber</a:t>
            </a:r>
            <a:r>
              <a:rPr lang="en-US" dirty="0" smtClean="0"/>
              <a:t> +" Bank Name : "+</a:t>
            </a:r>
            <a:r>
              <a:rPr lang="en-US" dirty="0" err="1" smtClean="0"/>
              <a:t>this.bankName</a:t>
            </a:r>
            <a:r>
              <a:rPr lang="en-US" dirty="0" smtClean="0"/>
              <a:t>+" Saving Type : "+</a:t>
            </a:r>
            <a:r>
              <a:rPr lang="en-US" dirty="0" err="1" smtClean="0"/>
              <a:t>this._accountType</a:t>
            </a:r>
            <a:r>
              <a:rPr lang="en-US" dirty="0" smtClean="0"/>
              <a:t>;</a:t>
            </a:r>
          </a:p>
          <a:p>
            <a:pPr algn="just"/>
            <a:r>
              <a:rPr lang="en-US" dirty="0" smtClean="0"/>
              <a:t>    </a:t>
            </a:r>
          </a:p>
          <a:p>
            <a:pPr algn="just"/>
            <a:r>
              <a:rPr lang="en-US" dirty="0" smtClean="0"/>
              <a:t>    }</a:t>
            </a:r>
          </a:p>
          <a:p>
            <a:pPr algn="just"/>
            <a:r>
              <a:rPr lang="en-US" dirty="0" smtClean="0"/>
              <a:t>}</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215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76362"/>
            <a:ext cx="4892673" cy="4391796"/>
          </a:xfrm>
        </p:spPr>
        <p:txBody>
          <a:bodyPr>
            <a:normAutofit/>
          </a:bodyPr>
          <a:lstStyle/>
          <a:p>
            <a:pPr algn="just"/>
            <a:r>
              <a:rPr lang="en-US" b="1" dirty="0" smtClean="0"/>
              <a:t>Inheritance using JavaScript</a:t>
            </a:r>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471" y="4635869"/>
            <a:ext cx="4666624" cy="4330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257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1"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59"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3"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7"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1"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5"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5"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7"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p:txBody>
          <a:bodyPr>
            <a:normAutofit/>
          </a:bodyPr>
          <a:lstStyle/>
          <a:p>
            <a:r>
              <a:rPr lang="en-US" sz="2000" b="0" dirty="0" err="1" smtClean="0"/>
              <a:t>TypeScript</a:t>
            </a:r>
            <a:r>
              <a:rPr lang="en-US" sz="2000" b="0" dirty="0" smtClean="0"/>
              <a:t> Introduction</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err="1" smtClean="0"/>
              <a:t>Accessors</a:t>
            </a:r>
            <a:endParaRPr lang="en-US" sz="2400" dirty="0"/>
          </a:p>
        </p:txBody>
      </p:sp>
      <p:graphicFrame>
        <p:nvGraphicFramePr>
          <p:cNvPr id="6" name="Diagram 5"/>
          <p:cNvGraphicFramePr/>
          <p:nvPr>
            <p:extLst>
              <p:ext uri="{D42A27DB-BD31-4B8C-83A1-F6EECF244321}">
                <p14:modId xmlns:p14="http://schemas.microsoft.com/office/powerpoint/2010/main" val="2234475898"/>
              </p:ext>
            </p:extLst>
          </p:nvPr>
        </p:nvGraphicFramePr>
        <p:xfrm>
          <a:off x="200168" y="1723292"/>
          <a:ext cx="5532417" cy="3817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8736" y="2474264"/>
            <a:ext cx="2987695" cy="33269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Static Property</a:t>
            </a:r>
            <a:endParaRPr lang="en-US" sz="2400" dirty="0"/>
          </a:p>
        </p:txBody>
      </p:sp>
      <p:sp>
        <p:nvSpPr>
          <p:cNvPr id="5" name="Content Placeholder 5"/>
          <p:cNvSpPr>
            <a:spLocks noGrp="1"/>
          </p:cNvSpPr>
          <p:nvPr>
            <p:ph idx="1"/>
          </p:nvPr>
        </p:nvSpPr>
        <p:spPr>
          <a:xfrm>
            <a:off x="204732" y="1494766"/>
            <a:ext cx="8845484" cy="4643751"/>
          </a:xfrm>
        </p:spPr>
        <p:txBody>
          <a:bodyPr/>
          <a:lstStyle/>
          <a:p>
            <a:r>
              <a:rPr lang="en-US" dirty="0"/>
              <a:t>In TypeScript we can also create static members of a class, those that are visible on the class itself rather than on the instances. </a:t>
            </a:r>
          </a:p>
          <a:p>
            <a:endParaRPr lang="en-US" dirty="0"/>
          </a:p>
          <a:p>
            <a:endParaRPr lang="en-US" dirty="0"/>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119" y="2389080"/>
            <a:ext cx="5058354" cy="38364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Optional, Default &amp; Rest Parameters</a:t>
            </a:r>
            <a:endParaRPr lang="en-US" sz="2400" dirty="0"/>
          </a:p>
        </p:txBody>
      </p:sp>
      <p:sp>
        <p:nvSpPr>
          <p:cNvPr id="5" name="Content Placeholder 5"/>
          <p:cNvSpPr>
            <a:spLocks noGrp="1"/>
          </p:cNvSpPr>
          <p:nvPr>
            <p:ph idx="1"/>
          </p:nvPr>
        </p:nvSpPr>
        <p:spPr>
          <a:xfrm>
            <a:off x="204732" y="1494766"/>
            <a:ext cx="8845484" cy="4643751"/>
          </a:xfrm>
        </p:spPr>
        <p:txBody>
          <a:bodyPr/>
          <a:lstStyle/>
          <a:p>
            <a:pPr>
              <a:spcBef>
                <a:spcPts val="600"/>
              </a:spcBef>
            </a:pPr>
            <a:r>
              <a:rPr lang="en-US" dirty="0" smtClean="0"/>
              <a:t>In JavaScript, every parameter is considered optional, we can get this functionality in </a:t>
            </a:r>
            <a:r>
              <a:rPr lang="en-US" dirty="0" err="1" smtClean="0"/>
              <a:t>TypeScript</a:t>
            </a:r>
            <a:r>
              <a:rPr lang="en-US" dirty="0" smtClean="0"/>
              <a:t> by using the '?' beside parameters we want optional. Optional parameters must follow required parameters. </a:t>
            </a:r>
          </a:p>
          <a:p>
            <a:pPr lvl="1">
              <a:spcBef>
                <a:spcPts val="600"/>
              </a:spcBef>
            </a:pPr>
            <a:r>
              <a:rPr lang="en-US" i="1" dirty="0" smtClean="0"/>
              <a:t>function test(</a:t>
            </a:r>
            <a:r>
              <a:rPr lang="en-US" i="1" dirty="0" err="1" smtClean="0"/>
              <a:t>firstName:string</a:t>
            </a:r>
            <a:r>
              <a:rPr lang="en-US" i="1" dirty="0" smtClean="0"/>
              <a:t>, </a:t>
            </a:r>
            <a:r>
              <a:rPr lang="en-US" i="1" dirty="0" err="1" smtClean="0"/>
              <a:t>lastName</a:t>
            </a:r>
            <a:r>
              <a:rPr lang="en-US" i="1" dirty="0" smtClean="0"/>
              <a:t>?:string){ }</a:t>
            </a:r>
          </a:p>
          <a:p>
            <a:pPr>
              <a:spcBef>
                <a:spcPts val="600"/>
              </a:spcBef>
            </a:pPr>
            <a:r>
              <a:rPr lang="en-US" dirty="0" smtClean="0"/>
              <a:t>In </a:t>
            </a:r>
            <a:r>
              <a:rPr lang="en-US" dirty="0" err="1" smtClean="0"/>
              <a:t>TypeScript</a:t>
            </a:r>
            <a:r>
              <a:rPr lang="en-US" dirty="0" smtClean="0"/>
              <a:t>, we can also set up a value that an optional parameter will have if the user does not provide one. These are called default parameters.</a:t>
            </a:r>
          </a:p>
          <a:p>
            <a:pPr lvl="1">
              <a:spcBef>
                <a:spcPts val="600"/>
              </a:spcBef>
            </a:pPr>
            <a:r>
              <a:rPr lang="en-US" i="1" dirty="0" smtClean="0"/>
              <a:t>function test(</a:t>
            </a:r>
            <a:r>
              <a:rPr lang="en-US" i="1" dirty="0" err="1" smtClean="0"/>
              <a:t>firstName:string</a:t>
            </a:r>
            <a:r>
              <a:rPr lang="en-US" i="1" dirty="0" smtClean="0"/>
              <a:t>, </a:t>
            </a:r>
            <a:r>
              <a:rPr lang="en-US" i="1" dirty="0" err="1" smtClean="0"/>
              <a:t>lastName</a:t>
            </a:r>
            <a:r>
              <a:rPr lang="en-US" i="1" dirty="0" smtClean="0"/>
              <a:t> = "Gupta"){ }</a:t>
            </a:r>
          </a:p>
          <a:p>
            <a:pPr>
              <a:spcBef>
                <a:spcPts val="600"/>
              </a:spcBef>
            </a:pPr>
            <a:r>
              <a:rPr lang="en-US" dirty="0" smtClean="0"/>
              <a:t>To pass multiple parameters as a group or when we don't know how many parameters a function take we can use parameter followed by (…) </a:t>
            </a:r>
          </a:p>
          <a:p>
            <a:pPr lvl="1">
              <a:spcBef>
                <a:spcPts val="600"/>
              </a:spcBef>
            </a:pPr>
            <a:r>
              <a:rPr lang="en-US" i="1" dirty="0" smtClean="0"/>
              <a:t>function test(</a:t>
            </a:r>
            <a:r>
              <a:rPr lang="en-US" i="1" dirty="0" err="1" smtClean="0"/>
              <a:t>firstName:string</a:t>
            </a:r>
            <a:r>
              <a:rPr lang="en-US" i="1" dirty="0" smtClean="0"/>
              <a:t>,…</a:t>
            </a:r>
            <a:r>
              <a:rPr lang="en-US" i="1" dirty="0" err="1" smtClean="0"/>
              <a:t>others:string</a:t>
            </a:r>
            <a:r>
              <a:rPr lang="en-US" i="1" dirty="0" smtClean="0"/>
              <a:t>[ ]){ }. </a:t>
            </a:r>
            <a:endParaRPr lang="en-US" i="1"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Template Strings</a:t>
            </a:r>
            <a:endParaRPr lang="en-US" sz="2400" dirty="0"/>
          </a:p>
        </p:txBody>
      </p:sp>
      <p:sp>
        <p:nvSpPr>
          <p:cNvPr id="5" name="Content Placeholder 5"/>
          <p:cNvSpPr>
            <a:spLocks noGrp="1"/>
          </p:cNvSpPr>
          <p:nvPr>
            <p:ph idx="1"/>
          </p:nvPr>
        </p:nvSpPr>
        <p:spPr>
          <a:xfrm>
            <a:off x="204732" y="1406770"/>
            <a:ext cx="8845484" cy="4731748"/>
          </a:xfrm>
        </p:spPr>
        <p:txBody>
          <a:bodyPr/>
          <a:lstStyle/>
          <a:p>
            <a:pPr>
              <a:spcBef>
                <a:spcPts val="600"/>
              </a:spcBef>
            </a:pPr>
            <a:r>
              <a:rPr lang="en-US" dirty="0" smtClean="0"/>
              <a:t>In ES6 new template strings were introduced. </a:t>
            </a:r>
          </a:p>
          <a:p>
            <a:pPr>
              <a:spcBef>
                <a:spcPts val="600"/>
              </a:spcBef>
            </a:pPr>
            <a:r>
              <a:rPr lang="en-US" dirty="0" smtClean="0"/>
              <a:t>The two salient features of template strings are</a:t>
            </a:r>
          </a:p>
          <a:p>
            <a:pPr lvl="1">
              <a:spcBef>
                <a:spcPts val="600"/>
              </a:spcBef>
            </a:pPr>
            <a:r>
              <a:rPr lang="en-US" dirty="0" smtClean="0"/>
              <a:t>Variables within strings (without being forced to concatenate with +)</a:t>
            </a:r>
          </a:p>
          <a:p>
            <a:pPr lvl="1">
              <a:spcBef>
                <a:spcPts val="600"/>
              </a:spcBef>
            </a:pPr>
            <a:r>
              <a:rPr lang="en-US" dirty="0" smtClean="0"/>
              <a:t>Multi-line strings (using </a:t>
            </a:r>
            <a:r>
              <a:rPr lang="en-US" dirty="0" err="1" smtClean="0"/>
              <a:t>backticks</a:t>
            </a:r>
            <a:r>
              <a:rPr lang="en-US" dirty="0" smtClean="0"/>
              <a:t> ` )</a:t>
            </a:r>
            <a:endParaRPr lang="en-US" dirty="0"/>
          </a:p>
          <a:p>
            <a:endParaRPr lang="en-US" dirty="0"/>
          </a:p>
          <a:p>
            <a:endParaRPr lang="en-US" dirty="0"/>
          </a:p>
          <a:p>
            <a:endParaRPr lang="en-US" dirty="0"/>
          </a:p>
        </p:txBody>
      </p:sp>
      <p:pic>
        <p:nvPicPr>
          <p:cNvPr id="31747" name="Picture 3"/>
          <p:cNvPicPr>
            <a:picLocks noChangeAspect="1" noChangeArrowheads="1"/>
          </p:cNvPicPr>
          <p:nvPr/>
        </p:nvPicPr>
        <p:blipFill>
          <a:blip r:embed="rId3"/>
          <a:srcRect/>
          <a:stretch>
            <a:fillRect/>
          </a:stretch>
        </p:blipFill>
        <p:spPr bwMode="auto">
          <a:xfrm>
            <a:off x="1854078" y="3305907"/>
            <a:ext cx="5953571" cy="2775073"/>
          </a:xfrm>
          <a:prstGeom prst="rect">
            <a:avLst/>
          </a:prstGeom>
          <a:noFill/>
          <a:ln w="3175">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Arrow Functions</a:t>
            </a:r>
            <a:endParaRPr lang="en-US" sz="2400" dirty="0"/>
          </a:p>
        </p:txBody>
      </p:sp>
      <p:graphicFrame>
        <p:nvGraphicFramePr>
          <p:cNvPr id="6" name="Content Placeholder 9"/>
          <p:cNvGraphicFramePr>
            <a:graphicFrameLocks noGrp="1"/>
          </p:cNvGraphicFramePr>
          <p:nvPr>
            <p:ph idx="1"/>
            <p:extLst>
              <p:ext uri="{D42A27DB-BD31-4B8C-83A1-F6EECF244321}">
                <p14:modId xmlns:p14="http://schemas.microsoft.com/office/powerpoint/2010/main" val="3269159547"/>
              </p:ext>
            </p:extLst>
          </p:nvPr>
        </p:nvGraphicFramePr>
        <p:xfrm>
          <a:off x="984739" y="1125415"/>
          <a:ext cx="7315200" cy="4466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062" y="5706257"/>
            <a:ext cx="8185093" cy="5982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Function Overload</a:t>
            </a:r>
            <a:endParaRPr lang="en-US" sz="2400" dirty="0"/>
          </a:p>
        </p:txBody>
      </p:sp>
      <p:sp>
        <p:nvSpPr>
          <p:cNvPr id="5" name="Content Placeholder 4"/>
          <p:cNvSpPr>
            <a:spLocks noGrp="1"/>
          </p:cNvSpPr>
          <p:nvPr>
            <p:ph idx="1"/>
          </p:nvPr>
        </p:nvSpPr>
        <p:spPr>
          <a:xfrm>
            <a:off x="298516" y="1494766"/>
            <a:ext cx="4214869" cy="4643751"/>
          </a:xfrm>
        </p:spPr>
        <p:txBody>
          <a:bodyPr/>
          <a:lstStyle/>
          <a:p>
            <a:pPr algn="just">
              <a:lnSpc>
                <a:spcPct val="100000"/>
              </a:lnSpc>
              <a:spcBef>
                <a:spcPts val="600"/>
              </a:spcBef>
            </a:pPr>
            <a:r>
              <a:rPr lang="en-US" dirty="0" smtClean="0"/>
              <a:t>JavaScript is inherently a very dynamic language. </a:t>
            </a:r>
          </a:p>
          <a:p>
            <a:pPr algn="just">
              <a:lnSpc>
                <a:spcPct val="100000"/>
              </a:lnSpc>
              <a:spcBef>
                <a:spcPts val="600"/>
              </a:spcBef>
            </a:pPr>
            <a:r>
              <a:rPr lang="en-US" dirty="0" smtClean="0"/>
              <a:t>JavaScript functions can be overloaded and return different types of objects based on the arguments passed in. </a:t>
            </a:r>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093" y="1589362"/>
            <a:ext cx="3971657" cy="372119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Generics</a:t>
            </a:r>
            <a:endParaRPr lang="en-US" sz="2400" dirty="0"/>
          </a:p>
        </p:txBody>
      </p:sp>
      <p:sp>
        <p:nvSpPr>
          <p:cNvPr id="5" name="Content Placeholder 4"/>
          <p:cNvSpPr>
            <a:spLocks noGrp="1"/>
          </p:cNvSpPr>
          <p:nvPr>
            <p:ph idx="1"/>
          </p:nvPr>
        </p:nvSpPr>
        <p:spPr>
          <a:xfrm>
            <a:off x="298516" y="1395046"/>
            <a:ext cx="8540684" cy="4743471"/>
          </a:xfrm>
        </p:spPr>
        <p:txBody>
          <a:bodyPr/>
          <a:lstStyle/>
          <a:p>
            <a:pPr algn="just">
              <a:spcBef>
                <a:spcPts val="600"/>
              </a:spcBef>
            </a:pPr>
            <a:r>
              <a:rPr lang="en-US" dirty="0" smtClean="0"/>
              <a:t>Generics plays a vital role in creating reusable components. </a:t>
            </a:r>
          </a:p>
          <a:p>
            <a:pPr algn="just">
              <a:spcBef>
                <a:spcPts val="600"/>
              </a:spcBef>
            </a:pPr>
            <a:r>
              <a:rPr lang="en-US" dirty="0" smtClean="0"/>
              <a:t>Component can be created to work over a variety of types rather than a single one.</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605" y="2609614"/>
            <a:ext cx="5327205" cy="36800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Interfaces</a:t>
            </a:r>
          </a:p>
        </p:txBody>
      </p:sp>
      <p:sp>
        <p:nvSpPr>
          <p:cNvPr id="6" name="Content Placeholder 5"/>
          <p:cNvSpPr>
            <a:spLocks noGrp="1"/>
          </p:cNvSpPr>
          <p:nvPr>
            <p:ph idx="1"/>
          </p:nvPr>
        </p:nvSpPr>
        <p:spPr>
          <a:xfrm>
            <a:off x="169563" y="1430216"/>
            <a:ext cx="8845484" cy="4708302"/>
          </a:xfrm>
        </p:spPr>
        <p:txBody>
          <a:bodyPr/>
          <a:lstStyle/>
          <a:p>
            <a:pPr algn="just"/>
            <a:r>
              <a:rPr lang="en-US" dirty="0"/>
              <a:t>Interfaces plays many roles in TypeScript code.</a:t>
            </a:r>
          </a:p>
          <a:p>
            <a:pPr lvl="1" algn="just"/>
            <a:r>
              <a:rPr lang="en-US" dirty="0"/>
              <a:t>Describing an Object : If function take lot of members but you're likely to pass a few of those, we can describe an object using interface with optional parameters</a:t>
            </a:r>
          </a:p>
          <a:p>
            <a:pPr lvl="1" algn="just"/>
            <a:r>
              <a:rPr lang="en-US" dirty="0"/>
              <a:t>Describing an </a:t>
            </a:r>
            <a:r>
              <a:rPr lang="en-US" dirty="0" err="1"/>
              <a:t>Indexable</a:t>
            </a:r>
            <a:r>
              <a:rPr lang="en-US" dirty="0"/>
              <a:t> Object : Using TypeScript interfaces we can represent the expected type of an indexing operation.</a:t>
            </a:r>
          </a:p>
          <a:p>
            <a:pPr lvl="1" algn="just"/>
            <a:r>
              <a:rPr lang="en-US" dirty="0"/>
              <a:t>Ensuring Class Instance Shape: Interface can be used in the same way which we use in traditional OOP languages like C# and JAVA.</a:t>
            </a:r>
          </a:p>
          <a:p>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06" y="3657600"/>
            <a:ext cx="8721865" cy="24149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4182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Modules</a:t>
            </a:r>
            <a:endParaRPr lang="en-US" sz="2400" dirty="0"/>
          </a:p>
        </p:txBody>
      </p:sp>
      <p:sp>
        <p:nvSpPr>
          <p:cNvPr id="5" name="Content Placeholder 4"/>
          <p:cNvSpPr>
            <a:spLocks noGrp="1"/>
          </p:cNvSpPr>
          <p:nvPr>
            <p:ph idx="1"/>
          </p:nvPr>
        </p:nvSpPr>
        <p:spPr>
          <a:xfrm>
            <a:off x="298516" y="1395046"/>
            <a:ext cx="8540684" cy="4743471"/>
          </a:xfrm>
        </p:spPr>
        <p:txBody>
          <a:bodyPr/>
          <a:lstStyle/>
          <a:p>
            <a:pPr algn="just">
              <a:spcBef>
                <a:spcPts val="600"/>
              </a:spcBef>
            </a:pPr>
            <a:r>
              <a:rPr lang="en-US" dirty="0" smtClean="0"/>
              <a:t>A module is the overall container which is used to structure and organize code.</a:t>
            </a:r>
          </a:p>
          <a:p>
            <a:pPr algn="just">
              <a:spcBef>
                <a:spcPts val="600"/>
              </a:spcBef>
            </a:pPr>
            <a:r>
              <a:rPr lang="en-US" dirty="0" smtClean="0"/>
              <a:t>It avoids collision of the methods/variables with other global APIs.</a:t>
            </a:r>
          </a:p>
          <a:p>
            <a:pPr algn="just">
              <a:spcBef>
                <a:spcPts val="600"/>
              </a:spcBef>
            </a:pPr>
            <a:r>
              <a:rPr lang="en-US" dirty="0" err="1" smtClean="0"/>
              <a:t>TypeScript</a:t>
            </a:r>
            <a:r>
              <a:rPr lang="en-US" dirty="0" smtClean="0"/>
              <a:t> support modules to organize the code.</a:t>
            </a:r>
          </a:p>
          <a:p>
            <a:pPr algn="just">
              <a:spcBef>
                <a:spcPts val="600"/>
              </a:spcBef>
            </a:pPr>
            <a:r>
              <a:rPr lang="en-US" dirty="0" smtClean="0"/>
              <a:t>'export' keyword is  used before the classes/ inner module to make it visible outside the module.</a:t>
            </a:r>
          </a:p>
          <a:p>
            <a:pPr algn="just">
              <a:spcBef>
                <a:spcPts val="600"/>
              </a:spcBef>
            </a:pPr>
            <a:r>
              <a:rPr lang="en-US" dirty="0" smtClean="0"/>
              <a:t>We can refer the multi file internal module using the following line and compile multiple internal file into a single JS file using typescript compiler</a:t>
            </a:r>
          </a:p>
          <a:p>
            <a:pPr lvl="1" algn="just">
              <a:spcBef>
                <a:spcPts val="600"/>
              </a:spcBef>
            </a:pPr>
            <a:r>
              <a:rPr lang="en-US" dirty="0" smtClean="0"/>
              <a:t>/// &lt;reference path="&lt;</a:t>
            </a:r>
            <a:r>
              <a:rPr lang="en-US" dirty="0" err="1" smtClean="0"/>
              <a:t>typescriptfilename</a:t>
            </a:r>
            <a:r>
              <a:rPr lang="en-US" dirty="0" smtClean="0"/>
              <a:t>&gt;" /&gt;</a:t>
            </a:r>
          </a:p>
          <a:p>
            <a:pPr algn="just">
              <a:spcBef>
                <a:spcPts val="600"/>
              </a:spcBef>
            </a:pPr>
            <a:r>
              <a:rPr lang="en-US" dirty="0" smtClean="0"/>
              <a:t>External modules can be imported using 'import' keyword</a:t>
            </a:r>
          </a:p>
          <a:p>
            <a:pPr lvl="1" algn="just">
              <a:spcBef>
                <a:spcPts val="600"/>
              </a:spcBef>
            </a:pPr>
            <a:r>
              <a:rPr lang="en-US" dirty="0" smtClean="0"/>
              <a:t>import module1 = require('./Module1');</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Declaration file (.</a:t>
            </a:r>
            <a:r>
              <a:rPr lang="en-US" sz="2400" dirty="0" err="1" smtClean="0"/>
              <a:t>d.ts</a:t>
            </a:r>
            <a:r>
              <a:rPr lang="en-US" sz="2400" dirty="0" smtClean="0"/>
              <a:t>)</a:t>
            </a:r>
            <a:endParaRPr lang="en-US" sz="2400" dirty="0"/>
          </a:p>
        </p:txBody>
      </p:sp>
      <p:sp>
        <p:nvSpPr>
          <p:cNvPr id="5" name="Content Placeholder 4"/>
          <p:cNvSpPr>
            <a:spLocks noGrp="1"/>
          </p:cNvSpPr>
          <p:nvPr>
            <p:ph idx="1"/>
          </p:nvPr>
        </p:nvSpPr>
        <p:spPr>
          <a:xfrm>
            <a:off x="298516" y="1395046"/>
            <a:ext cx="8540684" cy="4743471"/>
          </a:xfrm>
        </p:spPr>
        <p:txBody>
          <a:bodyPr/>
          <a:lstStyle/>
          <a:p>
            <a:pPr algn="just">
              <a:spcBef>
                <a:spcPts val="600"/>
              </a:spcBef>
            </a:pPr>
            <a:r>
              <a:rPr lang="en-US" dirty="0" smtClean="0"/>
              <a:t>Documentation helps developers to understand the implementation details of JavaScript libraries.</a:t>
            </a:r>
          </a:p>
          <a:p>
            <a:pPr algn="just">
              <a:spcBef>
                <a:spcPts val="600"/>
              </a:spcBef>
            </a:pPr>
            <a:r>
              <a:rPr lang="en-US" dirty="0" smtClean="0"/>
              <a:t>It is very much important to describe the shape of an external JavaScript library or new host API, so that it will make developer's life easier rather reading and understanding the  JS code.</a:t>
            </a:r>
          </a:p>
          <a:p>
            <a:pPr algn="just">
              <a:spcBef>
                <a:spcPts val="600"/>
              </a:spcBef>
            </a:pPr>
            <a:r>
              <a:rPr lang="en-US" dirty="0" smtClean="0"/>
              <a:t>Using a declaration file (.</a:t>
            </a:r>
            <a:r>
              <a:rPr lang="en-US" dirty="0" err="1" smtClean="0"/>
              <a:t>d.ts</a:t>
            </a:r>
            <a:r>
              <a:rPr lang="en-US" dirty="0" smtClean="0"/>
              <a:t>) in </a:t>
            </a:r>
            <a:r>
              <a:rPr lang="en-US" dirty="0" err="1" smtClean="0"/>
              <a:t>TypeScript</a:t>
            </a:r>
            <a:r>
              <a:rPr lang="en-US" dirty="0" smtClean="0"/>
              <a:t>, we can describe the shape  and provide the documentation for the JavaScript library.</a:t>
            </a:r>
          </a:p>
          <a:p>
            <a:pPr lvl="1" algn="just">
              <a:spcBef>
                <a:spcPts val="600"/>
              </a:spcBef>
            </a:pPr>
            <a:r>
              <a:rPr lang="en-US" dirty="0" smtClean="0"/>
              <a:t>To generate declaration file use the command  : </a:t>
            </a:r>
            <a:r>
              <a:rPr lang="en-US" dirty="0" err="1" smtClean="0"/>
              <a:t>tsc</a:t>
            </a:r>
            <a:r>
              <a:rPr lang="en-US" dirty="0" smtClean="0"/>
              <a:t>  --declaration &lt;</a:t>
            </a:r>
            <a:r>
              <a:rPr lang="en-US" dirty="0" err="1" smtClean="0"/>
              <a:t>tsfilename</a:t>
            </a:r>
            <a:r>
              <a:rPr lang="en-US" dirty="0" smtClean="0"/>
              <a:t>&gt;</a:t>
            </a:r>
          </a:p>
          <a:p>
            <a:pPr algn="just">
              <a:spcBef>
                <a:spcPts val="600"/>
              </a:spcBef>
            </a:pPr>
            <a:r>
              <a:rPr lang="en-US" dirty="0" smtClean="0"/>
              <a:t>definitelytyped.org is the repository for high quality </a:t>
            </a:r>
            <a:r>
              <a:rPr lang="en-US" dirty="0" err="1" smtClean="0"/>
              <a:t>TypeScript</a:t>
            </a:r>
            <a:r>
              <a:rPr lang="en-US" dirty="0" smtClean="0"/>
              <a:t> type definitions for popular JavaScript Libraries like </a:t>
            </a:r>
            <a:r>
              <a:rPr lang="en-US" dirty="0" err="1" smtClean="0"/>
              <a:t>jQuery</a:t>
            </a:r>
            <a:r>
              <a:rPr lang="en-US" dirty="0" smtClean="0"/>
              <a:t>, Angular, Backbone etc.</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TypeScript</a:t>
            </a:r>
            <a:endParaRPr lang="en-US" sz="2400" dirty="0"/>
          </a:p>
        </p:txBody>
      </p:sp>
      <p:graphicFrame>
        <p:nvGraphicFramePr>
          <p:cNvPr id="4" name="Diagram 3"/>
          <p:cNvGraphicFramePr/>
          <p:nvPr/>
        </p:nvGraphicFramePr>
        <p:xfrm>
          <a:off x="1723292" y="1172309"/>
          <a:ext cx="5287108" cy="474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194189" y="5861538"/>
            <a:ext cx="7058858" cy="523220"/>
          </a:xfrm>
          <a:prstGeom prst="rect">
            <a:avLst/>
          </a:prstGeom>
          <a:noFill/>
        </p:spPr>
        <p:txBody>
          <a:bodyPr wrap="square" lIns="91440" tIns="45720" rIns="91440" bIns="45720">
            <a:spAutoFit/>
          </a:bodyPr>
          <a:lstStyle/>
          <a:p>
            <a:pPr algn="ct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ANGULAR 2 IS BUILT IN TYPESCRIPT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40" y="1260546"/>
            <a:ext cx="6759486" cy="504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definitelytyped.org</a:t>
            </a:r>
          </a:p>
        </p:txBody>
      </p:sp>
    </p:spTree>
    <p:extLst>
      <p:ext uri="{BB962C8B-B14F-4D97-AF65-F5344CB8AC3E}">
        <p14:creationId xmlns:p14="http://schemas.microsoft.com/office/powerpoint/2010/main" val="1625090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Person.ts</a:t>
            </a:r>
            <a:endParaRPr lang="en-US" dirty="0"/>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90" y="1245285"/>
            <a:ext cx="6423211" cy="5023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79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93" y="1187397"/>
            <a:ext cx="6201975" cy="5035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err="1"/>
              <a:t>Person.d.ts</a:t>
            </a:r>
            <a:endParaRPr lang="en-US" dirty="0"/>
          </a:p>
        </p:txBody>
      </p:sp>
    </p:spTree>
    <p:extLst>
      <p:ext uri="{BB962C8B-B14F-4D97-AF65-F5344CB8AC3E}">
        <p14:creationId xmlns:p14="http://schemas.microsoft.com/office/powerpoint/2010/main" val="1148354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app.ts</a:t>
            </a:r>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15" y="2186452"/>
            <a:ext cx="8161169" cy="1955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349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TypeScript is an open source project maintained by Microsoft.</a:t>
            </a:r>
          </a:p>
          <a:p>
            <a:pPr algn="just"/>
            <a:r>
              <a:rPr lang="en-US" dirty="0"/>
              <a:t>TypeScript generates plain JavaScript code which can be used with any browser.</a:t>
            </a:r>
          </a:p>
          <a:p>
            <a:pPr algn="just"/>
            <a:r>
              <a:rPr lang="en-US" dirty="0"/>
              <a:t>TypeScript offers many features of object oriented programming languages such as classes, interfaces, inheritance, overloading and modules, some of which are proposed features of ECMA Script 6.</a:t>
            </a:r>
          </a:p>
          <a:p>
            <a:pPr algn="just"/>
            <a:r>
              <a:rPr lang="en-US" dirty="0"/>
              <a:t>TypeScript is a promising language that can certainly help in writing neat code and organize JavaScript code making it more maintainable and extensible</a:t>
            </a:r>
            <a:r>
              <a:rPr lang="en-US" dirty="0" smtClean="0"/>
              <a:t>.</a:t>
            </a:r>
          </a:p>
          <a:p>
            <a:pPr algn="just"/>
            <a:r>
              <a:rPr lang="en-US" dirty="0" smtClean="0"/>
              <a:t>Angular 2 is built in typescript</a:t>
            </a:r>
          </a:p>
          <a:p>
            <a:pPr algn="just"/>
            <a:endParaRPr lang="en-US" dirty="0"/>
          </a:p>
        </p:txBody>
      </p:sp>
    </p:spTree>
    <p:extLst>
      <p:ext uri="{BB962C8B-B14F-4D97-AF65-F5344CB8AC3E}">
        <p14:creationId xmlns:p14="http://schemas.microsoft.com/office/powerpoint/2010/main" val="1635998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t>
            </a:r>
            <a:r>
              <a:rPr lang="en-US" dirty="0" err="1" smtClean="0"/>
              <a:t>TypeScript</a:t>
            </a:r>
            <a:endParaRPr lang="en-US" sz="2400" dirty="0"/>
          </a:p>
        </p:txBody>
      </p:sp>
      <p:sp>
        <p:nvSpPr>
          <p:cNvPr id="2" name="Content Placeholder 1"/>
          <p:cNvSpPr>
            <a:spLocks noGrp="1"/>
          </p:cNvSpPr>
          <p:nvPr>
            <p:ph idx="1"/>
          </p:nvPr>
        </p:nvSpPr>
        <p:spPr>
          <a:xfrm>
            <a:off x="82061" y="1371600"/>
            <a:ext cx="8845484" cy="4720025"/>
          </a:xfrm>
        </p:spPr>
        <p:txBody>
          <a:bodyPr/>
          <a:lstStyle/>
          <a:p>
            <a:pPr algn="just"/>
            <a:r>
              <a:rPr lang="en-US" dirty="0" err="1" smtClean="0"/>
              <a:t>TypeScript</a:t>
            </a:r>
            <a:r>
              <a:rPr lang="en-US" dirty="0" smtClean="0"/>
              <a:t> can be used for cross browser development and is an open source project</a:t>
            </a:r>
          </a:p>
          <a:p>
            <a:pPr algn="just"/>
            <a:r>
              <a:rPr lang="en-US" dirty="0" err="1" smtClean="0"/>
              <a:t>TypeScript</a:t>
            </a:r>
            <a:r>
              <a:rPr lang="en-US" dirty="0" smtClean="0"/>
              <a:t> compiles code which has syntax similar to ES6 to simple JavaScript code which runs on any desktop browsers, mobiles, servers / runtimes, or in any other ES3-compatible environment </a:t>
            </a:r>
          </a:p>
          <a:p>
            <a:pPr algn="just"/>
            <a:r>
              <a:rPr lang="en-US" dirty="0" smtClean="0"/>
              <a:t>Using </a:t>
            </a:r>
            <a:r>
              <a:rPr lang="en-US" dirty="0" err="1" smtClean="0"/>
              <a:t>TypeScript</a:t>
            </a:r>
            <a:r>
              <a:rPr lang="en-US" dirty="0" smtClean="0"/>
              <a:t> developers can apply class-based approach, compile them down to JavaScript without waiting for the next version of JavaScript.</a:t>
            </a:r>
          </a:p>
          <a:p>
            <a:pPr algn="just"/>
            <a:r>
              <a:rPr lang="en-US" dirty="0" smtClean="0"/>
              <a:t>With </a:t>
            </a:r>
            <a:r>
              <a:rPr lang="en-US" dirty="0" err="1" smtClean="0"/>
              <a:t>TypeScript</a:t>
            </a:r>
            <a:r>
              <a:rPr lang="en-US" dirty="0" smtClean="0"/>
              <a:t> existing JavaScript code can be easily incorporated with popular JavaScript libraries like </a:t>
            </a:r>
            <a:r>
              <a:rPr lang="en-US" dirty="0" err="1" smtClean="0"/>
              <a:t>jQuery</a:t>
            </a:r>
            <a:r>
              <a:rPr lang="en-US" dirty="0" smtClean="0"/>
              <a:t>, Backbone, Angular and so on.</a:t>
            </a:r>
          </a:p>
          <a:p>
            <a:pPr algn="just"/>
            <a:r>
              <a:rPr lang="en-US" dirty="0" smtClean="0"/>
              <a:t>Enable scalable application development with optional Static types, classes and modules. Static types completely disappear at runtime.</a:t>
            </a:r>
          </a:p>
          <a:p>
            <a:pPr algn="just"/>
            <a:r>
              <a:rPr lang="en-US" dirty="0" err="1" smtClean="0"/>
              <a:t>TypeScript</a:t>
            </a:r>
            <a:r>
              <a:rPr lang="en-US" dirty="0" smtClean="0"/>
              <a:t> converts JavaScript Programming from loosely typed to strongly typed.</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Getting Started with </a:t>
            </a:r>
            <a:r>
              <a:rPr lang="en-US" dirty="0" err="1" smtClean="0"/>
              <a:t>TypeScript</a:t>
            </a:r>
            <a:endParaRPr lang="en-US" sz="2400" dirty="0"/>
          </a:p>
        </p:txBody>
      </p:sp>
      <p:sp>
        <p:nvSpPr>
          <p:cNvPr id="2" name="Content Placeholder 1"/>
          <p:cNvSpPr>
            <a:spLocks noGrp="1"/>
          </p:cNvSpPr>
          <p:nvPr>
            <p:ph idx="1"/>
          </p:nvPr>
        </p:nvSpPr>
        <p:spPr>
          <a:xfrm>
            <a:off x="82061" y="1371600"/>
            <a:ext cx="8845484" cy="4720025"/>
          </a:xfrm>
        </p:spPr>
        <p:txBody>
          <a:bodyPr/>
          <a:lstStyle/>
          <a:p>
            <a:pPr algn="just"/>
            <a:r>
              <a:rPr lang="en-US" dirty="0" smtClean="0"/>
              <a:t>Visual Studio includes </a:t>
            </a:r>
            <a:r>
              <a:rPr lang="en-US" dirty="0" err="1" smtClean="0"/>
              <a:t>TypeScript</a:t>
            </a:r>
            <a:r>
              <a:rPr lang="en-US" dirty="0" smtClean="0"/>
              <a:t> in the box, starting with Visual Studio 2013 Update 2 and in Visual Studio 2015.</a:t>
            </a:r>
          </a:p>
          <a:p>
            <a:pPr algn="just"/>
            <a:r>
              <a:rPr lang="en-US" dirty="0" smtClean="0"/>
              <a:t>Text editors like </a:t>
            </a:r>
            <a:r>
              <a:rPr lang="en-US" dirty="0" err="1" smtClean="0"/>
              <a:t>WebStorm</a:t>
            </a:r>
            <a:r>
              <a:rPr lang="en-US" dirty="0" smtClean="0"/>
              <a:t>, Atom, </a:t>
            </a:r>
            <a:r>
              <a:rPr lang="en-US" dirty="0" err="1" smtClean="0"/>
              <a:t>SublimeText</a:t>
            </a:r>
            <a:r>
              <a:rPr lang="en-US" dirty="0" smtClean="0"/>
              <a:t>, Eclipse and Brackets(freeware) can be used.</a:t>
            </a:r>
          </a:p>
          <a:p>
            <a:pPr algn="just"/>
            <a:r>
              <a:rPr lang="en-US" dirty="0" err="1" smtClean="0"/>
              <a:t>TypeScript</a:t>
            </a:r>
            <a:r>
              <a:rPr lang="en-US" dirty="0" smtClean="0"/>
              <a:t> compiler can be installed for Node Environment by installing it as a node package.</a:t>
            </a:r>
          </a:p>
          <a:p>
            <a:pPr lvl="1" algn="just"/>
            <a:r>
              <a:rPr lang="en-US" dirty="0" err="1" smtClean="0"/>
              <a:t>npm</a:t>
            </a:r>
            <a:r>
              <a:rPr lang="en-US" dirty="0" smtClean="0"/>
              <a:t> install -g typescript (installing typescript as a global module)</a:t>
            </a:r>
          </a:p>
          <a:p>
            <a:pPr lvl="1" algn="just"/>
            <a:r>
              <a:rPr lang="en-US" dirty="0" err="1" smtClean="0"/>
              <a:t>tsc</a:t>
            </a:r>
            <a:r>
              <a:rPr lang="en-US" dirty="0" smtClean="0"/>
              <a:t> &lt;</a:t>
            </a:r>
            <a:r>
              <a:rPr lang="en-US" dirty="0" err="1" smtClean="0"/>
              <a:t>filename.ts</a:t>
            </a:r>
            <a:r>
              <a:rPr lang="en-US" dirty="0" smtClean="0"/>
              <a:t>&gt; (To compile </a:t>
            </a:r>
            <a:r>
              <a:rPr lang="en-US" dirty="0" err="1" smtClean="0"/>
              <a:t>TypeScript</a:t>
            </a:r>
            <a:r>
              <a:rPr lang="en-US" dirty="0" smtClean="0"/>
              <a:t> from command line). </a:t>
            </a:r>
          </a:p>
          <a:p>
            <a:pPr algn="just"/>
            <a:r>
              <a:rPr lang="en-US" dirty="0" smtClean="0"/>
              <a:t>In the </a:t>
            </a:r>
            <a:r>
              <a:rPr lang="en-US" dirty="0" err="1" smtClean="0"/>
              <a:t>webpages</a:t>
            </a:r>
            <a:r>
              <a:rPr lang="en-US" dirty="0" smtClean="0"/>
              <a:t>, we need to refer JavaScript code file (*.js) and not the </a:t>
            </a:r>
            <a:r>
              <a:rPr lang="en-US" dirty="0" err="1" smtClean="0"/>
              <a:t>TypeScript</a:t>
            </a:r>
            <a:r>
              <a:rPr lang="en-US" dirty="0" smtClean="0"/>
              <a:t> code file (*.</a:t>
            </a:r>
            <a:r>
              <a:rPr lang="en-US" dirty="0" err="1" smtClean="0"/>
              <a:t>ts</a:t>
            </a:r>
            <a:r>
              <a:rPr lang="en-US" dirty="0" smtClean="0"/>
              <a:t>)</a:t>
            </a:r>
          </a:p>
          <a:p>
            <a:pPr algn="just"/>
            <a:r>
              <a:rPr lang="en-US" dirty="0" smtClean="0"/>
              <a:t>Microsoft provides an online editor, where we can compile </a:t>
            </a:r>
            <a:r>
              <a:rPr lang="en-US" dirty="0" err="1" smtClean="0"/>
              <a:t>TypeScript</a:t>
            </a:r>
            <a:r>
              <a:rPr lang="en-US" dirty="0" smtClean="0"/>
              <a:t> Code to Native JavaScript. </a:t>
            </a:r>
          </a:p>
          <a:p>
            <a:pPr lvl="1" algn="just"/>
            <a:r>
              <a:rPr lang="en-US" dirty="0" smtClean="0"/>
              <a:t>Link :  http://www.typescriptlang.org/Playground </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TypeScript</a:t>
            </a:r>
            <a:r>
              <a:rPr lang="en-US" dirty="0" smtClean="0"/>
              <a:t> Playground</a:t>
            </a:r>
            <a:endParaRPr lang="en-US" sz="2400" dirty="0"/>
          </a:p>
        </p:txBody>
      </p:sp>
      <p:pic>
        <p:nvPicPr>
          <p:cNvPr id="31746" name="Picture 2"/>
          <p:cNvPicPr>
            <a:picLocks noChangeAspect="1" noChangeArrowheads="1"/>
          </p:cNvPicPr>
          <p:nvPr/>
        </p:nvPicPr>
        <p:blipFill>
          <a:blip r:embed="rId3"/>
          <a:srcRect/>
          <a:stretch>
            <a:fillRect/>
          </a:stretch>
        </p:blipFill>
        <p:spPr bwMode="auto">
          <a:xfrm>
            <a:off x="729397" y="1441938"/>
            <a:ext cx="7769834" cy="47488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Basic Types</a:t>
            </a:r>
            <a:endParaRPr lang="en-US" sz="2400" dirty="0"/>
          </a:p>
        </p:txBody>
      </p:sp>
      <p:sp>
        <p:nvSpPr>
          <p:cNvPr id="4" name="Content Placeholder 5"/>
          <p:cNvSpPr>
            <a:spLocks noGrp="1"/>
          </p:cNvSpPr>
          <p:nvPr>
            <p:ph idx="1"/>
          </p:nvPr>
        </p:nvSpPr>
        <p:spPr>
          <a:xfrm>
            <a:off x="298516" y="1348154"/>
            <a:ext cx="8681361" cy="4790363"/>
          </a:xfrm>
        </p:spPr>
        <p:txBody>
          <a:bodyPr/>
          <a:lstStyle/>
          <a:p>
            <a:r>
              <a:rPr lang="en-US" dirty="0"/>
              <a:t>TypeScript supports the following Basic </a:t>
            </a:r>
            <a:r>
              <a:rPr lang="en-US" dirty="0" smtClean="0"/>
              <a:t>Types</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aphicFrame>
        <p:nvGraphicFramePr>
          <p:cNvPr id="5" name="Diagram 4"/>
          <p:cNvGraphicFramePr/>
          <p:nvPr>
            <p:extLst>
              <p:ext uri="{D42A27DB-BD31-4B8C-83A1-F6EECF244321}">
                <p14:modId xmlns:p14="http://schemas.microsoft.com/office/powerpoint/2010/main" val="2490687729"/>
              </p:ext>
            </p:extLst>
          </p:nvPr>
        </p:nvGraphicFramePr>
        <p:xfrm>
          <a:off x="932071" y="1891090"/>
          <a:ext cx="6420448" cy="4394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Classes in </a:t>
            </a:r>
            <a:r>
              <a:rPr lang="en-US" sz="2400" dirty="0" err="1" smtClean="0"/>
              <a:t>TypeScript</a:t>
            </a:r>
            <a:endParaRPr lang="en-US" sz="2400" dirty="0"/>
          </a:p>
        </p:txBody>
      </p:sp>
      <p:sp>
        <p:nvSpPr>
          <p:cNvPr id="4" name="Content Placeholder 5"/>
          <p:cNvSpPr>
            <a:spLocks noGrp="1"/>
          </p:cNvSpPr>
          <p:nvPr>
            <p:ph idx="1"/>
          </p:nvPr>
        </p:nvSpPr>
        <p:spPr>
          <a:xfrm>
            <a:off x="298516" y="1348154"/>
            <a:ext cx="8681361" cy="4790363"/>
          </a:xfrm>
        </p:spPr>
        <p:txBody>
          <a:bodyPr/>
          <a:lstStyle/>
          <a:p>
            <a:pPr algn="just"/>
            <a:r>
              <a:rPr lang="en-US" dirty="0" smtClean="0"/>
              <a:t>Traditional JavaScript focuses on functions and prototype-based inheritance, it is very difficult  to built application using object-oriented approach.</a:t>
            </a:r>
          </a:p>
          <a:p>
            <a:pPr algn="just"/>
            <a:r>
              <a:rPr lang="en-US" dirty="0" smtClean="0"/>
              <a:t>Starting with </a:t>
            </a:r>
            <a:r>
              <a:rPr lang="en-US" dirty="0" err="1" smtClean="0"/>
              <a:t>ECMAScript</a:t>
            </a:r>
            <a:r>
              <a:rPr lang="en-US" dirty="0" smtClean="0"/>
              <a:t> 6 (the next version of JavaScript), JavaScript programmers can build their applications using this object-oriented class-based approach.</a:t>
            </a:r>
          </a:p>
          <a:p>
            <a:pPr algn="just"/>
            <a:r>
              <a:rPr lang="en-US" dirty="0" err="1" smtClean="0"/>
              <a:t>TypeScript</a:t>
            </a:r>
            <a:r>
              <a:rPr lang="en-US" dirty="0" smtClean="0"/>
              <a:t> supports public , private and protected access modifiers.  Members of a class are public by default.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663" y="4226880"/>
            <a:ext cx="3475106" cy="18225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Inheritance</a:t>
            </a:r>
            <a:endParaRPr lang="en-US" sz="2400" dirty="0"/>
          </a:p>
        </p:txBody>
      </p:sp>
      <p:sp>
        <p:nvSpPr>
          <p:cNvPr id="4" name="Content Placeholder 5"/>
          <p:cNvSpPr>
            <a:spLocks noGrp="1"/>
          </p:cNvSpPr>
          <p:nvPr>
            <p:ph idx="1"/>
          </p:nvPr>
        </p:nvSpPr>
        <p:spPr>
          <a:xfrm>
            <a:off x="298516" y="1348154"/>
            <a:ext cx="8681361" cy="4790363"/>
          </a:xfrm>
        </p:spPr>
        <p:txBody>
          <a:bodyPr/>
          <a:lstStyle/>
          <a:p>
            <a:pPr algn="just"/>
            <a:r>
              <a:rPr lang="en-US" dirty="0" err="1" smtClean="0"/>
              <a:t>TypeScript</a:t>
            </a:r>
            <a:r>
              <a:rPr lang="en-US" dirty="0" smtClean="0"/>
              <a:t>  allows us to extend existing classes to create new ones using inheritance.</a:t>
            </a:r>
          </a:p>
          <a:p>
            <a:pPr algn="just"/>
            <a:r>
              <a:rPr lang="en-US" dirty="0" smtClean="0"/>
              <a:t>'extends' keyword is used to create a subclass.</a:t>
            </a:r>
          </a:p>
          <a:p>
            <a:pPr algn="just"/>
            <a:r>
              <a:rPr lang="en-US" dirty="0" smtClean="0"/>
              <a:t>'super()' method is used to call the base constructor inside the sub class constructor.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434" y="3235794"/>
            <a:ext cx="4850332" cy="29426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Inheritance</a:t>
            </a:r>
            <a:endParaRPr lang="en-US" sz="2400" dirty="0"/>
          </a:p>
        </p:txBody>
      </p:sp>
      <p:sp>
        <p:nvSpPr>
          <p:cNvPr id="4" name="Content Placeholder 5"/>
          <p:cNvSpPr>
            <a:spLocks noGrp="1"/>
          </p:cNvSpPr>
          <p:nvPr>
            <p:ph idx="1"/>
          </p:nvPr>
        </p:nvSpPr>
        <p:spPr>
          <a:xfrm>
            <a:off x="298516" y="1348154"/>
            <a:ext cx="8681361" cy="4790363"/>
          </a:xfrm>
        </p:spPr>
        <p:txBody>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318" y="1280713"/>
            <a:ext cx="4616089" cy="49407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80F6F8-DB16-48EF-AB6E-84FB81A8912F}"/>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8487</TotalTime>
  <Words>1979</Words>
  <Application>Microsoft Office PowerPoint</Application>
  <PresentationFormat>On-screen Show (4:3)</PresentationFormat>
  <Paragraphs>328</Paragraphs>
  <Slides>24</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Candara</vt:lpstr>
      <vt:lpstr>Helvetica Light</vt:lpstr>
      <vt:lpstr>Wingdings</vt:lpstr>
      <vt:lpstr>2_Corporate Presentation Template (4x3 - Normal)</vt:lpstr>
      <vt:lpstr>think-cell Slide</vt:lpstr>
      <vt:lpstr>Angular 2</vt:lpstr>
      <vt:lpstr>TypeScript</vt:lpstr>
      <vt:lpstr>Why TypeScript</vt:lpstr>
      <vt:lpstr>Getting Started with TypeScript</vt:lpstr>
      <vt:lpstr>TypeScript Playground</vt:lpstr>
      <vt:lpstr>Basic Types</vt:lpstr>
      <vt:lpstr>Classes in TypeScript</vt:lpstr>
      <vt:lpstr>Inheritance</vt:lpstr>
      <vt:lpstr>Inheritance</vt:lpstr>
      <vt:lpstr>Accessors</vt:lpstr>
      <vt:lpstr>Static Property</vt:lpstr>
      <vt:lpstr>Optional, Default &amp; Rest Parameters</vt:lpstr>
      <vt:lpstr>Template Strings</vt:lpstr>
      <vt:lpstr>Arrow Functions</vt:lpstr>
      <vt:lpstr>Function Overload</vt:lpstr>
      <vt:lpstr>Generics</vt:lpstr>
      <vt:lpstr>Interfaces</vt:lpstr>
      <vt:lpstr>Modules</vt:lpstr>
      <vt:lpstr>Declaration file (.d.ts)</vt:lpstr>
      <vt:lpstr>definitelytyped.org</vt:lpstr>
      <vt:lpstr>Person.ts</vt:lpstr>
      <vt:lpstr>Person.d.ts</vt:lpstr>
      <vt:lpstr>app.ts</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910</cp:revision>
  <cp:lastPrinted>2016-10-16T23:19:34Z</cp:lastPrinted>
  <dcterms:created xsi:type="dcterms:W3CDTF">2012-05-18T02:59:15Z</dcterms:created>
  <dcterms:modified xsi:type="dcterms:W3CDTF">2017-02-13T00:44:52Z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