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 id="2147483671" r:id="rId5"/>
    <p:sldMasterId id="2147483679" r:id="rId6"/>
  </p:sldMasterIdLst>
  <p:notesMasterIdLst>
    <p:notesMasterId r:id="rId15"/>
  </p:notesMasterIdLst>
  <p:handoutMasterIdLst>
    <p:handoutMasterId r:id="rId16"/>
  </p:handoutMasterIdLst>
  <p:sldIdLst>
    <p:sldId id="256" r:id="rId7"/>
    <p:sldId id="257" r:id="rId8"/>
    <p:sldId id="258" r:id="rId9"/>
    <p:sldId id="259" r:id="rId10"/>
    <p:sldId id="260" r:id="rId11"/>
    <p:sldId id="261" r:id="rId12"/>
    <p:sldId id="262" r:id="rId13"/>
    <p:sldId id="265" r:id="rId14"/>
  </p:sldIdLst>
  <p:sldSz cx="9144000" cy="6858000" type="screen4x3"/>
  <p:notesSz cx="6858000" cy="9144000"/>
  <p:embeddedFontLst>
    <p:embeddedFont>
      <p:font typeface="Candara" panose="020E0502030303020204" pitchFamily="3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ＭＳ Ｐゴシック" panose="020B0604020202020204" charset="-128"/>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486" autoAdjust="0"/>
  </p:normalViewPr>
  <p:slideViewPr>
    <p:cSldViewPr snapToGrid="0" showGuides="1">
      <p:cViewPr varScale="1">
        <p:scale>
          <a:sx n="61" d="100"/>
          <a:sy n="61" d="100"/>
        </p:scale>
        <p:origin x="141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8.fntdata"/><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6.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Candara"/>
                <a:ea typeface="ＭＳ Ｐゴシック" pitchFamily="34" charset="-128"/>
              </a:rPr>
              <a:t>HTML5 &amp; Its New Features</a:t>
            </a:r>
            <a:r>
              <a:rPr lang="en-US" sz="1200" dirty="0" smtClean="0">
                <a:latin typeface="Candara" panose="020E0502030303020204" pitchFamily="34" charset="0"/>
                <a:cs typeface="Arial" pitchFamily="34" charset="0"/>
              </a:rPr>
              <a:t>		</a:t>
            </a:r>
            <a:endParaRPr lang="en-US" dirty="0">
              <a:latin typeface="Candara" panose="020E0502030303020204"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anose="020E0502030303020204" pitchFamily="34" charset="0"/>
                <a:cs typeface="Arial" pitchFamily="34" charset="0"/>
              </a:rPr>
              <a:t>		 Page 0-</a:t>
            </a:r>
            <a:fld id="{BD9FB300-F9DC-4669-88F4-967ABA23CC04}" type="slidenum">
              <a:rPr lang="en-US" sz="10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anose="020E0502030303020204" pitchFamily="34" charset="0"/>
                <a:cs typeface="Arial" pitchFamily="34" charset="0"/>
              </a:rPr>
              <a:t> </a:t>
            </a:r>
          </a:p>
          <a:p>
            <a:r>
              <a:rPr lang="en-US" sz="1000" dirty="0" smtClean="0">
                <a:latin typeface="Candara" panose="020E0502030303020204" pitchFamily="34" charset="0"/>
                <a:cs typeface="Arial" pitchFamily="34" charset="0"/>
              </a:rPr>
              <a:t>  </a:t>
            </a:r>
            <a:endParaRPr lang="en-US" sz="10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Arial" charset="0"/>
              <a:cs typeface="Arial" charset="0"/>
            </a:endParaRPr>
          </a:p>
          <a:p>
            <a:pPr>
              <a:spcBef>
                <a:spcPct val="0"/>
              </a:spcBef>
            </a:pPr>
            <a:endParaRPr lang="en-US" dirty="0" smtClean="0">
              <a:latin typeface="Candara" panose="020E0502030303020204" pitchFamily="34" charset="0"/>
              <a:cs typeface="Arial" charset="0"/>
            </a:endParaRPr>
          </a:p>
          <a:p>
            <a:pPr>
              <a:spcBef>
                <a:spcPct val="0"/>
              </a:spcBef>
            </a:pPr>
            <a:endParaRPr lang="en-US" dirty="0" smtClean="0">
              <a:latin typeface="Candara" panose="020E0502030303020204" pitchFamily="34" charset="0"/>
              <a:cs typeface="Arial" charset="0"/>
            </a:endParaRPr>
          </a:p>
          <a:p>
            <a:pPr>
              <a:spcBef>
                <a:spcPct val="0"/>
              </a:spcBef>
            </a:pPr>
            <a:endParaRPr lang="en-US" dirty="0" smtClean="0">
              <a:latin typeface="Candara" panose="020E0502030303020204" pitchFamily="34" charset="0"/>
              <a:cs typeface="Arial" charset="0"/>
            </a:endParaRPr>
          </a:p>
          <a:p>
            <a:pPr>
              <a:spcBef>
                <a:spcPct val="0"/>
              </a:spcBef>
            </a:pPr>
            <a:endParaRPr lang="en-US" dirty="0" smtClean="0">
              <a:latin typeface="Candara" panose="020E0502030303020204" pitchFamily="34" charset="0"/>
              <a:cs typeface="Arial" charset="0"/>
            </a:endParaRPr>
          </a:p>
          <a:p>
            <a:pPr algn="just">
              <a:spcBef>
                <a:spcPct val="0"/>
              </a:spcBef>
            </a:pPr>
            <a:endParaRPr lang="en-US" dirty="0" smtClean="0">
              <a:latin typeface="Candara" panose="020E0502030303020204" pitchFamily="34" charset="0"/>
              <a:cs typeface="Arial" charset="0"/>
            </a:endParaRPr>
          </a:p>
          <a:p>
            <a:pPr algn="just">
              <a:spcBef>
                <a:spcPct val="0"/>
              </a:spcBef>
            </a:pPr>
            <a:r>
              <a:rPr lang="en-US" dirty="0" smtClean="0">
                <a:latin typeface="Candara" panose="020E0502030303020204" pitchFamily="34" charset="0"/>
                <a:cs typeface="Arial" charset="0"/>
              </a:rPr>
              <a:t>Copyright © 2011 iGATE Corporation. All rights reserved. No part of this publication shall be reproduced in any way, including but not limited to photocopy, photographic, magnetic, or other record, without the prior written permission of iGATE Corporation.</a:t>
            </a:r>
          </a:p>
          <a:p>
            <a:pPr algn="just">
              <a:spcBef>
                <a:spcPct val="0"/>
              </a:spcBef>
            </a:pPr>
            <a:r>
              <a:rPr lang="en-US" dirty="0" smtClean="0">
                <a:latin typeface="Candara" panose="020E0502030303020204" pitchFamily="34" charset="0"/>
                <a:cs typeface="Arial" charset="0"/>
              </a:rPr>
              <a:t>iGATE Corporation considers information included in this document to be Confidential and Proprietary.</a:t>
            </a:r>
          </a:p>
          <a:p>
            <a:pPr algn="just">
              <a:spcBef>
                <a:spcPct val="0"/>
              </a:spcBef>
            </a:pPr>
            <a:endParaRPr lang="en-US" dirty="0" smtClean="0">
              <a:latin typeface="Candara" panose="020E0502030303020204" pitchFamily="34" charset="0"/>
              <a:cs typeface="Arial" charset="0"/>
            </a:endParaRPr>
          </a:p>
          <a:p>
            <a:endParaRPr lang="en-US" dirty="0">
              <a:latin typeface="Candara" panose="020E0502030303020204" pitchFamily="34" charset="0"/>
            </a:endParaRPr>
          </a:p>
        </p:txBody>
      </p:sp>
    </p:spTree>
    <p:extLst>
      <p:ext uri="{BB962C8B-B14F-4D97-AF65-F5344CB8AC3E}">
        <p14:creationId xmlns:p14="http://schemas.microsoft.com/office/powerpoint/2010/main" val="9587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spect="1" noChangeArrowheads="1" noTextEdit="1"/>
          </p:cNvSpPr>
          <p:nvPr>
            <p:ph type="sldImg"/>
          </p:nvPr>
        </p:nvSpPr>
        <p:spPr>
          <a:xfrm>
            <a:off x="2154238" y="839788"/>
            <a:ext cx="4302125" cy="3227387"/>
          </a:xfrm>
          <a:ln/>
        </p:spPr>
      </p:sp>
      <p:sp>
        <p:nvSpPr>
          <p:cNvPr id="15364" name="Rectangle 3"/>
          <p:cNvSpPr>
            <a:spLocks noGrp="1" noChangeArrowheads="1"/>
          </p:cNvSpPr>
          <p:nvPr>
            <p:ph type="body" idx="1"/>
          </p:nvPr>
        </p:nvSpPr>
        <p:spPr>
          <a:noFill/>
          <a:ln/>
        </p:spPr>
        <p:txBody>
          <a:bodyPr/>
          <a:lstStyle/>
          <a:p>
            <a:pPr eaLnBrk="1" hangingPunct="1"/>
            <a:endParaRPr lang="en-IN" dirty="0" smtClean="0"/>
          </a:p>
        </p:txBody>
      </p:sp>
    </p:spTree>
    <p:extLst>
      <p:ext uri="{BB962C8B-B14F-4D97-AF65-F5344CB8AC3E}">
        <p14:creationId xmlns:p14="http://schemas.microsoft.com/office/powerpoint/2010/main" val="1343547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xfrm>
            <a:off x="2181225" y="839788"/>
            <a:ext cx="4248150" cy="3186112"/>
          </a:xfrm>
          <a:ln/>
        </p:spPr>
      </p:sp>
      <p:sp>
        <p:nvSpPr>
          <p:cNvPr id="16388" name="Rectangle 3"/>
          <p:cNvSpPr>
            <a:spLocks noGrp="1" noChangeArrowheads="1"/>
          </p:cNvSpPr>
          <p:nvPr>
            <p:ph type="body" idx="1"/>
          </p:nvPr>
        </p:nvSpPr>
        <p:spPr>
          <a:noFill/>
          <a:ln/>
        </p:spPr>
        <p:txBody>
          <a:bodyPr/>
          <a:lstStyle/>
          <a:p>
            <a:pPr eaLnBrk="1" hangingPunct="1"/>
            <a:endParaRPr lang="en-IN" dirty="0" smtClean="0"/>
          </a:p>
        </p:txBody>
      </p:sp>
    </p:spTree>
    <p:extLst>
      <p:ext uri="{BB962C8B-B14F-4D97-AF65-F5344CB8AC3E}">
        <p14:creationId xmlns:p14="http://schemas.microsoft.com/office/powerpoint/2010/main" val="250686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Rot="1" noChangeAspect="1" noChangeArrowheads="1" noTextEdit="1"/>
          </p:cNvSpPr>
          <p:nvPr>
            <p:ph type="sldImg"/>
          </p:nvPr>
        </p:nvSpPr>
        <p:spPr>
          <a:xfrm>
            <a:off x="2171700" y="839788"/>
            <a:ext cx="4267200" cy="3200400"/>
          </a:xfrm>
          <a:ln/>
        </p:spPr>
      </p:sp>
      <p:sp>
        <p:nvSpPr>
          <p:cNvPr id="17412" name="Rectangle 3"/>
          <p:cNvSpPr>
            <a:spLocks noGrp="1" noChangeArrowheads="1"/>
          </p:cNvSpPr>
          <p:nvPr>
            <p:ph type="body" idx="1"/>
          </p:nvPr>
        </p:nvSpPr>
        <p:spPr>
          <a:noFill/>
          <a:ln/>
        </p:spPr>
        <p:txBody>
          <a:bodyPr/>
          <a:lstStyle/>
          <a:p>
            <a:pPr eaLnBrk="1" hangingPunct="1"/>
            <a:endParaRPr lang="en-IN" smtClean="0"/>
          </a:p>
        </p:txBody>
      </p:sp>
    </p:spTree>
    <p:extLst>
      <p:ext uri="{BB962C8B-B14F-4D97-AF65-F5344CB8AC3E}">
        <p14:creationId xmlns:p14="http://schemas.microsoft.com/office/powerpoint/2010/main" val="225665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spect="1" noChangeArrowheads="1" noTextEdit="1"/>
          </p:cNvSpPr>
          <p:nvPr>
            <p:ph type="sldImg"/>
          </p:nvPr>
        </p:nvSpPr>
        <p:spPr>
          <a:xfrm>
            <a:off x="2181225" y="839788"/>
            <a:ext cx="4248150" cy="3186112"/>
          </a:xfrm>
          <a:ln/>
        </p:spPr>
      </p:sp>
      <p:sp>
        <p:nvSpPr>
          <p:cNvPr id="18436" name="Rectangle 3"/>
          <p:cNvSpPr>
            <a:spLocks noGrp="1" noChangeArrowheads="1"/>
          </p:cNvSpPr>
          <p:nvPr>
            <p:ph type="body" idx="1"/>
          </p:nvPr>
        </p:nvSpPr>
        <p:spPr>
          <a:noFill/>
          <a:ln/>
        </p:spPr>
        <p:txBody>
          <a:bodyPr/>
          <a:lstStyle/>
          <a:p>
            <a:pPr eaLnBrk="1" hangingPunct="1"/>
            <a:endParaRPr lang="en-IN" smtClean="0"/>
          </a:p>
        </p:txBody>
      </p:sp>
    </p:spTree>
    <p:extLst>
      <p:ext uri="{BB962C8B-B14F-4D97-AF65-F5344CB8AC3E}">
        <p14:creationId xmlns:p14="http://schemas.microsoft.com/office/powerpoint/2010/main" val="36772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spect="1" noChangeArrowheads="1" noTextEdit="1"/>
          </p:cNvSpPr>
          <p:nvPr>
            <p:ph type="sldImg"/>
          </p:nvPr>
        </p:nvSpPr>
        <p:spPr>
          <a:xfrm>
            <a:off x="2163763" y="839788"/>
            <a:ext cx="4283075" cy="3213100"/>
          </a:xfrm>
          <a:ln/>
        </p:spPr>
      </p:sp>
      <p:sp>
        <p:nvSpPr>
          <p:cNvPr id="19460" name="Rectangle 3"/>
          <p:cNvSpPr>
            <a:spLocks noGrp="1" noChangeArrowheads="1"/>
          </p:cNvSpPr>
          <p:nvPr>
            <p:ph type="body" idx="1"/>
          </p:nvPr>
        </p:nvSpPr>
        <p:spPr>
          <a:noFill/>
          <a:ln/>
        </p:spPr>
        <p:txBody>
          <a:bodyPr/>
          <a:lstStyle/>
          <a:p>
            <a:pPr eaLnBrk="1" hangingPunct="1"/>
            <a:endParaRPr lang="en-IN" smtClean="0"/>
          </a:p>
        </p:txBody>
      </p:sp>
    </p:spTree>
    <p:extLst>
      <p:ext uri="{BB962C8B-B14F-4D97-AF65-F5344CB8AC3E}">
        <p14:creationId xmlns:p14="http://schemas.microsoft.com/office/powerpoint/2010/main" val="1654376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xfrm>
            <a:off x="2163763" y="839788"/>
            <a:ext cx="4283075" cy="3213100"/>
          </a:xfrm>
          <a:ln/>
        </p:spPr>
      </p:sp>
      <p:sp>
        <p:nvSpPr>
          <p:cNvPr id="20484" name="Rectangle 3"/>
          <p:cNvSpPr>
            <a:spLocks noGrp="1" noChangeArrowheads="1"/>
          </p:cNvSpPr>
          <p:nvPr>
            <p:ph type="body" idx="1"/>
          </p:nvPr>
        </p:nvSpPr>
        <p:spPr>
          <a:noFill/>
          <a:ln/>
        </p:spPr>
        <p:txBody>
          <a:bodyPr/>
          <a:lstStyle/>
          <a:p>
            <a:pPr eaLnBrk="1" hangingPunct="1"/>
            <a:endParaRPr lang="en-IN" smtClean="0"/>
          </a:p>
        </p:txBody>
      </p:sp>
    </p:spTree>
    <p:extLst>
      <p:ext uri="{BB962C8B-B14F-4D97-AF65-F5344CB8AC3E}">
        <p14:creationId xmlns:p14="http://schemas.microsoft.com/office/powerpoint/2010/main" val="1832451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spect="1" noChangeArrowheads="1" noTextEdit="1"/>
          </p:cNvSpPr>
          <p:nvPr>
            <p:ph type="sldImg"/>
          </p:nvPr>
        </p:nvSpPr>
        <p:spPr>
          <a:xfrm>
            <a:off x="2171700" y="839788"/>
            <a:ext cx="4267200" cy="3200400"/>
          </a:xfrm>
          <a:ln/>
        </p:spPr>
      </p:sp>
      <p:sp>
        <p:nvSpPr>
          <p:cNvPr id="23556" name="Rectangle 3"/>
          <p:cNvSpPr>
            <a:spLocks noGrp="1" noChangeArrowheads="1"/>
          </p:cNvSpPr>
          <p:nvPr>
            <p:ph type="body" idx="1"/>
          </p:nvPr>
        </p:nvSpPr>
        <p:spPr>
          <a:noFill/>
          <a:ln/>
        </p:spPr>
        <p:txBody>
          <a:bodyPr/>
          <a:lstStyle/>
          <a:p>
            <a:pPr eaLnBrk="1" hangingPunct="1"/>
            <a:endParaRPr lang="en-IN" smtClean="0"/>
          </a:p>
        </p:txBody>
      </p:sp>
    </p:spTree>
    <p:extLst>
      <p:ext uri="{BB962C8B-B14F-4D97-AF65-F5344CB8AC3E}">
        <p14:creationId xmlns:p14="http://schemas.microsoft.com/office/powerpoint/2010/main" val="218462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image" Target="../media/image9.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oleObject" Target="../embeddings/oleObject2.bin"/><Relationship Id="rId5" Type="http://schemas.openxmlformats.org/officeDocument/2006/relationships/tags" Target="../tags/tag11.xml"/><Relationship Id="rId10" Type="http://schemas.openxmlformats.org/officeDocument/2006/relationships/image" Target="../media/image8.jpeg"/><Relationship Id="rId4" Type="http://schemas.openxmlformats.org/officeDocument/2006/relationships/tags" Target="../tags/tag10.xml"/><Relationship Id="rId9" Type="http://schemas.openxmlformats.org/officeDocument/2006/relationships/image" Target="../media/image7.jpeg"/></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emf"/><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3.xml"/><Relationship Id="rId4" Type="http://schemas.openxmlformats.org/officeDocument/2006/relationships/tags" Target="../tags/tag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3.xml"/><Relationship Id="rId1" Type="http://schemas.openxmlformats.org/officeDocument/2006/relationships/tags" Target="../tags/tag1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Master" Target="../slideMasters/slideMaster3.xml"/><Relationship Id="rId1" Type="http://schemas.openxmlformats.org/officeDocument/2006/relationships/tags" Target="../tags/tag20.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Master" Target="../slideMasters/slideMaster3.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3.xml"/><Relationship Id="rId1" Type="http://schemas.openxmlformats.org/officeDocument/2006/relationships/tags" Target="../tags/tag22.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3.xml"/><Relationship Id="rId5" Type="http://schemas.openxmlformats.org/officeDocument/2006/relationships/tags" Target="../tags/tag26.xml"/><Relationship Id="rId4" Type="http://schemas.openxmlformats.org/officeDocument/2006/relationships/tags" Target="../tags/tag25.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3.xml"/><Relationship Id="rId5" Type="http://schemas.openxmlformats.org/officeDocument/2006/relationships/tags" Target="../tags/tag30.xml"/><Relationship Id="rId4"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5.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8.bin"/><Relationship Id="rId4"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17475"/>
            <a:ext cx="8229600" cy="7159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1625" y="1214438"/>
            <a:ext cx="8229600" cy="4525962"/>
          </a:xfrm>
        </p:spPr>
        <p:txBody>
          <a:bodyPr/>
          <a:lstStyle/>
          <a:p>
            <a:pPr lvl="0"/>
            <a:endParaRPr lang="en-US" noProof="0" smtClean="0"/>
          </a:p>
        </p:txBody>
      </p:sp>
    </p:spTree>
    <p:extLst>
      <p:ext uri="{BB962C8B-B14F-4D97-AF65-F5344CB8AC3E}">
        <p14:creationId xmlns:p14="http://schemas.microsoft.com/office/powerpoint/2010/main" val="3810940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23484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634548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04871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84306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713676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Tree>
    <p:extLst>
      <p:ext uri="{BB962C8B-B14F-4D97-AF65-F5344CB8AC3E}">
        <p14:creationId xmlns:p14="http://schemas.microsoft.com/office/powerpoint/2010/main" val="620237449"/>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17475"/>
            <a:ext cx="8229600" cy="715963"/>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301625" y="1214438"/>
            <a:ext cx="8229600" cy="4525962"/>
          </a:xfrm>
          <a:prstGeom prst="rect">
            <a:avLst/>
          </a:prstGeom>
        </p:spPr>
        <p:txBody>
          <a:bodyPr/>
          <a:lstStyle/>
          <a:p>
            <a:pPr lvl="0"/>
            <a:endParaRPr lang="en-US" noProof="0" smtClean="0"/>
          </a:p>
        </p:txBody>
      </p:sp>
    </p:spTree>
    <p:extLst>
      <p:ext uri="{BB962C8B-B14F-4D97-AF65-F5344CB8AC3E}">
        <p14:creationId xmlns:p14="http://schemas.microsoft.com/office/powerpoint/2010/main" val="171147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6504784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919477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942610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9177157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92524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23760" y="1828800"/>
            <a:ext cx="1828800" cy="2426400"/>
          </a:xfrm>
          <a:prstGeom prst="rect">
            <a:avLst/>
          </a:prstGeom>
        </p:spPr>
      </p:pic>
    </p:spTree>
    <p:extLst>
      <p:ext uri="{BB962C8B-B14F-4D97-AF65-F5344CB8AC3E}">
        <p14:creationId xmlns:p14="http://schemas.microsoft.com/office/powerpoint/2010/main" val="304610701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1828800"/>
            <a:ext cx="2286000" cy="1539740"/>
          </a:xfrm>
          <a:prstGeom prst="rect">
            <a:avLst/>
          </a:prstGeom>
        </p:spPr>
      </p:pic>
    </p:spTree>
    <p:extLst>
      <p:ext uri="{BB962C8B-B14F-4D97-AF65-F5344CB8AC3E}">
        <p14:creationId xmlns:p14="http://schemas.microsoft.com/office/powerpoint/2010/main" val="18954391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21756"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0" y="1828800"/>
            <a:ext cx="2286000" cy="1646126"/>
          </a:xfrm>
          <a:prstGeom prst="rect">
            <a:avLst/>
          </a:prstGeom>
        </p:spPr>
      </p:pic>
    </p:spTree>
    <p:extLst>
      <p:ext uri="{BB962C8B-B14F-4D97-AF65-F5344CB8AC3E}">
        <p14:creationId xmlns:p14="http://schemas.microsoft.com/office/powerpoint/2010/main" val="121576351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8996490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1997859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36062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650424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19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1266260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55758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920411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955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4.png"/><Relationship Id="rId5" Type="http://schemas.openxmlformats.org/officeDocument/2006/relationships/slideLayout" Target="../slideLayouts/slideLayout17.xml"/><Relationship Id="rId10" Type="http://schemas.openxmlformats.org/officeDocument/2006/relationships/image" Target="../media/image3.png"/><Relationship Id="rId4" Type="http://schemas.openxmlformats.org/officeDocument/2006/relationships/slideLayout" Target="../slideLayouts/slideLayout16.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ags" Target="../tags/tag1.xml"/><Relationship Id="rId26" Type="http://schemas.openxmlformats.org/officeDocument/2006/relationships/image" Target="../media/image5.emf"/><Relationship Id="rId3" Type="http://schemas.openxmlformats.org/officeDocument/2006/relationships/slideLayout" Target="../slideLayouts/slideLayout22.xml"/><Relationship Id="rId21" Type="http://schemas.openxmlformats.org/officeDocument/2006/relationships/tags" Target="../tags/tag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vmlDrawing" Target="../drawings/vmlDrawing1.vml"/><Relationship Id="rId25" Type="http://schemas.openxmlformats.org/officeDocument/2006/relationships/oleObject" Target="../embeddings/oleObject1.bin"/><Relationship Id="rId2" Type="http://schemas.openxmlformats.org/officeDocument/2006/relationships/slideLayout" Target="../slideLayouts/slideLayout21.xml"/><Relationship Id="rId16" Type="http://schemas.openxmlformats.org/officeDocument/2006/relationships/theme" Target="../theme/theme3.xml"/><Relationship Id="rId20" Type="http://schemas.openxmlformats.org/officeDocument/2006/relationships/tags" Target="../tags/tag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tags" Target="../tags/tag7.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tags" Target="../tags/tag6.xml"/><Relationship Id="rId10" Type="http://schemas.openxmlformats.org/officeDocument/2006/relationships/slideLayout" Target="../slideLayouts/slideLayout29.xml"/><Relationship Id="rId19" Type="http://schemas.openxmlformats.org/officeDocument/2006/relationships/tags" Target="../tags/tag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5.xml"/><Relationship Id="rId27"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11,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7"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D:\Temlates\Capgemini_logo_pm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92280" y="5770562"/>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spTree>
    <p:extLst>
      <p:ext uri="{BB962C8B-B14F-4D97-AF65-F5344CB8AC3E}">
        <p14:creationId xmlns:p14="http://schemas.microsoft.com/office/powerpoint/2010/main" val="91045365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0"/>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1"/>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2"/>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3"/>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4"/>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02915589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2070" y="1687056"/>
            <a:ext cx="6818787" cy="1285884"/>
          </a:xfrm>
        </p:spPr>
        <p:txBody>
          <a:bodyPr>
            <a:normAutofit/>
          </a:bodyPr>
          <a:lstStyle/>
          <a:p>
            <a:r>
              <a:rPr lang="en-US" sz="3600" dirty="0" err="1" smtClean="0">
                <a:solidFill>
                  <a:srgbClr val="000000"/>
                </a:solidFill>
                <a:latin typeface="Candara"/>
                <a:ea typeface="ＭＳ Ｐゴシック" pitchFamily="34" charset="-128"/>
              </a:rPr>
              <a:t>Javascript</a:t>
            </a:r>
            <a:r>
              <a:rPr lang="en-US" sz="3600" dirty="0" smtClean="0">
                <a:solidFill>
                  <a:srgbClr val="000000"/>
                </a:solidFill>
                <a:latin typeface="Candara"/>
                <a:ea typeface="ＭＳ Ｐゴシック" pitchFamily="34" charset="-128"/>
              </a:rPr>
              <a:t> testing using Jasmine</a:t>
            </a:r>
            <a:endParaRPr lang="en-US" sz="3600" dirty="0">
              <a:solidFill>
                <a:srgbClr val="000000"/>
              </a:solidFill>
              <a:latin typeface="Candara"/>
              <a:ea typeface="ＭＳ Ｐゴシック" pitchFamily="34" charset="-128"/>
            </a:endParaRP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41463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normAutofit/>
          </a:bodyPr>
          <a:lstStyle/>
          <a:p>
            <a:r>
              <a:rPr lang="en-US" dirty="0" smtClean="0"/>
              <a:t>Document History</a:t>
            </a:r>
          </a:p>
        </p:txBody>
      </p:sp>
      <p:graphicFrame>
        <p:nvGraphicFramePr>
          <p:cNvPr id="179270" name="Group 70"/>
          <p:cNvGraphicFramePr>
            <a:graphicFrameLocks noGrp="1"/>
          </p:cNvGraphicFramePr>
          <p:nvPr>
            <p:ph idx="1"/>
            <p:extLst>
              <p:ext uri="{D42A27DB-BD31-4B8C-83A1-F6EECF244321}">
                <p14:modId xmlns:p14="http://schemas.microsoft.com/office/powerpoint/2010/main" val="2695298560"/>
              </p:ext>
            </p:extLst>
          </p:nvPr>
        </p:nvGraphicFramePr>
        <p:xfrm>
          <a:off x="298450" y="1495425"/>
          <a:ext cx="8845550" cy="2597151"/>
        </p:xfrm>
        <a:graphic>
          <a:graphicData uri="http://schemas.openxmlformats.org/drawingml/2006/table">
            <a:tbl>
              <a:tblPr/>
              <a:tblGrid>
                <a:gridCol w="1105694"/>
                <a:gridCol w="1597113"/>
                <a:gridCol w="1883775"/>
                <a:gridCol w="1801871"/>
                <a:gridCol w="2457097"/>
              </a:tblGrid>
              <a:tr h="8667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Date</a:t>
                      </a:r>
                    </a:p>
                  </a:txBody>
                  <a:tcPr marL="98284" marR="98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Course Version No.</a:t>
                      </a:r>
                    </a:p>
                  </a:txBody>
                  <a:tcPr marL="98284" marR="98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Software Version No.</a:t>
                      </a:r>
                    </a:p>
                  </a:txBody>
                  <a:tcPr marL="98284" marR="98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Developer / SME</a:t>
                      </a:r>
                    </a:p>
                  </a:txBody>
                  <a:tcPr marL="98284" marR="98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Change Record Remarks</a:t>
                      </a:r>
                    </a:p>
                  </a:txBody>
                  <a:tcPr marL="98284" marR="98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51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1-Jan-2015</a:t>
                      </a:r>
                    </a:p>
                  </a:txBody>
                  <a:tcPr marL="98284" marR="98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0.1</a:t>
                      </a:r>
                    </a:p>
                  </a:txBody>
                  <a:tcPr marL="98284" marR="98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IN" sz="1400" b="1" i="0" u="none" strike="noStrike" cap="none" normalizeH="0" baseline="0" dirty="0" smtClean="0">
                        <a:ln>
                          <a:noFill/>
                        </a:ln>
                        <a:solidFill>
                          <a:schemeClr val="tx1"/>
                        </a:solidFill>
                        <a:effectLst/>
                        <a:latin typeface="Candara" panose="020E0502030303020204" pitchFamily="34" charset="0"/>
                        <a:cs typeface="Arial" charset="0"/>
                      </a:endParaRPr>
                    </a:p>
                  </a:txBody>
                  <a:tcPr marL="98284" marR="98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Vaishali </a:t>
                      </a:r>
                      <a:r>
                        <a:rPr kumimoji="0" lang="en-US" sz="1400" b="1" i="0" u="none" strike="noStrike" cap="none" normalizeH="0" baseline="0" dirty="0" err="1" smtClean="0">
                          <a:ln>
                            <a:noFill/>
                          </a:ln>
                          <a:solidFill>
                            <a:schemeClr val="tx1"/>
                          </a:solidFill>
                          <a:effectLst/>
                          <a:latin typeface="Candara" panose="020E0502030303020204" pitchFamily="34" charset="0"/>
                          <a:cs typeface="Arial" charset="0"/>
                        </a:rPr>
                        <a:t>Kunchur</a:t>
                      </a:r>
                      <a:endParaRPr kumimoji="0" lang="en-US" sz="1400" b="1" i="0" u="none" strike="noStrike" cap="none" normalizeH="0" baseline="0" dirty="0" smtClean="0">
                        <a:ln>
                          <a:noFill/>
                        </a:ln>
                        <a:solidFill>
                          <a:schemeClr val="tx1"/>
                        </a:solidFill>
                        <a:effectLst/>
                        <a:latin typeface="Candara" panose="020E0502030303020204" pitchFamily="34" charset="0"/>
                        <a:cs typeface="Arial" charset="0"/>
                      </a:endParaRPr>
                    </a:p>
                  </a:txBody>
                  <a:tcPr marL="98284" marR="98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Content Creation &amp; Review</a:t>
                      </a:r>
                    </a:p>
                  </a:txBody>
                  <a:tcPr marL="98284" marR="98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51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01/07/2017</a:t>
                      </a:r>
                      <a:endParaRPr kumimoji="0" lang="en-US" sz="1400" b="1" i="0" u="none" strike="noStrike" cap="none" normalizeH="0" baseline="0" dirty="0" smtClean="0">
                        <a:ln>
                          <a:noFill/>
                        </a:ln>
                        <a:solidFill>
                          <a:schemeClr val="tx1"/>
                        </a:solidFill>
                        <a:effectLst/>
                        <a:latin typeface="Candara" panose="020E0502030303020204" pitchFamily="34" charset="0"/>
                        <a:cs typeface="Arial" charset="0"/>
                      </a:endParaRPr>
                    </a:p>
                  </a:txBody>
                  <a:tcPr marL="98284" marR="98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1" i="0" u="none" strike="noStrike" cap="none" normalizeH="0" baseline="0" dirty="0" smtClean="0">
                        <a:ln>
                          <a:noFill/>
                        </a:ln>
                        <a:solidFill>
                          <a:schemeClr val="tx1"/>
                        </a:solidFill>
                        <a:effectLst/>
                        <a:latin typeface="Candara" panose="020E0502030303020204" pitchFamily="34" charset="0"/>
                        <a:cs typeface="Arial" charset="0"/>
                      </a:endParaRPr>
                    </a:p>
                  </a:txBody>
                  <a:tcPr marL="98284" marR="98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IN" sz="1400" b="1" i="0" u="none" strike="noStrike" cap="none" normalizeH="0" baseline="0" dirty="0" smtClean="0">
                        <a:ln>
                          <a:noFill/>
                        </a:ln>
                        <a:solidFill>
                          <a:schemeClr val="tx1"/>
                        </a:solidFill>
                        <a:effectLst/>
                        <a:latin typeface="Candara" panose="020E0502030303020204" pitchFamily="34" charset="0"/>
                        <a:cs typeface="Arial" charset="0"/>
                      </a:endParaRPr>
                    </a:p>
                  </a:txBody>
                  <a:tcPr marL="98284" marR="98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Rahul Vikash</a:t>
                      </a:r>
                      <a:endParaRPr kumimoji="0" lang="en-US" sz="1400" b="1" i="0" u="none" strike="noStrike" cap="none" normalizeH="0" baseline="0" dirty="0" smtClean="0">
                        <a:ln>
                          <a:noFill/>
                        </a:ln>
                        <a:solidFill>
                          <a:schemeClr val="tx1"/>
                        </a:solidFill>
                        <a:effectLst/>
                        <a:latin typeface="Candara" panose="020E0502030303020204" pitchFamily="34" charset="0"/>
                        <a:cs typeface="Arial" charset="0"/>
                      </a:endParaRPr>
                    </a:p>
                  </a:txBody>
                  <a:tcPr marL="98284" marR="98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smtClean="0">
                          <a:ln>
                            <a:noFill/>
                          </a:ln>
                          <a:solidFill>
                            <a:schemeClr val="tx1"/>
                          </a:solidFill>
                          <a:effectLst/>
                          <a:latin typeface="Candara" panose="020E0502030303020204" pitchFamily="34" charset="0"/>
                          <a:cs typeface="Arial" charset="0"/>
                        </a:rPr>
                        <a:t>Revamp</a:t>
                      </a:r>
                      <a:endParaRPr kumimoji="0" lang="en-US" sz="1400" b="1" i="0" u="none" strike="noStrike" cap="none" normalizeH="0" baseline="0" dirty="0" smtClean="0">
                        <a:ln>
                          <a:noFill/>
                        </a:ln>
                        <a:solidFill>
                          <a:schemeClr val="tx1"/>
                        </a:solidFill>
                        <a:effectLst/>
                        <a:latin typeface="Candara" panose="020E0502030303020204" pitchFamily="34" charset="0"/>
                        <a:cs typeface="Arial" charset="0"/>
                      </a:endParaRPr>
                    </a:p>
                  </a:txBody>
                  <a:tcPr marL="98284" marR="98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6300711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normAutofit/>
          </a:bodyPr>
          <a:lstStyle/>
          <a:p>
            <a:r>
              <a:rPr lang="en-US" dirty="0"/>
              <a:t>Course Goals and Non Goals</a:t>
            </a:r>
          </a:p>
        </p:txBody>
      </p:sp>
      <p:sp>
        <p:nvSpPr>
          <p:cNvPr id="5123" name="Rectangle 3"/>
          <p:cNvSpPr>
            <a:spLocks noGrp="1"/>
          </p:cNvSpPr>
          <p:nvPr>
            <p:ph idx="1"/>
          </p:nvPr>
        </p:nvSpPr>
        <p:spPr>
          <a:noFill/>
        </p:spPr>
        <p:txBody>
          <a:bodyPr/>
          <a:lstStyle/>
          <a:p>
            <a:r>
              <a:rPr lang="en-US" dirty="0" smtClean="0">
                <a:solidFill>
                  <a:schemeClr val="tx1"/>
                </a:solidFill>
              </a:rPr>
              <a:t>Course Goals</a:t>
            </a:r>
          </a:p>
          <a:p>
            <a:pPr lvl="1"/>
            <a:r>
              <a:rPr lang="en-US" sz="1800" dirty="0" smtClean="0">
                <a:solidFill>
                  <a:schemeClr val="tx1"/>
                </a:solidFill>
              </a:rPr>
              <a:t>To understand </a:t>
            </a:r>
            <a:r>
              <a:rPr lang="en-US" sz="1800" dirty="0" err="1" smtClean="0">
                <a:solidFill>
                  <a:schemeClr val="tx1"/>
                </a:solidFill>
              </a:rPr>
              <a:t>Javascript</a:t>
            </a:r>
            <a:r>
              <a:rPr lang="en-US" sz="1800" dirty="0" smtClean="0">
                <a:solidFill>
                  <a:schemeClr val="tx1"/>
                </a:solidFill>
              </a:rPr>
              <a:t> testing with Jasmine &amp; its features.</a:t>
            </a:r>
          </a:p>
          <a:p>
            <a:pPr lvl="1"/>
            <a:endParaRPr lang="en-US" sz="1800" dirty="0" smtClean="0">
              <a:solidFill>
                <a:schemeClr val="tx1"/>
              </a:solidFill>
            </a:endParaRPr>
          </a:p>
          <a:p>
            <a:r>
              <a:rPr lang="en-US" dirty="0" smtClean="0">
                <a:solidFill>
                  <a:schemeClr val="tx1"/>
                </a:solidFill>
              </a:rPr>
              <a:t>Course Non Goals</a:t>
            </a:r>
          </a:p>
          <a:p>
            <a:pPr lvl="1"/>
            <a:r>
              <a:rPr lang="en-US" sz="1800" dirty="0" smtClean="0">
                <a:solidFill>
                  <a:schemeClr val="tx1"/>
                </a:solidFill>
              </a:rPr>
              <a:t>Anything apart from the topics listed above</a:t>
            </a:r>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3161942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normAutofit/>
          </a:bodyPr>
          <a:lstStyle/>
          <a:p>
            <a:r>
              <a:rPr lang="en-US" dirty="0"/>
              <a:t>Pre-requisites</a:t>
            </a:r>
          </a:p>
        </p:txBody>
      </p:sp>
      <p:sp>
        <p:nvSpPr>
          <p:cNvPr id="6147" name="Rectangle 3"/>
          <p:cNvSpPr>
            <a:spLocks noGrp="1"/>
          </p:cNvSpPr>
          <p:nvPr>
            <p:ph idx="1"/>
          </p:nvPr>
        </p:nvSpPr>
        <p:spPr>
          <a:noFill/>
        </p:spPr>
        <p:txBody>
          <a:bodyPr/>
          <a:lstStyle/>
          <a:p>
            <a:r>
              <a:rPr lang="en-US" dirty="0" smtClean="0">
                <a:solidFill>
                  <a:schemeClr val="tx1"/>
                </a:solidFill>
              </a:rPr>
              <a:t>Good knowledge of HTML, JavaScript &amp; CSS</a:t>
            </a:r>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3185682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normAutofit/>
          </a:bodyPr>
          <a:lstStyle/>
          <a:p>
            <a:r>
              <a:rPr lang="en-US" dirty="0"/>
              <a:t>Intended Audience</a:t>
            </a:r>
          </a:p>
        </p:txBody>
      </p:sp>
      <p:sp>
        <p:nvSpPr>
          <p:cNvPr id="7171" name="Rectangle 3"/>
          <p:cNvSpPr>
            <a:spLocks noGrp="1"/>
          </p:cNvSpPr>
          <p:nvPr>
            <p:ph idx="1"/>
          </p:nvPr>
        </p:nvSpPr>
        <p:spPr>
          <a:noFill/>
        </p:spPr>
        <p:txBody>
          <a:bodyPr/>
          <a:lstStyle/>
          <a:p>
            <a:r>
              <a:rPr lang="en-US" dirty="0" smtClean="0">
                <a:solidFill>
                  <a:schemeClr val="tx1"/>
                </a:solidFill>
              </a:rPr>
              <a:t>Web Application Developers and testers</a:t>
            </a:r>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3170819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normAutofit/>
          </a:bodyPr>
          <a:lstStyle/>
          <a:p>
            <a:r>
              <a:rPr lang="en-US" dirty="0"/>
              <a:t>Day Wise Schedule</a:t>
            </a:r>
          </a:p>
        </p:txBody>
      </p:sp>
      <p:sp>
        <p:nvSpPr>
          <p:cNvPr id="8195" name="Rectangle 3"/>
          <p:cNvSpPr>
            <a:spLocks noGrp="1"/>
          </p:cNvSpPr>
          <p:nvPr>
            <p:ph idx="1"/>
          </p:nvPr>
        </p:nvSpPr>
        <p:spPr>
          <a:noFill/>
        </p:spPr>
        <p:txBody>
          <a:bodyPr/>
          <a:lstStyle/>
          <a:p>
            <a:r>
              <a:rPr lang="en-US" dirty="0" smtClean="0">
                <a:solidFill>
                  <a:schemeClr val="tx1"/>
                </a:solidFill>
              </a:rPr>
              <a:t>Day 1</a:t>
            </a:r>
          </a:p>
          <a:p>
            <a:pPr lvl="1"/>
            <a:r>
              <a:rPr lang="en-US" sz="1800" dirty="0" smtClean="0">
                <a:solidFill>
                  <a:schemeClr val="tx1"/>
                </a:solidFill>
              </a:rPr>
              <a:t>Lesson 1: Introduction To Jasmine</a:t>
            </a:r>
          </a:p>
          <a:p>
            <a:pPr lvl="1"/>
            <a:r>
              <a:rPr lang="en-US" sz="1800" dirty="0" smtClean="0">
                <a:solidFill>
                  <a:schemeClr val="tx1"/>
                </a:solidFill>
              </a:rPr>
              <a:t>Lesson 2: Matchers and Setup/</a:t>
            </a:r>
            <a:r>
              <a:rPr lang="en-US" sz="1800" dirty="0" err="1" smtClean="0">
                <a:solidFill>
                  <a:schemeClr val="tx1"/>
                </a:solidFill>
              </a:rPr>
              <a:t>TearDown</a:t>
            </a:r>
            <a:endParaRPr lang="en-US" sz="1800" dirty="0" smtClean="0">
              <a:solidFill>
                <a:schemeClr val="tx1"/>
              </a:solidFill>
            </a:endParaRPr>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1575833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normAutofit/>
          </a:bodyPr>
          <a:lstStyle/>
          <a:p>
            <a:r>
              <a:rPr lang="en-US" dirty="0"/>
              <a:t>Table of Contents</a:t>
            </a:r>
          </a:p>
        </p:txBody>
      </p:sp>
      <p:sp>
        <p:nvSpPr>
          <p:cNvPr id="9219" name="Rectangle 3"/>
          <p:cNvSpPr>
            <a:spLocks noGrp="1"/>
          </p:cNvSpPr>
          <p:nvPr>
            <p:ph idx="1"/>
          </p:nvPr>
        </p:nvSpPr>
        <p:spPr>
          <a:noFill/>
        </p:spPr>
        <p:txBody>
          <a:bodyPr>
            <a:normAutofit/>
          </a:bodyPr>
          <a:lstStyle/>
          <a:p>
            <a:r>
              <a:rPr lang="en-US" dirty="0" smtClean="0">
                <a:solidFill>
                  <a:schemeClr val="tx1"/>
                </a:solidFill>
              </a:rPr>
              <a:t>Lesson 1: Introduction to Jasmine</a:t>
            </a:r>
          </a:p>
          <a:p>
            <a:pPr marL="838200" lvl="1" indent="-381000">
              <a:buNone/>
            </a:pPr>
            <a:r>
              <a:rPr lang="en-US" sz="1800" dirty="0" smtClean="0">
                <a:solidFill>
                  <a:schemeClr val="tx1"/>
                </a:solidFill>
              </a:rPr>
              <a:t>1.1: </a:t>
            </a:r>
            <a:r>
              <a:rPr lang="en-US" sz="1800" dirty="0"/>
              <a:t>Testing </a:t>
            </a:r>
            <a:r>
              <a:rPr lang="en-US" sz="1800" dirty="0" smtClean="0"/>
              <a:t>fundamentals</a:t>
            </a:r>
            <a:endParaRPr lang="en-US" sz="1800" dirty="0" smtClean="0">
              <a:solidFill>
                <a:schemeClr val="tx1"/>
              </a:solidFill>
            </a:endParaRPr>
          </a:p>
          <a:p>
            <a:pPr marL="838200" lvl="1" indent="-381000">
              <a:lnSpc>
                <a:spcPct val="150000"/>
              </a:lnSpc>
              <a:buNone/>
            </a:pPr>
            <a:r>
              <a:rPr lang="en-US" sz="1800" dirty="0">
                <a:solidFill>
                  <a:schemeClr val="tx1"/>
                </a:solidFill>
              </a:rPr>
              <a:t>1.2: What is Jasmine?</a:t>
            </a:r>
          </a:p>
          <a:p>
            <a:pPr marL="838200" lvl="1" indent="-381000">
              <a:buNone/>
            </a:pPr>
            <a:r>
              <a:rPr lang="en-US" sz="1800" dirty="0" smtClean="0">
                <a:solidFill>
                  <a:schemeClr val="tx1"/>
                </a:solidFill>
              </a:rPr>
              <a:t>1.3: </a:t>
            </a:r>
            <a:r>
              <a:rPr lang="en-US" sz="1800" dirty="0"/>
              <a:t>Getting Setup with </a:t>
            </a:r>
            <a:r>
              <a:rPr lang="en-US" sz="1800" dirty="0" smtClean="0"/>
              <a:t>Jasmine</a:t>
            </a:r>
            <a:endParaRPr lang="en-US" sz="1800" dirty="0" smtClean="0">
              <a:solidFill>
                <a:schemeClr val="tx1"/>
              </a:solidFill>
            </a:endParaRPr>
          </a:p>
          <a:p>
            <a:pPr marL="838200" lvl="1" indent="-381000">
              <a:lnSpc>
                <a:spcPct val="150000"/>
              </a:lnSpc>
              <a:buNone/>
            </a:pPr>
            <a:r>
              <a:rPr lang="en-US" sz="1800" dirty="0" smtClean="0">
                <a:solidFill>
                  <a:schemeClr val="tx1"/>
                </a:solidFill>
              </a:rPr>
              <a:t>1.4:Testing </a:t>
            </a:r>
            <a:r>
              <a:rPr lang="en-US" sz="1800" dirty="0">
                <a:solidFill>
                  <a:schemeClr val="tx1"/>
                </a:solidFill>
              </a:rPr>
              <a:t>with Jasmine</a:t>
            </a:r>
          </a:p>
          <a:p>
            <a:pPr marL="838200" lvl="1" indent="-381000">
              <a:buFont typeface="Arial" charset="0"/>
              <a:buNone/>
            </a:pPr>
            <a:endParaRPr lang="en-US" sz="1800" dirty="0" smtClean="0">
              <a:solidFill>
                <a:schemeClr val="tx1"/>
              </a:solidFill>
            </a:endParaRPr>
          </a:p>
          <a:p>
            <a:r>
              <a:rPr lang="en-US" dirty="0" smtClean="0">
                <a:solidFill>
                  <a:schemeClr val="tx1"/>
                </a:solidFill>
              </a:rPr>
              <a:t>Lesson 2: Matchers and Setup/Teardown</a:t>
            </a:r>
          </a:p>
          <a:p>
            <a:pPr marL="838200" lvl="1" indent="-381000">
              <a:buNone/>
            </a:pPr>
            <a:r>
              <a:rPr lang="en-US" sz="1800" dirty="0">
                <a:solidFill>
                  <a:schemeClr val="tx1"/>
                </a:solidFill>
              </a:rPr>
              <a:t>2.1: Matchers</a:t>
            </a:r>
          </a:p>
          <a:p>
            <a:pPr marL="838200" lvl="1" indent="-381000">
              <a:buNone/>
            </a:pPr>
            <a:r>
              <a:rPr lang="en-US" sz="1800" dirty="0">
                <a:solidFill>
                  <a:schemeClr val="tx1"/>
                </a:solidFill>
              </a:rPr>
              <a:t>2.2: </a:t>
            </a:r>
            <a:r>
              <a:rPr lang="en-US" sz="1800" dirty="0" err="1">
                <a:solidFill>
                  <a:schemeClr val="tx1"/>
                </a:solidFill>
              </a:rPr>
              <a:t>beforeEach</a:t>
            </a:r>
            <a:r>
              <a:rPr lang="en-US" sz="1800" dirty="0">
                <a:solidFill>
                  <a:schemeClr val="tx1"/>
                </a:solidFill>
              </a:rPr>
              <a:t>() , </a:t>
            </a:r>
            <a:r>
              <a:rPr lang="en-US" sz="1800" dirty="0" err="1">
                <a:solidFill>
                  <a:schemeClr val="tx1"/>
                </a:solidFill>
              </a:rPr>
              <a:t>afterEach</a:t>
            </a:r>
            <a:r>
              <a:rPr lang="en-US" sz="1800" dirty="0">
                <a:solidFill>
                  <a:schemeClr val="tx1"/>
                </a:solidFill>
              </a:rPr>
              <a:t>()</a:t>
            </a:r>
          </a:p>
          <a:p>
            <a:pPr marL="838200" lvl="1" indent="-381000">
              <a:lnSpc>
                <a:spcPct val="150000"/>
              </a:lnSpc>
              <a:buNone/>
            </a:pPr>
            <a:r>
              <a:rPr lang="en-US" sz="1800" dirty="0">
                <a:solidFill>
                  <a:schemeClr val="tx1"/>
                </a:solidFill>
              </a:rPr>
              <a:t>2.3:beforeAll(), </a:t>
            </a:r>
            <a:r>
              <a:rPr lang="en-US" sz="1800" dirty="0" err="1">
                <a:solidFill>
                  <a:schemeClr val="tx1"/>
                </a:solidFill>
              </a:rPr>
              <a:t>afterAll</a:t>
            </a:r>
            <a:r>
              <a:rPr lang="en-US" sz="1800" dirty="0">
                <a:solidFill>
                  <a:schemeClr val="tx1"/>
                </a:solidFill>
              </a:rPr>
              <a:t>()</a:t>
            </a:r>
          </a:p>
          <a:p>
            <a:pPr marL="457200" lvl="1" indent="0">
              <a:buNone/>
            </a:pPr>
            <a:endParaRPr lang="en-US" sz="1800" dirty="0" smtClean="0">
              <a:solidFill>
                <a:schemeClr val="tx1"/>
              </a:solidFill>
            </a:endParaRPr>
          </a:p>
          <a:p>
            <a:pPr marL="838200" lvl="1" indent="-381000">
              <a:buFontTx/>
              <a:buNone/>
            </a:pPr>
            <a:endParaRPr lang="en-US" sz="1800" dirty="0" smtClean="0">
              <a:solidFill>
                <a:schemeClr val="tx1"/>
              </a:solidFill>
            </a:endParaRPr>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734419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normAutofit/>
          </a:bodyPr>
          <a:lstStyle/>
          <a:p>
            <a:r>
              <a:rPr lang="en-US" dirty="0"/>
              <a:t>References</a:t>
            </a:r>
          </a:p>
        </p:txBody>
      </p:sp>
      <p:sp>
        <p:nvSpPr>
          <p:cNvPr id="12291" name="Rectangle 3"/>
          <p:cNvSpPr>
            <a:spLocks noGrp="1"/>
          </p:cNvSpPr>
          <p:nvPr>
            <p:ph idx="1"/>
          </p:nvPr>
        </p:nvSpPr>
        <p:spPr/>
        <p:txBody>
          <a:bodyPr/>
          <a:lstStyle/>
          <a:p>
            <a:r>
              <a:rPr lang="en-US" dirty="0" smtClean="0">
                <a:solidFill>
                  <a:schemeClr val="tx1"/>
                </a:solidFill>
              </a:rPr>
              <a:t>Books:</a:t>
            </a:r>
          </a:p>
          <a:p>
            <a:pPr lvl="1"/>
            <a:r>
              <a:rPr lang="en-US" sz="1800" dirty="0" err="1" smtClean="0">
                <a:solidFill>
                  <a:schemeClr val="tx1"/>
                </a:solidFill>
              </a:rPr>
              <a:t>Oreilly</a:t>
            </a:r>
            <a:r>
              <a:rPr lang="en-US" sz="1800" dirty="0" smtClean="0">
                <a:solidFill>
                  <a:schemeClr val="tx1"/>
                </a:solidFill>
              </a:rPr>
              <a:t> –JavaScript Testing with Jasmine.</a:t>
            </a:r>
          </a:p>
          <a:p>
            <a:pPr lvl="1"/>
            <a:endParaRPr lang="en-US" sz="1800" dirty="0" smtClean="0">
              <a:solidFill>
                <a:schemeClr val="tx1"/>
              </a:solidFill>
            </a:endParaRPr>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endParaRPr lang="en-US" dirty="0"/>
          </a:p>
        </p:txBody>
      </p:sp>
    </p:spTree>
    <p:extLst>
      <p:ext uri="{BB962C8B-B14F-4D97-AF65-F5344CB8AC3E}">
        <p14:creationId xmlns:p14="http://schemas.microsoft.com/office/powerpoint/2010/main" val="29025924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Level xmlns="2792f03d-d3b8-434f-88d1-32c1c69d1f7a">Generic</Level>
    <Category xmlns="2792f03d-d3b8-434f-88d1-32c1c69d1f7a">Module Artifact</Category>
  </documentManagement>
</p:properties>
</file>

<file path=customXml/itemProps1.xml><?xml version="1.0" encoding="utf-8"?>
<ds:datastoreItem xmlns:ds="http://schemas.openxmlformats.org/officeDocument/2006/customXml" ds:itemID="{0761DA5B-FEDE-4763-A64D-A2084A45BE12}"/>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2749</TotalTime>
  <Words>211</Words>
  <Application>Microsoft Office PowerPoint</Application>
  <PresentationFormat>On-screen Show (4:3)</PresentationFormat>
  <Paragraphs>67</Paragraphs>
  <Slides>8</Slides>
  <Notes>8</Notes>
  <HiddenSlides>1</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8" baseType="lpstr">
      <vt:lpstr>Candara</vt:lpstr>
      <vt:lpstr>Helvetica Light</vt:lpstr>
      <vt:lpstr>Arial</vt:lpstr>
      <vt:lpstr>Wingdings</vt:lpstr>
      <vt:lpstr>Calibri</vt:lpstr>
      <vt:lpstr>ＭＳ Ｐゴシック</vt:lpstr>
      <vt:lpstr>1_Office Theme</vt:lpstr>
      <vt:lpstr>3_Office Theme</vt:lpstr>
      <vt:lpstr>1_Corporate Presentation Template (4x3 - Normal)</vt:lpstr>
      <vt:lpstr>think-cell Slide</vt:lpstr>
      <vt:lpstr>Javascript testing using Jasmine</vt:lpstr>
      <vt:lpstr>Document History</vt:lpstr>
      <vt:lpstr>Course Goals and Non Goals</vt:lpstr>
      <vt:lpstr>Pre-requisites</vt:lpstr>
      <vt:lpstr>Intended Audience</vt:lpstr>
      <vt:lpstr>Day Wise Schedule</vt:lpstr>
      <vt:lpstr>Table of Contents</vt:lpstr>
      <vt:lpstr>References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140</cp:revision>
  <dcterms:created xsi:type="dcterms:W3CDTF">2012-05-18T02:59:15Z</dcterms:created>
  <dcterms:modified xsi:type="dcterms:W3CDTF">2017-07-11T12:33:57Z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