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65" r:id="rId6"/>
    <p:sldId id="259" r:id="rId7"/>
    <p:sldId id="281" r:id="rId8"/>
    <p:sldId id="363" r:id="rId9"/>
    <p:sldId id="364" r:id="rId10"/>
    <p:sldId id="365" r:id="rId11"/>
    <p:sldId id="300" r:id="rId12"/>
    <p:sldId id="359" r:id="rId13"/>
    <p:sldId id="366" r:id="rId14"/>
    <p:sldId id="367" r:id="rId15"/>
    <p:sldId id="368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13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1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9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9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3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7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8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7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7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7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6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00184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880578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48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440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84885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91966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4003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5274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7468878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549597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273935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3947043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501472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6403518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0483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9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8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11,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11,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Javascript</a:t>
            </a:r>
            <a:r>
              <a:rPr lang="en-US" sz="3600" dirty="0" smtClean="0"/>
              <a:t> testing with Jasmine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Jasmine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1.3: Matcher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and Teardown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want some </a:t>
            </a:r>
            <a:r>
              <a:rPr lang="en-US" dirty="0"/>
              <a:t>code to be run before every spec; </a:t>
            </a:r>
            <a:endParaRPr lang="en-US" dirty="0" smtClean="0"/>
          </a:p>
          <a:p>
            <a:pPr lvl="1"/>
            <a:r>
              <a:rPr lang="en-US" dirty="0" smtClean="0"/>
              <a:t>maybe </a:t>
            </a:r>
            <a:r>
              <a:rPr lang="en-US" dirty="0"/>
              <a:t>you want a variable set, </a:t>
            </a:r>
            <a:endParaRPr lang="en-US" dirty="0" smtClean="0"/>
          </a:p>
          <a:p>
            <a:pPr lvl="1"/>
            <a:r>
              <a:rPr lang="en-US" dirty="0" smtClean="0"/>
              <a:t>maybe </a:t>
            </a:r>
            <a:r>
              <a:rPr lang="en-US" dirty="0"/>
              <a:t>you want a function defined, </a:t>
            </a:r>
            <a:endParaRPr lang="en-US" dirty="0" smtClean="0"/>
          </a:p>
          <a:p>
            <a:pPr lvl="1"/>
            <a:r>
              <a:rPr lang="en-US" dirty="0" smtClean="0"/>
              <a:t>just </a:t>
            </a:r>
            <a:r>
              <a:rPr lang="en-US" dirty="0"/>
              <a:t>put it in </a:t>
            </a:r>
            <a:r>
              <a:rPr lang="en-US" dirty="0" err="1"/>
              <a:t>beforeEach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Similarly</a:t>
            </a:r>
            <a:r>
              <a:rPr lang="en-US" dirty="0"/>
              <a:t>, if you want something to run </a:t>
            </a:r>
            <a:r>
              <a:rPr lang="en-US" i="1" dirty="0"/>
              <a:t>after</a:t>
            </a:r>
            <a:r>
              <a:rPr lang="en-US" dirty="0"/>
              <a:t> each spec, </a:t>
            </a:r>
            <a:r>
              <a:rPr lang="en-US" dirty="0" smtClean="0"/>
              <a:t>then that </a:t>
            </a:r>
            <a:r>
              <a:rPr lang="en-US" dirty="0"/>
              <a:t>code </a:t>
            </a:r>
            <a:r>
              <a:rPr lang="en-US" dirty="0" smtClean="0"/>
              <a:t>can be written </a:t>
            </a:r>
            <a:r>
              <a:rPr lang="en-US" dirty="0"/>
              <a:t>inside </a:t>
            </a:r>
            <a:r>
              <a:rPr lang="en-US" dirty="0" err="1"/>
              <a:t>afterEach</a:t>
            </a:r>
            <a:r>
              <a:rPr lang="en-US" dirty="0"/>
              <a:t>() </a:t>
            </a:r>
            <a:endParaRPr lang="en-US" b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beforeEach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afterEach</a:t>
            </a:r>
            <a:r>
              <a:rPr lang="en-US" dirty="0" smtClean="0">
                <a:solidFill>
                  <a:schemeClr val="tx1"/>
                </a:solidFill>
              </a:rPr>
              <a:t>() demo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beforeAll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afterAll</a:t>
            </a:r>
            <a:r>
              <a:rPr lang="en-US" dirty="0" smtClean="0">
                <a:solidFill>
                  <a:schemeClr val="tx1"/>
                </a:solidFill>
              </a:rPr>
              <a:t>() demo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Understand use of Matchers: </a:t>
            </a:r>
            <a:r>
              <a:rPr lang="en-US" dirty="0" err="1" smtClean="0">
                <a:solidFill>
                  <a:schemeClr val="tx1"/>
                </a:solidFill>
              </a:rPr>
              <a:t>toEqual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toBe</a:t>
            </a:r>
            <a:r>
              <a:rPr lang="en-US" dirty="0" smtClean="0">
                <a:solidFill>
                  <a:schemeClr val="tx1"/>
                </a:solidFill>
              </a:rPr>
              <a:t>() , </a:t>
            </a:r>
            <a:r>
              <a:rPr lang="en-US" dirty="0" err="1" smtClean="0">
                <a:solidFill>
                  <a:schemeClr val="tx1"/>
                </a:solidFill>
              </a:rPr>
              <a:t>toBeTruthy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toBeFalsy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beforeEach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afterEach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Matchers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andara" panose="020E0502030303020204" pitchFamily="34" charset="0"/>
              </a:rPr>
              <a:t>beforeEach</a:t>
            </a:r>
            <a:r>
              <a:rPr lang="en-US" b="1" dirty="0" smtClean="0">
                <a:latin typeface="Candara" panose="020E0502030303020204" pitchFamily="34" charset="0"/>
              </a:rPr>
              <a:t>() , </a:t>
            </a:r>
            <a:r>
              <a:rPr lang="en-US" b="1" dirty="0" err="1" smtClean="0">
                <a:latin typeface="Candara" panose="020E0502030303020204" pitchFamily="34" charset="0"/>
              </a:rPr>
              <a:t>afterEach</a:t>
            </a:r>
            <a:r>
              <a:rPr lang="en-US" b="1" dirty="0" smtClean="0">
                <a:latin typeface="Candara" panose="020E0502030303020204" pitchFamily="34" charset="0"/>
              </a:rPr>
              <a:t>()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andara" panose="020E0502030303020204" pitchFamily="34" charset="0"/>
              </a:rPr>
              <a:t>beforeAll</a:t>
            </a:r>
            <a:r>
              <a:rPr lang="en-US" b="1" dirty="0" smtClean="0">
                <a:latin typeface="Candara" panose="020E0502030303020204" pitchFamily="34" charset="0"/>
              </a:rPr>
              <a:t>(), </a:t>
            </a:r>
            <a:r>
              <a:rPr lang="en-US" b="1" dirty="0" err="1" smtClean="0">
                <a:latin typeface="Candara" panose="020E0502030303020204" pitchFamily="34" charset="0"/>
              </a:rPr>
              <a:t>afterAll</a:t>
            </a:r>
            <a:r>
              <a:rPr lang="en-US" b="1" dirty="0" smtClean="0">
                <a:latin typeface="Candara" panose="020E0502030303020204" pitchFamily="34" charset="0"/>
              </a:rPr>
              <a:t>()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.1: Jasmine Matchers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Jasmine </a:t>
            </a:r>
            <a:r>
              <a:rPr lang="en-US" dirty="0" smtClean="0"/>
              <a:t>Matchers - Equality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b="0" dirty="0"/>
              <a:t>Equality: </a:t>
            </a:r>
            <a:r>
              <a:rPr lang="en-US" b="0" dirty="0" err="1" smtClean="0"/>
              <a:t>toEqual</a:t>
            </a:r>
            <a:endParaRPr lang="en-US" b="0" dirty="0" smtClean="0"/>
          </a:p>
          <a:p>
            <a:r>
              <a:rPr lang="en-US" b="0" dirty="0" smtClean="0"/>
              <a:t>It checks </a:t>
            </a:r>
            <a:r>
              <a:rPr lang="en-US" b="0" dirty="0"/>
              <a:t>if two things </a:t>
            </a:r>
            <a:r>
              <a:rPr lang="en-US" b="0" dirty="0" smtClean="0"/>
              <a:t>are equal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Examples where </a:t>
            </a:r>
            <a:r>
              <a:rPr lang="en-US" b="0" dirty="0" err="1" smtClean="0">
                <a:solidFill>
                  <a:schemeClr val="tx1"/>
                </a:solidFill>
              </a:rPr>
              <a:t>toEqual</a:t>
            </a:r>
            <a:r>
              <a:rPr lang="en-US" b="0" dirty="0" smtClean="0">
                <a:solidFill>
                  <a:schemeClr val="tx1"/>
                </a:solidFill>
              </a:rPr>
              <a:t>() tests will pass:</a:t>
            </a:r>
          </a:p>
          <a:p>
            <a:pPr lvl="1"/>
            <a:r>
              <a:rPr lang="en-US" b="0" dirty="0"/>
              <a:t>expect(true).</a:t>
            </a:r>
            <a:r>
              <a:rPr lang="en-US" b="0" dirty="0" err="1"/>
              <a:t>toEqual</a:t>
            </a:r>
            <a:r>
              <a:rPr lang="en-US" b="0" dirty="0"/>
              <a:t>(true);</a:t>
            </a:r>
          </a:p>
          <a:p>
            <a:pPr lvl="1"/>
            <a:r>
              <a:rPr lang="en-US" b="0" dirty="0"/>
              <a:t>expect([1, 2, 3]).</a:t>
            </a:r>
            <a:r>
              <a:rPr lang="en-US" b="0" dirty="0" err="1"/>
              <a:t>toEqual</a:t>
            </a:r>
            <a:r>
              <a:rPr lang="en-US" b="0" dirty="0"/>
              <a:t>([1, 2, 3]);</a:t>
            </a:r>
          </a:p>
          <a:p>
            <a:pPr lvl="1"/>
            <a:r>
              <a:rPr lang="en-US" b="0" dirty="0"/>
              <a:t>expect({}).</a:t>
            </a:r>
            <a:r>
              <a:rPr lang="en-US" b="0" dirty="0" err="1"/>
              <a:t>toEqual</a:t>
            </a:r>
            <a:r>
              <a:rPr lang="en-US" b="0" dirty="0" smtClean="0"/>
              <a:t>({});</a:t>
            </a:r>
          </a:p>
          <a:p>
            <a:r>
              <a:rPr lang="en-US" b="0" dirty="0">
                <a:solidFill>
                  <a:schemeClr val="tx1"/>
                </a:solidFill>
              </a:rPr>
              <a:t>Examples where </a:t>
            </a:r>
            <a:r>
              <a:rPr lang="en-US" b="0" dirty="0" err="1">
                <a:solidFill>
                  <a:schemeClr val="tx1"/>
                </a:solidFill>
              </a:rPr>
              <a:t>toEqual</a:t>
            </a:r>
            <a:r>
              <a:rPr lang="en-US" b="0" dirty="0">
                <a:solidFill>
                  <a:schemeClr val="tx1"/>
                </a:solidFill>
              </a:rPr>
              <a:t>() tests will </a:t>
            </a:r>
            <a:r>
              <a:rPr lang="en-US" b="0" dirty="0" smtClean="0">
                <a:solidFill>
                  <a:schemeClr val="tx1"/>
                </a:solidFill>
              </a:rPr>
              <a:t>fail:</a:t>
            </a:r>
          </a:p>
          <a:p>
            <a:pPr lvl="1"/>
            <a:r>
              <a:rPr lang="en-US" b="0" dirty="0"/>
              <a:t>expect(5).</a:t>
            </a:r>
            <a:r>
              <a:rPr lang="en-US" b="0" dirty="0" err="1"/>
              <a:t>toEqual</a:t>
            </a:r>
            <a:r>
              <a:rPr lang="en-US" b="0" dirty="0"/>
              <a:t>(12);</a:t>
            </a:r>
          </a:p>
          <a:p>
            <a:pPr lvl="1"/>
            <a:r>
              <a:rPr lang="en-US" b="0" dirty="0"/>
              <a:t>expect([1, 2, 3, 4]).</a:t>
            </a:r>
            <a:r>
              <a:rPr lang="en-US" b="0" dirty="0" err="1"/>
              <a:t>toEqual</a:t>
            </a:r>
            <a:r>
              <a:rPr lang="en-US" b="0" dirty="0"/>
              <a:t>([1, 2, 3]);</a:t>
            </a:r>
          </a:p>
          <a:p>
            <a:pPr lvl="1"/>
            <a:r>
              <a:rPr lang="en-US" b="0" dirty="0"/>
              <a:t>expect(true).</a:t>
            </a:r>
            <a:r>
              <a:rPr lang="en-US" b="0" dirty="0" err="1"/>
              <a:t>toEqual</a:t>
            </a:r>
            <a:r>
              <a:rPr lang="en-US" b="0" dirty="0"/>
              <a:t>(100);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.1: Jasmine Matchers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Jasmine </a:t>
            </a:r>
            <a:r>
              <a:rPr lang="en-US" dirty="0" smtClean="0"/>
              <a:t>Matchers - Identity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b="0" dirty="0"/>
              <a:t>Identity: </a:t>
            </a:r>
            <a:r>
              <a:rPr lang="en-US" b="0" dirty="0" err="1" smtClean="0"/>
              <a:t>toBe</a:t>
            </a:r>
            <a:endParaRPr lang="en-US" b="0" dirty="0" smtClean="0"/>
          </a:p>
          <a:p>
            <a:pPr algn="just">
              <a:lnSpc>
                <a:spcPct val="170000"/>
              </a:lnSpc>
            </a:pPr>
            <a:r>
              <a:rPr lang="en-US" b="0" dirty="0" err="1" smtClean="0"/>
              <a:t>toBe</a:t>
            </a:r>
            <a:r>
              <a:rPr lang="en-US" b="0" dirty="0" smtClean="0"/>
              <a:t> </a:t>
            </a:r>
            <a:r>
              <a:rPr lang="en-US" b="0" dirty="0"/>
              <a:t>checks if two things are </a:t>
            </a:r>
            <a:r>
              <a:rPr lang="en-US" b="0" i="1" dirty="0"/>
              <a:t>the same object</a:t>
            </a:r>
            <a:r>
              <a:rPr lang="en-US" b="0" dirty="0"/>
              <a:t>, not just if they are equivalent</a:t>
            </a:r>
            <a:endParaRPr lang="en-US" b="0" dirty="0" smtClean="0"/>
          </a:p>
          <a:p>
            <a:r>
              <a:rPr lang="en-US" b="0" dirty="0" smtClean="0">
                <a:solidFill>
                  <a:schemeClr val="tx1"/>
                </a:solidFill>
              </a:rPr>
              <a:t>Examples :</a:t>
            </a:r>
          </a:p>
          <a:p>
            <a:pPr marL="0" indent="0"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var</a:t>
            </a:r>
            <a:r>
              <a:rPr lang="en-US" b="0" dirty="0" smtClean="0"/>
              <a:t> </a:t>
            </a:r>
            <a:r>
              <a:rPr lang="en-US" b="0" dirty="0"/>
              <a:t>spot = { species: "Border Collie" };</a:t>
            </a:r>
          </a:p>
          <a:p>
            <a:pPr marL="0" indent="0"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var</a:t>
            </a:r>
            <a:r>
              <a:rPr lang="en-US" b="0" dirty="0"/>
              <a:t> </a:t>
            </a:r>
            <a:r>
              <a:rPr lang="en-US" b="0" dirty="0" err="1" smtClean="0"/>
              <a:t>cosmo</a:t>
            </a:r>
            <a:r>
              <a:rPr lang="en-US" b="0" dirty="0" smtClean="0"/>
              <a:t> </a:t>
            </a:r>
            <a:r>
              <a:rPr lang="en-US" b="0" dirty="0"/>
              <a:t>= { species: "Border Collie" };</a:t>
            </a:r>
          </a:p>
          <a:p>
            <a:pPr marL="0" indent="0">
              <a:buNone/>
            </a:pPr>
            <a:r>
              <a:rPr lang="en-US" b="0" dirty="0" smtClean="0"/>
              <a:t>	expect(spot</a:t>
            </a:r>
            <a:r>
              <a:rPr lang="en-US" b="0" dirty="0"/>
              <a:t>).</a:t>
            </a:r>
            <a:r>
              <a:rPr lang="en-US" b="0" dirty="0" err="1"/>
              <a:t>toEqual</a:t>
            </a:r>
            <a:r>
              <a:rPr lang="en-US" b="0" dirty="0"/>
              <a:t>(</a:t>
            </a:r>
            <a:r>
              <a:rPr lang="en-US" b="0" dirty="0" err="1"/>
              <a:t>cosmo</a:t>
            </a:r>
            <a:r>
              <a:rPr lang="en-US" b="0" dirty="0"/>
              <a:t>); // success; 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expect(spot</a:t>
            </a:r>
            <a:r>
              <a:rPr lang="en-US" b="0" dirty="0"/>
              <a:t>).</a:t>
            </a:r>
            <a:r>
              <a:rPr lang="en-US" b="0" dirty="0" err="1"/>
              <a:t>toBe</a:t>
            </a:r>
            <a:r>
              <a:rPr lang="en-US" b="0" dirty="0"/>
              <a:t>(</a:t>
            </a:r>
            <a:r>
              <a:rPr lang="en-US" b="0" dirty="0" err="1"/>
              <a:t>cosmo</a:t>
            </a:r>
            <a:r>
              <a:rPr lang="en-US" b="0" dirty="0"/>
              <a:t>); // failure; not the same object</a:t>
            </a:r>
          </a:p>
          <a:p>
            <a:pPr marL="0" indent="0">
              <a:buNone/>
            </a:pPr>
            <a:r>
              <a:rPr lang="en-US" b="0" dirty="0" smtClean="0"/>
              <a:t>	expect(spot</a:t>
            </a:r>
            <a:r>
              <a:rPr lang="en-US" b="0" dirty="0"/>
              <a:t>).</a:t>
            </a:r>
            <a:r>
              <a:rPr lang="en-US" b="0" dirty="0" err="1"/>
              <a:t>toBe</a:t>
            </a:r>
            <a:r>
              <a:rPr lang="en-US" b="0" dirty="0"/>
              <a:t>(spot); // success; the same object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dirty="0"/>
              <a:t>although spot and </a:t>
            </a:r>
            <a:r>
              <a:rPr lang="en-US" b="0" dirty="0" err="1"/>
              <a:t>cosmo</a:t>
            </a:r>
            <a:r>
              <a:rPr lang="en-US" b="0" dirty="0"/>
              <a:t> look really similar and are equal, </a:t>
            </a:r>
            <a:r>
              <a:rPr lang="en-US" b="0" i="1" dirty="0"/>
              <a:t>they aren’t </a:t>
            </a:r>
            <a:r>
              <a:rPr lang="en-US" b="0" i="1" dirty="0" smtClean="0"/>
              <a:t>the same object</a:t>
            </a:r>
            <a:endParaRPr lang="en-US" b="0" dirty="0" smtClean="0"/>
          </a:p>
          <a:p>
            <a:r>
              <a:rPr lang="en-US" b="0" dirty="0" smtClean="0"/>
              <a:t>Because </a:t>
            </a:r>
            <a:r>
              <a:rPr lang="en-US" b="0" dirty="0"/>
              <a:t>of that, they evaluate as </a:t>
            </a:r>
            <a:r>
              <a:rPr lang="en-US" b="0" i="1" dirty="0"/>
              <a:t>equal</a:t>
            </a:r>
            <a:r>
              <a:rPr lang="en-US" b="0" dirty="0"/>
              <a:t>, not </a:t>
            </a:r>
            <a:r>
              <a:rPr lang="en-US" b="0" i="1" dirty="0"/>
              <a:t>the same</a:t>
            </a:r>
            <a:r>
              <a:rPr lang="en-US" b="0" dirty="0"/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.1: Jasmine Matchers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Jasmine </a:t>
            </a:r>
            <a:r>
              <a:rPr lang="en-US" dirty="0" smtClean="0"/>
              <a:t>Matchers – Yes or No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b="0" dirty="0" err="1"/>
              <a:t>toBeTruthy</a:t>
            </a:r>
            <a:r>
              <a:rPr lang="en-US" b="0" dirty="0"/>
              <a:t>, </a:t>
            </a:r>
            <a:r>
              <a:rPr lang="en-US" b="0" dirty="0" err="1" smtClean="0"/>
              <a:t>toBeFalsy</a:t>
            </a:r>
            <a:endParaRPr lang="en-US" b="0" dirty="0" smtClean="0"/>
          </a:p>
          <a:p>
            <a:pPr algn="just">
              <a:lnSpc>
                <a:spcPct val="170000"/>
              </a:lnSpc>
            </a:pPr>
            <a:r>
              <a:rPr lang="en-US" b="0" dirty="0"/>
              <a:t>test if something evaluates to true, you use the </a:t>
            </a:r>
            <a:r>
              <a:rPr lang="en-US" b="0" dirty="0" err="1"/>
              <a:t>toBeTruthy</a:t>
            </a:r>
            <a:r>
              <a:rPr lang="en-US" b="0" dirty="0"/>
              <a:t> matcher</a:t>
            </a:r>
            <a:endParaRPr lang="en-US" b="0" dirty="0" smtClean="0"/>
          </a:p>
          <a:p>
            <a:r>
              <a:rPr lang="en-US" b="0" dirty="0" smtClean="0">
                <a:solidFill>
                  <a:schemeClr val="tx1"/>
                </a:solidFill>
              </a:rPr>
              <a:t>Examples :</a:t>
            </a:r>
          </a:p>
          <a:p>
            <a:pPr marL="0" indent="0">
              <a:buNone/>
            </a:pPr>
            <a:r>
              <a:rPr lang="en-US" b="0" dirty="0" smtClean="0"/>
              <a:t>	</a:t>
            </a:r>
            <a:r>
              <a:rPr lang="en-US" b="0" dirty="0"/>
              <a:t>expect(true).</a:t>
            </a:r>
            <a:r>
              <a:rPr lang="en-US" b="0" dirty="0" err="1"/>
              <a:t>toBeTruthy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expect(12</a:t>
            </a:r>
            <a:r>
              <a:rPr lang="en-US" b="0" dirty="0"/>
              <a:t>).</a:t>
            </a:r>
            <a:r>
              <a:rPr lang="en-US" b="0" dirty="0" err="1"/>
              <a:t>toBeTruthy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</a:t>
            </a:r>
            <a:r>
              <a:rPr lang="en-US" b="0" dirty="0"/>
              <a:t>({}).</a:t>
            </a:r>
            <a:r>
              <a:rPr lang="en-US" b="0" dirty="0" err="1"/>
              <a:t>toBeTruthy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</a:t>
            </a:r>
          </a:p>
          <a:p>
            <a:pPr algn="just">
              <a:lnSpc>
                <a:spcPct val="170000"/>
              </a:lnSpc>
            </a:pPr>
            <a:r>
              <a:rPr lang="en-US" b="0" dirty="0"/>
              <a:t>test if something evaluates to </a:t>
            </a:r>
            <a:r>
              <a:rPr lang="en-US" b="0" dirty="0" smtClean="0"/>
              <a:t>false, </a:t>
            </a:r>
            <a:r>
              <a:rPr lang="en-US" b="0" dirty="0"/>
              <a:t>you use the </a:t>
            </a:r>
            <a:r>
              <a:rPr lang="en-US" b="0" dirty="0" err="1" smtClean="0"/>
              <a:t>toBeFalsy</a:t>
            </a:r>
            <a:r>
              <a:rPr lang="en-US" b="0" dirty="0" smtClean="0"/>
              <a:t> matcher:</a:t>
            </a:r>
          </a:p>
          <a:p>
            <a:pPr marL="0" indent="0">
              <a:buNone/>
            </a:pPr>
            <a:r>
              <a:rPr lang="en-US" b="0" dirty="0" smtClean="0"/>
              <a:t>	expect(false</a:t>
            </a:r>
            <a:r>
              <a:rPr lang="en-US" b="0" dirty="0"/>
              <a:t>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expect(null</a:t>
            </a:r>
            <a:r>
              <a:rPr lang="en-US" b="0" dirty="0"/>
              <a:t>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</a:t>
            </a:r>
            <a:r>
              <a:rPr lang="en-US" b="0" dirty="0"/>
              <a:t>("").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.1: Jasmine Matchers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Jasmine Matchers – Negation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b="0" dirty="0" smtClean="0"/>
              <a:t>Negate matchers with  </a:t>
            </a:r>
            <a:r>
              <a:rPr lang="en-US" b="0" i="1" dirty="0" smtClean="0"/>
              <a:t>not</a:t>
            </a:r>
          </a:p>
          <a:p>
            <a:pPr algn="just">
              <a:lnSpc>
                <a:spcPct val="170000"/>
              </a:lnSpc>
            </a:pPr>
            <a:r>
              <a:rPr lang="en-US" b="0" dirty="0" smtClean="0"/>
              <a:t>It is useful </a:t>
            </a:r>
            <a:r>
              <a:rPr lang="en-US" b="0" dirty="0"/>
              <a:t>to reverse Jasmine’s matchers to make sure that they aren’t </a:t>
            </a:r>
            <a:r>
              <a:rPr lang="en-US" b="0" dirty="0" smtClean="0"/>
              <a:t>true</a:t>
            </a:r>
          </a:p>
          <a:p>
            <a:pPr algn="just">
              <a:lnSpc>
                <a:spcPct val="17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Examples :</a:t>
            </a:r>
          </a:p>
          <a:p>
            <a:pPr marL="0" indent="0">
              <a:buNone/>
            </a:pPr>
            <a:r>
              <a:rPr lang="en-US" b="0" dirty="0" smtClean="0"/>
              <a:t>	</a:t>
            </a:r>
            <a:r>
              <a:rPr lang="en-US" b="0" dirty="0"/>
              <a:t>expect(foo).</a:t>
            </a:r>
            <a:r>
              <a:rPr lang="en-US" b="0" dirty="0" err="1"/>
              <a:t>not.toEqual</a:t>
            </a:r>
            <a:r>
              <a:rPr lang="en-US" b="0" dirty="0"/>
              <a:t>(bar);</a:t>
            </a:r>
          </a:p>
          <a:p>
            <a:pPr marL="0" indent="0">
              <a:buNone/>
            </a:pPr>
            <a:r>
              <a:rPr lang="en-US" b="0" smtClean="0"/>
              <a:t>	expect</a:t>
            </a:r>
            <a:r>
              <a:rPr lang="en-US" b="0" dirty="0"/>
              <a:t>("Hello planet").</a:t>
            </a:r>
            <a:r>
              <a:rPr lang="en-US" b="0" dirty="0" err="1"/>
              <a:t>not.toContain</a:t>
            </a:r>
            <a:r>
              <a:rPr lang="en-US" b="0" dirty="0"/>
              <a:t>("world");</a:t>
            </a:r>
            <a:r>
              <a:rPr lang="en-US" b="0" dirty="0" smtClean="0"/>
              <a:t>	</a:t>
            </a:r>
          </a:p>
          <a:p>
            <a:pPr algn="just">
              <a:lnSpc>
                <a:spcPct val="170000"/>
              </a:lnSpc>
            </a:pPr>
            <a:r>
              <a:rPr lang="en-US" b="0" dirty="0"/>
              <a:t>test if something evaluates to </a:t>
            </a:r>
            <a:r>
              <a:rPr lang="en-US" b="0" dirty="0" smtClean="0"/>
              <a:t>false, </a:t>
            </a:r>
            <a:r>
              <a:rPr lang="en-US" b="0" dirty="0"/>
              <a:t>you use the </a:t>
            </a:r>
            <a:r>
              <a:rPr lang="en-US" b="0" dirty="0" err="1" smtClean="0"/>
              <a:t>toBeFalsy</a:t>
            </a:r>
            <a:r>
              <a:rPr lang="en-US" b="0" dirty="0" smtClean="0"/>
              <a:t> matcher:</a:t>
            </a:r>
          </a:p>
          <a:p>
            <a:pPr marL="0" indent="0">
              <a:buNone/>
            </a:pPr>
            <a:r>
              <a:rPr lang="en-US" b="0" dirty="0" smtClean="0"/>
              <a:t>	expect(false</a:t>
            </a:r>
            <a:r>
              <a:rPr lang="en-US" b="0" dirty="0"/>
              <a:t>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expect(null</a:t>
            </a:r>
            <a:r>
              <a:rPr lang="en-US" b="0" dirty="0"/>
              <a:t>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  <a:p>
            <a:pPr marL="0" indent="0">
              <a:buNone/>
            </a:pPr>
            <a:r>
              <a:rPr lang="en-US" b="0" dirty="0" smtClean="0"/>
              <a:t>	expect</a:t>
            </a:r>
            <a:r>
              <a:rPr lang="en-US" b="0" dirty="0"/>
              <a:t>("").</a:t>
            </a:r>
            <a:r>
              <a:rPr lang="en-US" b="0" dirty="0" err="1"/>
              <a:t>toBeFalsy</a:t>
            </a:r>
            <a:r>
              <a:rPr lang="en-US" b="0" dirty="0"/>
              <a:t>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Matchers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1.3: Matcher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and Teardown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beforeEach</a:t>
            </a:r>
            <a:r>
              <a:rPr lang="en-US" dirty="0" smtClean="0"/>
              <a:t>() and </a:t>
            </a:r>
            <a:r>
              <a:rPr lang="en-US" dirty="0" err="1" smtClean="0"/>
              <a:t>afterEach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we want some </a:t>
            </a:r>
            <a:r>
              <a:rPr lang="en-US" dirty="0"/>
              <a:t>code to be run before every spec; </a:t>
            </a:r>
            <a:endParaRPr lang="en-US" dirty="0" smtClean="0"/>
          </a:p>
          <a:p>
            <a:pPr lvl="1"/>
            <a:r>
              <a:rPr lang="en-US" dirty="0" smtClean="0"/>
              <a:t>maybe </a:t>
            </a:r>
            <a:r>
              <a:rPr lang="en-US" dirty="0"/>
              <a:t>you want a variable set, </a:t>
            </a:r>
            <a:endParaRPr lang="en-US" dirty="0" smtClean="0"/>
          </a:p>
          <a:p>
            <a:pPr lvl="1"/>
            <a:r>
              <a:rPr lang="en-US" dirty="0" smtClean="0"/>
              <a:t>maybe </a:t>
            </a:r>
            <a:r>
              <a:rPr lang="en-US" dirty="0"/>
              <a:t>you want a function defined, </a:t>
            </a:r>
            <a:endParaRPr lang="en-US" dirty="0" smtClean="0"/>
          </a:p>
          <a:p>
            <a:pPr lvl="1"/>
            <a:r>
              <a:rPr lang="en-US" dirty="0" smtClean="0"/>
              <a:t>just </a:t>
            </a:r>
            <a:r>
              <a:rPr lang="en-US" dirty="0"/>
              <a:t>put it in </a:t>
            </a:r>
            <a:r>
              <a:rPr lang="en-US" dirty="0" err="1"/>
              <a:t>beforeEach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Similarly</a:t>
            </a:r>
            <a:r>
              <a:rPr lang="en-US" dirty="0"/>
              <a:t>, if you want something to run </a:t>
            </a:r>
            <a:r>
              <a:rPr lang="en-US" i="1" dirty="0"/>
              <a:t>after</a:t>
            </a:r>
            <a:r>
              <a:rPr lang="en-US" dirty="0"/>
              <a:t> each spec, </a:t>
            </a:r>
            <a:r>
              <a:rPr lang="en-US" dirty="0" smtClean="0"/>
              <a:t>then that </a:t>
            </a:r>
            <a:r>
              <a:rPr lang="en-US" dirty="0"/>
              <a:t>code </a:t>
            </a:r>
            <a:r>
              <a:rPr lang="en-US" dirty="0" smtClean="0"/>
              <a:t>can be written </a:t>
            </a:r>
            <a:r>
              <a:rPr lang="en-US" dirty="0"/>
              <a:t>inside </a:t>
            </a:r>
            <a:r>
              <a:rPr lang="en-US" dirty="0" err="1"/>
              <a:t>afterEach</a:t>
            </a:r>
            <a:r>
              <a:rPr lang="en-US" dirty="0"/>
              <a:t>()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2310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1.3: Matcher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and Teardown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beforeAll</a:t>
            </a:r>
            <a:r>
              <a:rPr lang="en-US" dirty="0" smtClean="0"/>
              <a:t>() and </a:t>
            </a:r>
            <a:r>
              <a:rPr lang="en-US" dirty="0" err="1" smtClean="0"/>
              <a:t>afterAll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beforeAll</a:t>
            </a:r>
            <a:r>
              <a:rPr lang="en-US" dirty="0" smtClean="0"/>
              <a:t>()</a:t>
            </a:r>
            <a:r>
              <a:rPr lang="en-US" b="0" dirty="0"/>
              <a:t> and </a:t>
            </a:r>
            <a:r>
              <a:rPr lang="en-US" dirty="0" err="1" smtClean="0"/>
              <a:t>afterAll</a:t>
            </a:r>
            <a:r>
              <a:rPr lang="en-US" dirty="0" smtClean="0"/>
              <a:t>()</a:t>
            </a:r>
            <a:r>
              <a:rPr lang="en-US" b="0" dirty="0"/>
              <a:t> </a:t>
            </a:r>
            <a:r>
              <a:rPr lang="en-US" b="0" dirty="0" smtClean="0"/>
              <a:t>hooks are similar to Jasmine's</a:t>
            </a:r>
            <a:r>
              <a:rPr lang="en-US" b="0" dirty="0"/>
              <a:t> </a:t>
            </a:r>
            <a:r>
              <a:rPr lang="en-US" b="0" dirty="0" smtClean="0"/>
              <a:t> </a:t>
            </a:r>
            <a:r>
              <a:rPr lang="en-US" dirty="0" err="1" smtClean="0"/>
              <a:t>beforeEach</a:t>
            </a:r>
            <a:r>
              <a:rPr lang="en-US" dirty="0" smtClean="0"/>
              <a:t>()</a:t>
            </a:r>
            <a:r>
              <a:rPr lang="en-US" b="0" dirty="0"/>
              <a:t> </a:t>
            </a:r>
            <a:r>
              <a:rPr lang="en-US" b="0" dirty="0" smtClean="0"/>
              <a:t> and </a:t>
            </a:r>
            <a:r>
              <a:rPr lang="en-US" dirty="0" err="1" smtClean="0"/>
              <a:t>afterEach</a:t>
            </a:r>
            <a:r>
              <a:rPr lang="en-US" b="0" dirty="0"/>
              <a:t> </a:t>
            </a:r>
            <a:r>
              <a:rPr lang="en-US" b="0" dirty="0" smtClean="0"/>
              <a:t>() hooks</a:t>
            </a:r>
            <a:r>
              <a:rPr lang="en-US" b="0" dirty="0"/>
              <a:t>, except that they only execute once.</a:t>
            </a:r>
            <a:endParaRPr lang="en-US" dirty="0" smtClean="0"/>
          </a:p>
          <a:p>
            <a:r>
              <a:rPr lang="en-US" b="0" dirty="0"/>
              <a:t>Use them for doing (expensive) setup/cleanup operations that can be shared </a:t>
            </a:r>
            <a:r>
              <a:rPr lang="en-US" b="0" dirty="0" smtClean="0"/>
              <a:t>between tests</a:t>
            </a:r>
          </a:p>
          <a:p>
            <a:r>
              <a:rPr lang="en-US" b="0" dirty="0" smtClean="0"/>
              <a:t>They </a:t>
            </a:r>
            <a:r>
              <a:rPr lang="en-US" b="0" dirty="0"/>
              <a:t>can be used at the top-level or nested within test suites (</a:t>
            </a:r>
            <a:r>
              <a:rPr lang="en-US" dirty="0"/>
              <a:t>describe()</a:t>
            </a:r>
            <a:r>
              <a:rPr lang="en-US" b="0" dirty="0"/>
              <a:t> blocks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They </a:t>
            </a:r>
            <a:r>
              <a:rPr lang="en-US" b="0" dirty="0"/>
              <a:t>are executed in the order they are </a:t>
            </a:r>
            <a:r>
              <a:rPr lang="en-US" b="0" dirty="0" smtClean="0"/>
              <a:t>declared</a:t>
            </a:r>
          </a:p>
          <a:p>
            <a:r>
              <a:rPr lang="en-US" b="0" dirty="0" smtClean="0"/>
              <a:t>While </a:t>
            </a:r>
            <a:r>
              <a:rPr lang="en-US" b="0" dirty="0"/>
              <a:t>running a test, the </a:t>
            </a:r>
            <a:r>
              <a:rPr lang="en-US" b="0" dirty="0" err="1"/>
              <a:t>beforeAll</a:t>
            </a:r>
            <a:r>
              <a:rPr lang="en-US" b="0" dirty="0"/>
              <a:t> </a:t>
            </a:r>
            <a:r>
              <a:rPr lang="en-US" b="0" dirty="0" smtClean="0"/>
              <a:t>callbacks </a:t>
            </a:r>
            <a:r>
              <a:rPr lang="en-US" b="0" dirty="0"/>
              <a:t>are </a:t>
            </a:r>
            <a:r>
              <a:rPr lang="en-US" b="0" dirty="0" smtClean="0"/>
              <a:t>executed </a:t>
            </a:r>
            <a:r>
              <a:rPr lang="en-US" b="0" i="1" dirty="0"/>
              <a:t>bef</a:t>
            </a:r>
            <a:r>
              <a:rPr lang="en-US" b="0" i="1" dirty="0" smtClean="0"/>
              <a:t>ore </a:t>
            </a:r>
            <a:r>
              <a:rPr lang="en-US" b="0" dirty="0"/>
              <a:t> </a:t>
            </a:r>
            <a:r>
              <a:rPr lang="en-US" b="0" dirty="0" smtClean="0"/>
              <a:t>any </a:t>
            </a:r>
            <a:r>
              <a:rPr lang="en-US" b="0" dirty="0"/>
              <a:t> </a:t>
            </a:r>
            <a:r>
              <a:rPr lang="en-US" b="0" dirty="0" err="1" smtClean="0"/>
              <a:t>beforeEach</a:t>
            </a:r>
            <a:r>
              <a:rPr lang="en-US" b="0" dirty="0" smtClean="0"/>
              <a:t>()  callbacks  for  </a:t>
            </a:r>
            <a:r>
              <a:rPr lang="en-US" b="0" dirty="0"/>
              <a:t>the </a:t>
            </a:r>
            <a:r>
              <a:rPr lang="en-US" b="0" dirty="0" smtClean="0"/>
              <a:t> test </a:t>
            </a:r>
          </a:p>
          <a:p>
            <a:r>
              <a:rPr lang="en-US" b="0" dirty="0" smtClean="0"/>
              <a:t>Similarly </a:t>
            </a:r>
            <a:r>
              <a:rPr lang="en-US" b="0" dirty="0"/>
              <a:t>the </a:t>
            </a:r>
            <a:r>
              <a:rPr lang="en-US" b="0" dirty="0" err="1"/>
              <a:t>afterAll</a:t>
            </a:r>
            <a:r>
              <a:rPr lang="en-US" b="0" dirty="0"/>
              <a:t> callbacks are executed  </a:t>
            </a:r>
            <a:r>
              <a:rPr lang="en-US" b="0" i="1" dirty="0"/>
              <a:t>after</a:t>
            </a:r>
            <a:r>
              <a:rPr lang="en-US" b="0" dirty="0"/>
              <a:t> any </a:t>
            </a:r>
            <a:r>
              <a:rPr lang="en-US" b="0" dirty="0" err="1"/>
              <a:t>afterEachcallbacks</a:t>
            </a:r>
            <a:r>
              <a:rPr lang="en-US" b="0" dirty="0"/>
              <a:t> for the </a:t>
            </a:r>
            <a:r>
              <a:rPr lang="en-US" b="0" i="1" dirty="0"/>
              <a:t>last</a:t>
            </a:r>
            <a:r>
              <a:rPr lang="en-US" b="0" dirty="0"/>
              <a:t> test that depends on </a:t>
            </a:r>
            <a:r>
              <a:rPr lang="en-US" b="0" dirty="0" smtClean="0"/>
              <a:t>them</a:t>
            </a:r>
            <a:endParaRPr lang="en-US" b="0" dirty="0"/>
          </a:p>
          <a:p>
            <a:r>
              <a:rPr lang="en-US" b="0" dirty="0"/>
              <a:t>The before/</a:t>
            </a:r>
            <a:r>
              <a:rPr lang="en-US" b="0" dirty="0" err="1"/>
              <a:t>afterAll</a:t>
            </a:r>
            <a:r>
              <a:rPr lang="en-US" b="0" dirty="0"/>
              <a:t> callbacks are executed lazily. That is, if you </a:t>
            </a:r>
            <a:r>
              <a:rPr lang="en-US" b="0"/>
              <a:t>don't </a:t>
            </a:r>
            <a:r>
              <a:rPr lang="en-US" b="0" smtClean="0"/>
              <a:t>execute </a:t>
            </a:r>
            <a:r>
              <a:rPr lang="en-US" b="0" dirty="0"/>
              <a:t>a test that depends on them, they will not be executed, either.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5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D9AF48-EBD2-4A68-952C-1BF1019AE94F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</TotalTime>
  <Words>397</Words>
  <Application>Microsoft Office PowerPoint</Application>
  <PresentationFormat>On-screen Show (4:3)</PresentationFormat>
  <Paragraphs>98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Javascript testing with Jasmine</vt:lpstr>
      <vt:lpstr>Lesson Objectives</vt:lpstr>
      <vt:lpstr>2.1: Jasmine Matchers Jasmine Matchers - Equality</vt:lpstr>
      <vt:lpstr>2.1: Jasmine Matchers Jasmine Matchers - Identity</vt:lpstr>
      <vt:lpstr>2.1: Jasmine Matchers Jasmine Matchers – Yes or No</vt:lpstr>
      <vt:lpstr>2.1: Jasmine Matchers Jasmine Matchers – Negation</vt:lpstr>
      <vt:lpstr>Demo</vt:lpstr>
      <vt:lpstr>1.3: Matcher Setup and Teardown </vt:lpstr>
      <vt:lpstr>1.3: Matcher Setup and Teardown</vt:lpstr>
      <vt:lpstr>1.3: Matcher Setup and Teardown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Introduction</dc:title>
  <dc:subject>AngularJS</dc:subject>
  <dc:creator>Karthik Muthukrishnan</dc:creator>
  <dc:description>Angular JS created by Karthik M (714709)</dc:description>
  <cp:lastModifiedBy>Vikash, Rahul</cp:lastModifiedBy>
  <cp:revision>441</cp:revision>
  <dcterms:created xsi:type="dcterms:W3CDTF">2012-05-18T02:59:15Z</dcterms:created>
  <dcterms:modified xsi:type="dcterms:W3CDTF">2017-07-11T12:37:22Z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