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19"/>
  </p:notesMasterIdLst>
  <p:handoutMasterIdLst>
    <p:handoutMasterId r:id="rId20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73" r:id="rId12"/>
    <p:sldId id="277" r:id="rId13"/>
    <p:sldId id="274" r:id="rId14"/>
    <p:sldId id="275" r:id="rId15"/>
    <p:sldId id="276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7/10/2017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3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93581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94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9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8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7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9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0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9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4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5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9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022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9751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0428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875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46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4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1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6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6774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541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9730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ags" Target="../tags/tag1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6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tags" Target="../tags/tag5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51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Design using Bootstrap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0" dirty="0">
                <a:solidFill>
                  <a:schemeClr val="tx1"/>
                </a:solidFill>
              </a:rPr>
              <a:t>v3.2.0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5: </a:t>
            </a:r>
            <a:r>
              <a:rPr lang="en-US" sz="1900" dirty="0">
                <a:solidFill>
                  <a:schemeClr val="tx1"/>
                </a:solidFill>
              </a:rPr>
              <a:t>Bootstrap </a:t>
            </a:r>
            <a:r>
              <a:rPr lang="en-US" sz="1900" dirty="0" smtClean="0">
                <a:solidFill>
                  <a:schemeClr val="tx1"/>
                </a:solidFill>
              </a:rPr>
              <a:t>Components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5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Bootstrap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Page Header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Breadcrumb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Button Groups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Dropdown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err="1" smtClean="0">
                <a:solidFill>
                  <a:schemeClr val="tx1"/>
                </a:solidFill>
              </a:rPr>
              <a:t>Nav</a:t>
            </a:r>
            <a:r>
              <a:rPr lang="en-US" sz="1300" dirty="0" smtClean="0">
                <a:solidFill>
                  <a:schemeClr val="tx1"/>
                </a:solidFill>
              </a:rPr>
              <a:t> &amp; </a:t>
            </a:r>
            <a:r>
              <a:rPr lang="en-US" sz="1300" dirty="0" err="1" smtClean="0">
                <a:solidFill>
                  <a:schemeClr val="tx1"/>
                </a:solidFill>
              </a:rPr>
              <a:t>Navbars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Input Groups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Pagination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Panel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Well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err="1" smtClean="0">
                <a:solidFill>
                  <a:schemeClr val="tx1"/>
                </a:solidFill>
              </a:rPr>
              <a:t>Jumbotron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Alerts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0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6: </a:t>
            </a:r>
            <a:r>
              <a:rPr lang="en-US" sz="1900" dirty="0">
                <a:solidFill>
                  <a:schemeClr val="tx1"/>
                </a:solidFill>
              </a:rPr>
              <a:t>Bootstrap </a:t>
            </a:r>
            <a:r>
              <a:rPr lang="en-US" sz="1900" dirty="0" smtClean="0">
                <a:solidFill>
                  <a:schemeClr val="tx1"/>
                </a:solidFill>
              </a:rPr>
              <a:t>Plugins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6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Bootstrap Plugins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jQuery Plugins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Methods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Events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Transition Plug-in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Modal Plug-in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Carousel </a:t>
            </a:r>
            <a:r>
              <a:rPr lang="en-US" sz="1300" dirty="0" smtClean="0">
                <a:solidFill>
                  <a:schemeClr val="tx1"/>
                </a:solidFill>
              </a:rPr>
              <a:t>Plug-in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Collapse </a:t>
            </a:r>
            <a:r>
              <a:rPr lang="en-US" sz="1300" dirty="0" smtClean="0">
                <a:solidFill>
                  <a:schemeClr val="tx1"/>
                </a:solidFill>
              </a:rPr>
              <a:t>Plug-in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Tab </a:t>
            </a:r>
            <a:r>
              <a:rPr lang="en-US" sz="1300" dirty="0">
                <a:solidFill>
                  <a:schemeClr val="tx1"/>
                </a:solidFill>
              </a:rPr>
              <a:t>Plug-in 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Tooltip </a:t>
            </a:r>
            <a:r>
              <a:rPr lang="en-US" sz="1300" dirty="0" smtClean="0">
                <a:solidFill>
                  <a:schemeClr val="tx1"/>
                </a:solidFill>
              </a:rPr>
              <a:t> Plug-in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9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O’REILLY </a:t>
            </a:r>
            <a:r>
              <a:rPr lang="en-US" dirty="0" smtClean="0">
                <a:solidFill>
                  <a:schemeClr val="tx1"/>
                </a:solidFill>
              </a:rPr>
              <a:t> Bootstrap </a:t>
            </a:r>
            <a:r>
              <a:rPr lang="en-US" dirty="0">
                <a:solidFill>
                  <a:schemeClr val="tx1"/>
                </a:solidFill>
              </a:rPr>
              <a:t>by Jake Spurlock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http://getbootstrap.com/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www.tutorialspoint.com/bootstrap/index.htm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ZURB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01254"/>
              </p:ext>
            </p:extLst>
          </p:nvPr>
        </p:nvGraphicFramePr>
        <p:xfrm>
          <a:off x="298450" y="1501775"/>
          <a:ext cx="8712200" cy="1447800"/>
        </p:xfrm>
        <a:graphic>
          <a:graphicData uri="http://schemas.openxmlformats.org/drawingml/2006/table">
            <a:tbl>
              <a:tblPr/>
              <a:tblGrid>
                <a:gridCol w="1089025"/>
                <a:gridCol w="1573036"/>
                <a:gridCol w="1855376"/>
                <a:gridCol w="1774707"/>
                <a:gridCol w="2420056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Version No.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Version No.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Developer / SME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Record Remarks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21/11/2014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Bootstrap v3.2.0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Karthik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Muthukrishnan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01/07/2017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Responsive Design using Bootstrap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Rahul Vikash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Revamp as Per BU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requriment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Creating responsive, mobile first web projects.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HTML, CSS, JavaScript &amp; jQuery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application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Day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Lesson1</a:t>
            </a:r>
            <a:r>
              <a:rPr lang="en-US" dirty="0">
                <a:solidFill>
                  <a:schemeClr val="tx1"/>
                </a:solidFill>
              </a:rPr>
              <a:t>: Introduction to Responsive Web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Lesson2</a:t>
            </a:r>
            <a:r>
              <a:rPr lang="en-US" dirty="0">
                <a:solidFill>
                  <a:schemeClr val="tx1"/>
                </a:solidFill>
              </a:rPr>
              <a:t>: Flexible </a:t>
            </a:r>
            <a:r>
              <a:rPr lang="en-US" dirty="0" smtClean="0">
                <a:solidFill>
                  <a:schemeClr val="tx1"/>
                </a:solidFill>
              </a:rPr>
              <a:t>Grid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 3: </a:t>
            </a:r>
            <a:r>
              <a:rPr lang="en-US" dirty="0">
                <a:solidFill>
                  <a:schemeClr val="tx1"/>
                </a:solidFill>
              </a:rPr>
              <a:t>Introduction to </a:t>
            </a:r>
            <a:r>
              <a:rPr lang="en-US" dirty="0" smtClean="0">
                <a:solidFill>
                  <a:schemeClr val="tx1"/>
                </a:solidFill>
              </a:rPr>
              <a:t>Bootstrap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Day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Lesson4 :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 5: </a:t>
            </a:r>
            <a:r>
              <a:rPr lang="en-US" dirty="0">
                <a:solidFill>
                  <a:schemeClr val="tx1"/>
                </a:solidFill>
              </a:rPr>
              <a:t>Bootstrap Components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Day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6: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Plugins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 1: Introduction to Responsive Web Design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1.1:  Introduction to Responsive Web Design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1.2: History of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1.3: Why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1.4: Advantages of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1.5: Components of RWD</a:t>
            </a:r>
          </a:p>
          <a:p>
            <a:pPr marL="838200" lvl="1" indent="-381000">
              <a:buFont typeface="Arial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Lesson 2: Flexible Grid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2.1: Flexible Grid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2.2 Flexible Type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2.3 Flexible Container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2.4 Flexible Container – Implementation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2.5 Flexible Margins and padding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2.6 Flexible Images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>
                <a:solidFill>
                  <a:schemeClr val="tx1"/>
                </a:solidFill>
              </a:rPr>
              <a:t>3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 smtClean="0">
                <a:solidFill>
                  <a:schemeClr val="tx1"/>
                </a:solidFill>
              </a:rPr>
              <a:t>Introduction to Bootstrap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3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Bootstrap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Why Bootstrap?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</a:t>
            </a:r>
            <a:r>
              <a:rPr lang="en-US" sz="1300" dirty="0" smtClean="0">
                <a:solidFill>
                  <a:schemeClr val="tx1"/>
                </a:solidFill>
              </a:rPr>
              <a:t>Advantages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LESS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What's new in Bootstrap 3</a:t>
            </a:r>
            <a:r>
              <a:rPr lang="en-US" sz="13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Mobile First Strategy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3</a:t>
            </a:r>
            <a:r>
              <a:rPr lang="en-US" sz="1700" dirty="0" smtClean="0">
                <a:solidFill>
                  <a:schemeClr val="tx1"/>
                </a:solidFill>
              </a:rPr>
              <a:t>.2</a:t>
            </a:r>
            <a:r>
              <a:rPr lang="en-US" sz="1700" dirty="0" smtClean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Getting Started with Bootstrap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home </a:t>
            </a:r>
            <a:r>
              <a:rPr lang="en-US" sz="1300" dirty="0" smtClean="0">
                <a:solidFill>
                  <a:schemeClr val="tx1"/>
                </a:solidFill>
              </a:rPr>
              <a:t>page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Downloading </a:t>
            </a:r>
            <a:r>
              <a:rPr lang="en-US" sz="1300" dirty="0" smtClean="0">
                <a:solidFill>
                  <a:schemeClr val="tx1"/>
                </a:solidFill>
              </a:rPr>
              <a:t>Bootstrap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pre-compiled folder </a:t>
            </a:r>
            <a:r>
              <a:rPr lang="en-US" sz="1300" dirty="0" smtClean="0">
                <a:solidFill>
                  <a:schemeClr val="tx1"/>
                </a:solidFill>
              </a:rPr>
              <a:t>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Global </a:t>
            </a:r>
            <a:r>
              <a:rPr lang="en-US" sz="1300" dirty="0" smtClean="0">
                <a:solidFill>
                  <a:schemeClr val="tx1"/>
                </a:solidFill>
              </a:rPr>
              <a:t>Styles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Responsive </a:t>
            </a:r>
            <a:r>
              <a:rPr lang="en-US" sz="1300" dirty="0" smtClean="0">
                <a:solidFill>
                  <a:schemeClr val="tx1"/>
                </a:solidFill>
              </a:rPr>
              <a:t>Design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basic template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4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4: </a:t>
            </a:r>
            <a:r>
              <a:rPr lang="en-US" sz="1900" dirty="0">
                <a:solidFill>
                  <a:schemeClr val="tx1"/>
                </a:solidFill>
              </a:rPr>
              <a:t>Bootstrap Basics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4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Bootstrap grid system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Grid System in </a:t>
            </a:r>
            <a:r>
              <a:rPr lang="en-US" sz="1300" dirty="0" smtClean="0">
                <a:solidFill>
                  <a:schemeClr val="tx1"/>
                </a:solidFill>
              </a:rPr>
              <a:t>Bootstrap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Grid Options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Basic Grid Structure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grid sizes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grid sizes – using </a:t>
            </a:r>
            <a:r>
              <a:rPr lang="en-US" sz="1300" dirty="0" smtClean="0">
                <a:solidFill>
                  <a:schemeClr val="tx1"/>
                </a:solidFill>
              </a:rPr>
              <a:t>Offset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Multiple Grid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4</a:t>
            </a:r>
            <a:r>
              <a:rPr lang="en-US" sz="1700" dirty="0" smtClean="0">
                <a:solidFill>
                  <a:schemeClr val="tx1"/>
                </a:solidFill>
              </a:rPr>
              <a:t>.2</a:t>
            </a:r>
            <a:r>
              <a:rPr lang="en-US" sz="1700" dirty="0" smtClean="0">
                <a:solidFill>
                  <a:schemeClr val="tx1"/>
                </a:solidFill>
              </a:rPr>
              <a:t>. Bootstrap Basic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Helper Classes &amp; Responsive Utilities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Buttons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GLYPHICONS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Forms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Typography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6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3D45C2-D226-4FB9-A1C5-39DB57973E15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ClassBook-Lesson0-Template Capgemini</Template>
  <TotalTime>1678</TotalTime>
  <Words>427</Words>
  <Application>Microsoft Office PowerPoint</Application>
  <PresentationFormat>On-screen Show (4:3)</PresentationFormat>
  <Paragraphs>165</Paragraphs>
  <Slides>13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Candara</vt:lpstr>
      <vt:lpstr>Helvetica Light</vt:lpstr>
      <vt:lpstr>Wingdings</vt:lpstr>
      <vt:lpstr>3_Office Theme</vt:lpstr>
      <vt:lpstr>1_Corporate Presentation Template (4x3 - Normal)</vt:lpstr>
      <vt:lpstr>think-cell Slide</vt:lpstr>
      <vt:lpstr>Responsive Design using Bootstrap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- Lesson0</dc:title>
  <dc:creator>Karthik Muthukrishnan</dc:creator>
  <cp:lastModifiedBy>Vikash, Rahul</cp:lastModifiedBy>
  <cp:revision>170</cp:revision>
  <dcterms:created xsi:type="dcterms:W3CDTF">2014-04-28T11:21:39Z</dcterms:created>
  <dcterms:modified xsi:type="dcterms:W3CDTF">2017-07-10T09:38:31Z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