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  <p:sldMasterId id="2147483670" r:id="rId5"/>
  </p:sldMasterIdLst>
  <p:notesMasterIdLst>
    <p:notesMasterId r:id="rId16"/>
  </p:notesMasterIdLst>
  <p:handoutMasterIdLst>
    <p:handoutMasterId r:id="rId17"/>
  </p:handoutMasterIdLst>
  <p:sldIdLst>
    <p:sldId id="265" r:id="rId6"/>
    <p:sldId id="259" r:id="rId7"/>
    <p:sldId id="363" r:id="rId8"/>
    <p:sldId id="350" r:id="rId9"/>
    <p:sldId id="364" r:id="rId10"/>
    <p:sldId id="351" r:id="rId11"/>
    <p:sldId id="352" r:id="rId12"/>
    <p:sldId id="365" r:id="rId13"/>
    <p:sldId id="375" r:id="rId14"/>
    <p:sldId id="29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90476" autoAdjust="0"/>
  </p:normalViewPr>
  <p:slideViewPr>
    <p:cSldViewPr snapToGrid="0" showGuides="1">
      <p:cViewPr varScale="1">
        <p:scale>
          <a:sx n="63" d="100"/>
          <a:sy n="63" d="100"/>
        </p:scale>
        <p:origin x="1356" y="60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59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Page XX-#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235826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05000" y="457200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AngularJS					Introduction to Angular JS 				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		Page 01 - 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212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05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929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834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 in its simplest form is just this: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Write your tests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Watch them fail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Make them pass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Refactor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Repeat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101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43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043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97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459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188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2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0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2.e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1.xml"/><Relationship Id="rId7" Type="http://schemas.openxmlformats.org/officeDocument/2006/relationships/oleObject" Target="../embeddings/oleObject4.bin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5.xml"/><Relationship Id="rId7" Type="http://schemas.openxmlformats.org/officeDocument/2006/relationships/oleObject" Target="../embeddings/oleObject5.bin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6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2.emf"/><Relationship Id="rId4" Type="http://schemas.openxmlformats.org/officeDocument/2006/relationships/tags" Target="../tags/tag30.xml"/><Relationship Id="rId9" Type="http://schemas.openxmlformats.org/officeDocument/2006/relationships/oleObject" Target="../embeddings/oleObject6.bin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51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6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7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78994549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20194468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5548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588075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6521845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636250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5702188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8401553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531576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09557282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89980251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65849328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38767101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93882500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828799"/>
            <a:ext cx="169394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930873477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881071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595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1218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621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8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3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6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61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100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287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1.xml"/><Relationship Id="rId29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4.xml"/><Relationship Id="rId28" Type="http://schemas.openxmlformats.org/officeDocument/2006/relationships/image" Target="../media/image2.emf"/><Relationship Id="rId10" Type="http://schemas.openxmlformats.org/officeDocument/2006/relationships/slideLayout" Target="../slideLayouts/slideLayout21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3.xml"/><Relationship Id="rId27" Type="http://schemas.openxmlformats.org/officeDocument/2006/relationships/oleObject" Target="../embeddings/oleObject1.bin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 userDrawn="1"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July 10, 2017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381000" y="6582865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7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27" imgW="360" imgH="360" progId="">
                  <p:embed/>
                </p:oleObj>
              </mc:Choice>
              <mc:Fallback>
                <p:oleObj name="think-cell Slide" r:id="rId2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3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6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20"/>
          <p:cNvSpPr txBox="1">
            <a:spLocks noChangeArrowheads="1"/>
          </p:cNvSpPr>
          <p:nvPr userDrawn="1"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July 10, 2017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 userDrawn="1"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16" name="Text Box 5"/>
          <p:cNvSpPr txBox="1">
            <a:spLocks noChangeArrowheads="1"/>
          </p:cNvSpPr>
          <p:nvPr userDrawn="1"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flipH="1">
            <a:off x="381000" y="6582865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0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Responsive Web Design</a:t>
            </a:r>
            <a:endParaRPr lang="en-US" sz="36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0" dirty="0" smtClean="0">
                <a:solidFill>
                  <a:schemeClr val="tx1"/>
                </a:solidFill>
              </a:rPr>
              <a:t>Introduction Responsive Web Design</a:t>
            </a:r>
            <a:endParaRPr 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442685" y="1059543"/>
            <a:ext cx="8229600" cy="538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  <a:defRPr sz="1800" b="1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A1E4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A1E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4159" y="1114723"/>
            <a:ext cx="4572000" cy="32501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Bef>
                <a:spcPct val="20000"/>
              </a:spcBef>
              <a:buClr>
                <a:srgbClr val="00A1E4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 design when the layout and content adapts to the user’s devices: screen size, platform and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orientation</a:t>
            </a:r>
          </a:p>
          <a:p>
            <a:pPr marL="285750" indent="-285750">
              <a:spcBef>
                <a:spcPct val="20000"/>
              </a:spcBef>
              <a:buClr>
                <a:srgbClr val="00A1E4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Build once for all devices</a:t>
            </a:r>
          </a:p>
          <a:p>
            <a:pPr marL="285750" indent="-285750">
              <a:spcBef>
                <a:spcPct val="20000"/>
              </a:spcBef>
              <a:buClr>
                <a:srgbClr val="00A1E4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components of RWD</a:t>
            </a:r>
          </a:p>
          <a:p>
            <a:pPr marL="742950" lvl="2" indent="-285750">
              <a:spcBef>
                <a:spcPct val="20000"/>
              </a:spcBef>
              <a:buClr>
                <a:srgbClr val="00A1E4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flexible, grid-based layout</a:t>
            </a:r>
          </a:p>
          <a:p>
            <a:pPr marL="742950" lvl="2" indent="-285750">
              <a:spcBef>
                <a:spcPct val="20000"/>
              </a:spcBef>
              <a:buClr>
                <a:srgbClr val="00A1E4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Flexible images and media</a:t>
            </a:r>
          </a:p>
          <a:p>
            <a:pPr marL="742950" lvl="2" indent="-285750">
              <a:spcBef>
                <a:spcPct val="20000"/>
              </a:spcBef>
              <a:buClr>
                <a:srgbClr val="00A1E4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Media queries</a:t>
            </a:r>
          </a:p>
          <a:p>
            <a:pPr marL="914400" lvl="1" indent="-45720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US" dirty="0"/>
          </a:p>
          <a:p>
            <a:pPr marL="457200" indent="-45720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US" b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 Objectives</a:t>
            </a:r>
            <a:endParaRPr lang="en-US" sz="2400" dirty="0"/>
          </a:p>
        </p:txBody>
      </p:sp>
      <p:sp>
        <p:nvSpPr>
          <p:cNvPr id="9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38200" lvl="1" indent="-381000"/>
            <a:r>
              <a:rPr lang="en-US" sz="1800" b="1" dirty="0">
                <a:solidFill>
                  <a:schemeClr val="tx1"/>
                </a:solidFill>
              </a:rPr>
              <a:t>1.1: </a:t>
            </a:r>
            <a:r>
              <a:rPr lang="en-US" sz="1800" b="1" dirty="0" smtClean="0">
                <a:solidFill>
                  <a:schemeClr val="tx1"/>
                </a:solidFill>
              </a:rPr>
              <a:t> Introduction to Responsive Web Design</a:t>
            </a:r>
            <a:endParaRPr lang="en-US" sz="1800" b="1" dirty="0">
              <a:solidFill>
                <a:schemeClr val="tx1"/>
              </a:solidFill>
            </a:endParaRPr>
          </a:p>
          <a:p>
            <a:pPr marL="838200" lvl="1" indent="-381000"/>
            <a:r>
              <a:rPr lang="en-US" sz="1800" b="1" dirty="0">
                <a:solidFill>
                  <a:schemeClr val="tx1"/>
                </a:solidFill>
              </a:rPr>
              <a:t>1.2</a:t>
            </a:r>
            <a:r>
              <a:rPr lang="en-US" sz="1800" b="1" dirty="0" smtClean="0">
                <a:solidFill>
                  <a:schemeClr val="tx1"/>
                </a:solidFill>
              </a:rPr>
              <a:t>: History of RWD</a:t>
            </a:r>
          </a:p>
          <a:p>
            <a:pPr marL="838200" lvl="1" indent="-381000"/>
            <a:r>
              <a:rPr lang="en-US" sz="1800" b="1" dirty="0" smtClean="0">
                <a:solidFill>
                  <a:schemeClr val="tx1"/>
                </a:solidFill>
              </a:rPr>
              <a:t>1.3: Why RWD</a:t>
            </a:r>
            <a:endParaRPr lang="en-US" sz="1800" b="1" dirty="0">
              <a:solidFill>
                <a:schemeClr val="tx1"/>
              </a:solidFill>
            </a:endParaRPr>
          </a:p>
          <a:p>
            <a:pPr marL="838200" lvl="1" indent="-381000"/>
            <a:r>
              <a:rPr lang="en-US" sz="1800" b="1" dirty="0">
                <a:solidFill>
                  <a:schemeClr val="tx1"/>
                </a:solidFill>
              </a:rPr>
              <a:t>1.4</a:t>
            </a:r>
            <a:r>
              <a:rPr lang="en-US" sz="1800" b="1" dirty="0" smtClean="0">
                <a:solidFill>
                  <a:schemeClr val="tx1"/>
                </a:solidFill>
              </a:rPr>
              <a:t>: Advantages of RWD</a:t>
            </a:r>
            <a:endParaRPr lang="en-US" sz="1800" b="1" dirty="0">
              <a:solidFill>
                <a:schemeClr val="tx1"/>
              </a:solidFill>
            </a:endParaRPr>
          </a:p>
          <a:p>
            <a:pPr marL="838200" lvl="1" indent="-381000"/>
            <a:r>
              <a:rPr lang="en-US" sz="1800" b="1" dirty="0">
                <a:solidFill>
                  <a:schemeClr val="tx1"/>
                </a:solidFill>
              </a:rPr>
              <a:t>1.5</a:t>
            </a:r>
            <a:r>
              <a:rPr lang="en-US" sz="1800" b="1" dirty="0" smtClean="0">
                <a:solidFill>
                  <a:schemeClr val="tx1"/>
                </a:solidFill>
              </a:rPr>
              <a:t>: Components of RWD</a:t>
            </a:r>
            <a:endParaRPr lang="en-US" sz="1800" b="1" dirty="0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799" y="1042762"/>
            <a:ext cx="6127899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425" indent="-22542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b="1" dirty="0" smtClean="0">
              <a:latin typeface="Candara" panose="020E0502030303020204" pitchFamily="34" charset="0"/>
            </a:endParaRPr>
          </a:p>
          <a:p>
            <a:pPr marL="225425" indent="-225425"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sz="1200" dirty="0" smtClean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1.1: Introduction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Responsive Web Design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r>
              <a:rPr lang="en-US" dirty="0" smtClean="0">
                <a:solidFill>
                  <a:schemeClr val="tx1"/>
                </a:solidFill>
              </a:rPr>
              <a:t>It is a concept of developing a website in a special way to allow the layout to adjust according to the user’s screen resolution </a:t>
            </a:r>
          </a:p>
          <a:p>
            <a:r>
              <a:rPr lang="en-US" dirty="0">
                <a:solidFill>
                  <a:schemeClr val="tx1"/>
                </a:solidFill>
              </a:rPr>
              <a:t>This can be done using media queries</a:t>
            </a:r>
          </a:p>
          <a:p>
            <a:r>
              <a:rPr lang="en-US" dirty="0">
                <a:solidFill>
                  <a:schemeClr val="tx1"/>
                </a:solidFill>
              </a:rPr>
              <a:t>When you view a web site on a laptop or a tablet or a smart </a:t>
            </a:r>
            <a:r>
              <a:rPr lang="en-US" dirty="0" smtClean="0">
                <a:solidFill>
                  <a:schemeClr val="tx1"/>
                </a:solidFill>
              </a:rPr>
              <a:t>phone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then the web site should be able to show appropriate contents without cutting any contents.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It should manage the contents as per size of display unit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90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1.1: Introduction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Responsive Web Design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b="0" dirty="0" smtClean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  <a:p>
            <a:endParaRPr lang="en-US" b="0" dirty="0" smtClean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  <a:p>
            <a:endParaRPr lang="en-US" b="0" dirty="0" smtClean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  <a:p>
            <a:endParaRPr lang="en-US" b="0" dirty="0" smtClean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  <a:p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dirty="0"/>
              <a:t>A design when the layout and content adapts to the user’s devices: screen size, platform and orientation</a:t>
            </a:r>
          </a:p>
          <a:p>
            <a:r>
              <a:rPr lang="en-US" dirty="0"/>
              <a:t>The website that have the technology to automatically respond to the user’s preferences</a:t>
            </a:r>
            <a:endParaRPr lang="en-US" b="0" dirty="0" smtClean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38451" y="1494766"/>
            <a:ext cx="4823028" cy="2556765"/>
            <a:chOff x="1975338" y="837619"/>
            <a:chExt cx="5018314" cy="275653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85" t="14603" r="8692" b="23492"/>
            <a:stretch/>
          </p:blipFill>
          <p:spPr>
            <a:xfrm>
              <a:off x="1975338" y="837619"/>
              <a:ext cx="5018314" cy="275653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913435" y="3448320"/>
              <a:ext cx="42056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00" b="1" dirty="0" smtClean="0"/>
                <a:t>Tablets</a:t>
              </a:r>
              <a:endParaRPr lang="en-US" sz="8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12566" y="3394384"/>
              <a:ext cx="68580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00" b="1" dirty="0" smtClean="0"/>
                <a:t>Smart phones</a:t>
              </a:r>
              <a:endParaRPr lang="en-US" sz="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1830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1.1: Introduction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2" y="1368528"/>
            <a:ext cx="8249615" cy="4674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013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1.2: History</a:t>
            </a:r>
            <a:br>
              <a:rPr lang="en-US" sz="1200" dirty="0" smtClean="0"/>
            </a:br>
            <a:r>
              <a:rPr lang="en-US" dirty="0" smtClean="0"/>
              <a:t>History</a:t>
            </a:r>
            <a:r>
              <a:rPr lang="en-US" dirty="0" smtClean="0"/>
              <a:t> of </a:t>
            </a:r>
            <a:r>
              <a:rPr lang="en-US" dirty="0" smtClean="0"/>
              <a:t>RWD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Ethan </a:t>
            </a:r>
            <a:r>
              <a:rPr lang="en-US" dirty="0" err="1"/>
              <a:t>Marcotte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1"/>
                </a:solidFill>
              </a:rPr>
              <a:t> first coined the term Responsive Web Design in his article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He defined the technique of RWD by using fluid grids, flexible images and </a:t>
            </a:r>
            <a:r>
              <a:rPr lang="en-US" smtClean="0">
                <a:solidFill>
                  <a:schemeClr val="tx1"/>
                </a:solidFill>
              </a:rPr>
              <a:t>media queries</a:t>
            </a:r>
          </a:p>
          <a:p>
            <a:r>
              <a:rPr lang="en-US" smtClean="0">
                <a:solidFill>
                  <a:schemeClr val="tx1"/>
                </a:solidFill>
              </a:rPr>
              <a:t>This </a:t>
            </a:r>
            <a:r>
              <a:rPr lang="en-US" dirty="0" smtClean="0">
                <a:solidFill>
                  <a:schemeClr val="tx1"/>
                </a:solidFill>
              </a:rPr>
              <a:t>provides different visual experience for different screen sizes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b="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0" dirty="0" smtClean="0"/>
              <a:t> 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14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1.3: RWD</a:t>
            </a:r>
            <a:br>
              <a:rPr lang="en-US" sz="1200" dirty="0" smtClean="0"/>
            </a:br>
            <a:r>
              <a:rPr lang="en-US" dirty="0" smtClean="0"/>
              <a:t>Why RWD	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</a:t>
            </a:r>
            <a:r>
              <a:rPr lang="en-US" dirty="0"/>
              <a:t>devices are pouring into the market, responsive web design let us build one site, and modify it to adapt the new device’s screen </a:t>
            </a:r>
            <a:r>
              <a:rPr lang="en-US" dirty="0" smtClean="0"/>
              <a:t>size</a:t>
            </a:r>
          </a:p>
          <a:p>
            <a:r>
              <a:rPr lang="en-US" dirty="0"/>
              <a:t>Build once for all devices</a:t>
            </a:r>
          </a:p>
          <a:p>
            <a:pPr marL="457200" indent="-457200">
              <a:spcBef>
                <a:spcPts val="0"/>
              </a:spcBef>
            </a:pPr>
            <a:r>
              <a:rPr lang="en-US" dirty="0"/>
              <a:t>If we have a working website:</a:t>
            </a:r>
          </a:p>
          <a:p>
            <a:pPr marL="685800" lvl="2" indent="-285750"/>
            <a:r>
              <a:rPr lang="en-US" sz="1400" b="1" dirty="0" smtClean="0"/>
              <a:t>No </a:t>
            </a:r>
            <a:r>
              <a:rPr lang="en-US" sz="1400" b="1" dirty="0"/>
              <a:t>need to rebuild new websites to adapt the new devices</a:t>
            </a:r>
          </a:p>
          <a:p>
            <a:pPr marL="685800" lvl="2" indent="-285750"/>
            <a:r>
              <a:rPr lang="en-US" sz="1400" b="1" dirty="0"/>
              <a:t>We can convert the existing working website to a responsive Web site to adapt all kind of devices</a:t>
            </a:r>
          </a:p>
          <a:p>
            <a:pPr marL="457200" indent="-457200">
              <a:spcBef>
                <a:spcPts val="0"/>
              </a:spcBef>
            </a:pPr>
            <a:endParaRPr lang="en-US" dirty="0"/>
          </a:p>
          <a:p>
            <a:pPr marL="457200" indent="-457200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0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1.4: </a:t>
            </a:r>
            <a:r>
              <a:rPr lang="en-US" sz="1300" dirty="0"/>
              <a:t>Advantages of RWD</a:t>
            </a:r>
            <a:br>
              <a:rPr lang="en-US" sz="1300" dirty="0"/>
            </a:br>
            <a:r>
              <a:rPr lang="en-US" dirty="0"/>
              <a:t>Advantages of RWD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One single HTML document to be maintained</a:t>
            </a:r>
          </a:p>
          <a:p>
            <a:pPr marL="457200" indent="-457200"/>
            <a:r>
              <a:rPr lang="en-US" dirty="0"/>
              <a:t>One single CSS file to be maintained </a:t>
            </a:r>
          </a:p>
          <a:p>
            <a:pPr marL="457200" indent="-457200"/>
            <a:r>
              <a:rPr lang="en-US" dirty="0"/>
              <a:t>The site is easily accessible on any type of device.</a:t>
            </a:r>
          </a:p>
          <a:p>
            <a:pPr marL="457200" indent="-457200"/>
            <a:r>
              <a:rPr lang="en-US" dirty="0"/>
              <a:t>Better user experience. </a:t>
            </a:r>
          </a:p>
          <a:p>
            <a:pPr marL="685800" lvl="2" indent="-285750"/>
            <a:r>
              <a:rPr lang="en-US" sz="1400" b="1" dirty="0"/>
              <a:t>Users will have a similar experience using the site when they access the site from different devices.</a:t>
            </a:r>
          </a:p>
          <a:p>
            <a:pPr marL="457200" indent="-457200"/>
            <a:r>
              <a:rPr lang="en-US" dirty="0"/>
              <a:t>Responsive Web is flexible and adaptable</a:t>
            </a:r>
          </a:p>
          <a:p>
            <a:pPr marL="457200" indent="-457200"/>
            <a:r>
              <a:rPr lang="en-US" dirty="0"/>
              <a:t>Maintaining a RWD is:</a:t>
            </a:r>
          </a:p>
          <a:p>
            <a:pPr marL="685800" lvl="2" indent="-285750"/>
            <a:r>
              <a:rPr lang="en-US" sz="1400" b="1" dirty="0"/>
              <a:t>Easier than maintaining several website for different </a:t>
            </a:r>
            <a:r>
              <a:rPr lang="en-US" sz="1400" b="1" dirty="0" smtClean="0"/>
              <a:t>devices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4065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1.5: Components of RWD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Components </a:t>
            </a:r>
            <a:r>
              <a:rPr lang="en-US" sz="2400" dirty="0"/>
              <a:t>of RWD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solidFill>
                  <a:schemeClr val="tx1"/>
                </a:solidFill>
              </a:rPr>
              <a:t>Three core components of Responsive Web Design are:</a:t>
            </a:r>
          </a:p>
          <a:p>
            <a:pPr lvl="1"/>
            <a:r>
              <a:rPr lang="en-US" dirty="0"/>
              <a:t>flexible, grid-based </a:t>
            </a:r>
            <a:r>
              <a:rPr lang="en-US" dirty="0" smtClean="0"/>
              <a:t>layout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The web sites are built </a:t>
            </a:r>
            <a:r>
              <a:rPr lang="en-US" b="1" dirty="0"/>
              <a:t>using percentage </a:t>
            </a:r>
            <a:r>
              <a:rPr lang="en-US" dirty="0"/>
              <a:t>for the </a:t>
            </a:r>
            <a:r>
              <a:rPr lang="en-US" dirty="0" smtClean="0"/>
              <a:t>widths</a:t>
            </a:r>
            <a:endParaRPr lang="en-US" b="0" dirty="0"/>
          </a:p>
          <a:p>
            <a:pPr lvl="1"/>
            <a:r>
              <a:rPr lang="en-US" dirty="0" smtClean="0"/>
              <a:t>Flexible </a:t>
            </a:r>
            <a:r>
              <a:rPr lang="en-US" dirty="0"/>
              <a:t>images and </a:t>
            </a:r>
            <a:r>
              <a:rPr lang="en-US" dirty="0" smtClean="0"/>
              <a:t>media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/>
              <a:t>When screen size begins to change, the media/images need to be flexible to suit the screen </a:t>
            </a:r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Media </a:t>
            </a:r>
            <a:r>
              <a:rPr lang="en-US" dirty="0"/>
              <a:t>queries</a:t>
            </a:r>
            <a:r>
              <a:rPr lang="en-US" b="0" dirty="0"/>
              <a:t>, a module from the CSS3 </a:t>
            </a:r>
            <a:r>
              <a:rPr lang="en-US" b="0" dirty="0" smtClean="0"/>
              <a:t>specification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They help in </a:t>
            </a:r>
            <a:r>
              <a:rPr lang="en-US" b="0" dirty="0">
                <a:solidFill>
                  <a:schemeClr val="tx1"/>
                </a:solidFill>
              </a:rPr>
              <a:t>creating a more flexible, more responsive approach to designing for the web </a:t>
            </a: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we’ll have created a design that can adapt to the constraints of the browser window or device that renders it, creating a design that almost responds to the user’s needs.</a:t>
            </a:r>
            <a:endParaRPr lang="en-US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07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heme/theme1.xml><?xml version="1.0" encoding="utf-8"?>
<a:theme xmlns:a="http://schemas.openxmlformats.org/drawingml/2006/main" name="1_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8302FC8669F4799BB2525FF9426D3" ma:contentTypeVersion="3" ma:contentTypeDescription="Create a new document." ma:contentTypeScope="" ma:versionID="34422bef9a1e4e19cd41d03b81149be0">
  <xsd:schema xmlns:xsd="http://www.w3.org/2001/XMLSchema" xmlns:xs="http://www.w3.org/2001/XMLSchema" xmlns:p="http://schemas.microsoft.com/office/2006/metadata/properties" xmlns:ns2="2792f03d-d3b8-434f-88d1-32c1c69d1f7a" targetNamespace="http://schemas.microsoft.com/office/2006/metadata/properties" ma:root="true" ma:fieldsID="2cd4f12d8a4bde3104e9f42f8b931e06" ns2:_="">
    <xsd:import namespace="2792f03d-d3b8-434f-88d1-32c1c69d1f7a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2f03d-d3b8-434f-88d1-32c1c69d1f7a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2792f03d-d3b8-434f-88d1-32c1c69d1f7a">Class book</Material_x0020_Type>
    <Level xmlns="2792f03d-d3b8-434f-88d1-32c1c69d1f7a">Generic</Level>
    <Category xmlns="2792f03d-d3b8-434f-88d1-32c1c69d1f7a">Module Artifact</Category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FBFAD0-FC90-4301-BF90-F5A29829CEEE}"/>
</file>

<file path=customXml/itemProps2.xml><?xml version="1.0" encoding="utf-8"?>
<ds:datastoreItem xmlns:ds="http://schemas.openxmlformats.org/officeDocument/2006/customXml" ds:itemID="{7C1830C8-F522-4AF4-83DD-915E4EE23EB4}"/>
</file>

<file path=customXml/itemProps3.xml><?xml version="1.0" encoding="utf-8"?>
<ds:datastoreItem xmlns:ds="http://schemas.openxmlformats.org/officeDocument/2006/customXml" ds:itemID="{1B673CDC-8BE6-4391-ABD9-A817C61AB8C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7769</TotalTime>
  <Words>558</Words>
  <Application>Microsoft Office PowerPoint</Application>
  <PresentationFormat>On-screen Show (4:3)</PresentationFormat>
  <Paragraphs>83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ＭＳ Ｐゴシック</vt:lpstr>
      <vt:lpstr>Arial</vt:lpstr>
      <vt:lpstr>Calibri</vt:lpstr>
      <vt:lpstr>Candara</vt:lpstr>
      <vt:lpstr>Helvetica Light</vt:lpstr>
      <vt:lpstr>Wingdings</vt:lpstr>
      <vt:lpstr>1_Office Theme</vt:lpstr>
      <vt:lpstr>2_Corporate Presentation Template (4x3 - Normal)</vt:lpstr>
      <vt:lpstr>think-cell Slide</vt:lpstr>
      <vt:lpstr>Responsive Web Design</vt:lpstr>
      <vt:lpstr>Lesson Objectives</vt:lpstr>
      <vt:lpstr>1.1: Introduction Responsive Web Design</vt:lpstr>
      <vt:lpstr>1.1: Introduction Responsive Web Design</vt:lpstr>
      <vt:lpstr>1.1: Introduction Example</vt:lpstr>
      <vt:lpstr>1.2: History History of RWD</vt:lpstr>
      <vt:lpstr>1.3: RWD Why RWD </vt:lpstr>
      <vt:lpstr>1.4: Advantages of RWD Advantages of RWD</vt:lpstr>
      <vt:lpstr>1.5: Components of RWD Components of RWD</vt:lpstr>
      <vt:lpstr>Summary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Introduction</dc:title>
  <dc:subject>AngularJS</dc:subject>
  <dc:creator>Karthik Muthukrishnan</dc:creator>
  <dc:description>Angular JS created by Karthik M (714709)</dc:description>
  <cp:lastModifiedBy>Vikash, Rahul</cp:lastModifiedBy>
  <cp:revision>499</cp:revision>
  <dcterms:created xsi:type="dcterms:W3CDTF">2012-05-18T02:59:15Z</dcterms:created>
  <dcterms:modified xsi:type="dcterms:W3CDTF">2017-07-10T09:38:01Z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0x0101000108302FC8669F4799BB2525FF9426D3</vt:lpwstr>
  </property>
  <property fmtid="{D5CDD505-2E9C-101B-9397-08002B2CF9AE}" pid="4" name="_SourceUrl">
    <vt:lpwstr/>
  </property>
</Properties>
</file>