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02EE7-1664-4C04-8386-88C6FF2C0D3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27B141-A58F-4088-8445-1794C7FBA6C5}">
      <dgm:prSet/>
      <dgm:spPr/>
      <dgm:t>
        <a:bodyPr/>
        <a:lstStyle/>
        <a:p>
          <a:r>
            <a:rPr lang="en-IN" b="1" i="0" dirty="0"/>
            <a:t>Lakshya </a:t>
          </a:r>
          <a:r>
            <a:rPr lang="en-IN" b="1" i="0" dirty="0">
              <a:latin typeface="Century Gothic" panose="020B0502020202020204"/>
            </a:rPr>
            <a:t>Bhardwaj</a:t>
          </a:r>
          <a:r>
            <a:rPr lang="en-IN" b="1" i="0" dirty="0"/>
            <a:t> 			IIT2020097</a:t>
          </a:r>
          <a:endParaRPr lang="en-US" dirty="0"/>
        </a:p>
      </dgm:t>
    </dgm:pt>
    <dgm:pt modelId="{C01F0DBD-4E9D-445F-9658-A6321F609B61}" type="parTrans" cxnId="{C5F8B76F-78CF-4D14-84BD-10D134B23A2A}">
      <dgm:prSet/>
      <dgm:spPr/>
      <dgm:t>
        <a:bodyPr/>
        <a:lstStyle/>
        <a:p>
          <a:endParaRPr lang="en-US"/>
        </a:p>
      </dgm:t>
    </dgm:pt>
    <dgm:pt modelId="{09B39AD9-B578-4C75-8167-7533A2547F6F}" type="sibTrans" cxnId="{C5F8B76F-78CF-4D14-84BD-10D134B23A2A}">
      <dgm:prSet/>
      <dgm:spPr/>
      <dgm:t>
        <a:bodyPr/>
        <a:lstStyle/>
        <a:p>
          <a:endParaRPr lang="en-US"/>
        </a:p>
      </dgm:t>
    </dgm:pt>
    <dgm:pt modelId="{B5F58224-C944-4492-9A22-DEEC391BD04B}">
      <dgm:prSet/>
      <dgm:spPr/>
      <dgm:t>
        <a:bodyPr/>
        <a:lstStyle/>
        <a:p>
          <a:pPr rtl="0"/>
          <a:r>
            <a:rPr lang="en-IN" b="1" i="0" dirty="0"/>
            <a:t>Tarun Harishchandra Pal</a:t>
          </a:r>
          <a:r>
            <a:rPr lang="en-IN" b="1" i="0" dirty="0">
              <a:latin typeface="Century Gothic" panose="020B0502020202020204"/>
            </a:rPr>
            <a:t> </a:t>
          </a:r>
          <a:r>
            <a:rPr lang="en-IN" b="1" i="0" dirty="0"/>
            <a:t> </a:t>
          </a:r>
          <a:r>
            <a:rPr lang="en-IN" b="1" i="0" dirty="0">
              <a:latin typeface="Century Gothic" panose="020B0502020202020204"/>
            </a:rPr>
            <a:t>      </a:t>
          </a:r>
          <a:r>
            <a:rPr lang="en-IN" b="1" i="0" dirty="0"/>
            <a:t>IIT2020098</a:t>
          </a:r>
          <a:endParaRPr lang="en-US" dirty="0"/>
        </a:p>
      </dgm:t>
    </dgm:pt>
    <dgm:pt modelId="{B485C3A3-75A5-4674-8458-FD692AD99946}" type="parTrans" cxnId="{2B5664D5-20E3-4995-91BB-DF400DC6658E}">
      <dgm:prSet/>
      <dgm:spPr/>
      <dgm:t>
        <a:bodyPr/>
        <a:lstStyle/>
        <a:p>
          <a:endParaRPr lang="en-US"/>
        </a:p>
      </dgm:t>
    </dgm:pt>
    <dgm:pt modelId="{582518BC-76EB-47B5-B44C-B208A104A55D}" type="sibTrans" cxnId="{2B5664D5-20E3-4995-91BB-DF400DC6658E}">
      <dgm:prSet/>
      <dgm:spPr/>
      <dgm:t>
        <a:bodyPr/>
        <a:lstStyle/>
        <a:p>
          <a:endParaRPr lang="en-US"/>
        </a:p>
      </dgm:t>
    </dgm:pt>
    <dgm:pt modelId="{6235FB48-B24C-4CF7-9BB2-E097B94DBFD0}">
      <dgm:prSet/>
      <dgm:spPr/>
      <dgm:t>
        <a:bodyPr/>
        <a:lstStyle/>
        <a:p>
          <a:pPr rtl="0"/>
          <a:r>
            <a:rPr lang="en-IN" b="1" i="0" dirty="0"/>
            <a:t>Kunal Prajapati			IIT2020099</a:t>
          </a:r>
          <a:endParaRPr lang="en-US" b="0" i="0" dirty="0">
            <a:latin typeface="Trebuchet MS" panose="020B0603020202020204"/>
          </a:endParaRPr>
        </a:p>
      </dgm:t>
    </dgm:pt>
    <dgm:pt modelId="{A921DEC7-24D7-47F2-9A21-2015D03D2F78}" type="parTrans" cxnId="{4FF441CF-805D-497C-8471-65E466ECBF73}">
      <dgm:prSet/>
      <dgm:spPr/>
      <dgm:t>
        <a:bodyPr/>
        <a:lstStyle/>
        <a:p>
          <a:endParaRPr lang="en-US"/>
        </a:p>
      </dgm:t>
    </dgm:pt>
    <dgm:pt modelId="{F400A375-222B-4CD2-90D2-EAD620CFBC25}" type="sibTrans" cxnId="{4FF441CF-805D-497C-8471-65E466ECBF73}">
      <dgm:prSet/>
      <dgm:spPr/>
      <dgm:t>
        <a:bodyPr/>
        <a:lstStyle/>
        <a:p>
          <a:endParaRPr lang="en-US"/>
        </a:p>
      </dgm:t>
    </dgm:pt>
    <dgm:pt modelId="{91AFCC63-FC90-417A-855C-A3774807CA6C}">
      <dgm:prSet/>
      <dgm:spPr/>
      <dgm:t>
        <a:bodyPr/>
        <a:lstStyle/>
        <a:p>
          <a:r>
            <a:rPr lang="en-IN" b="1" i="0" dirty="0"/>
            <a:t>Mohit Kumar Mina 			IIT2020100</a:t>
          </a:r>
          <a:endParaRPr lang="en-US" dirty="0"/>
        </a:p>
      </dgm:t>
    </dgm:pt>
    <dgm:pt modelId="{4B45C0E2-A0B0-43A2-9672-3AA5ECF05CEA}" type="parTrans" cxnId="{28E1D23A-3172-4BAE-AEAB-257858170327}">
      <dgm:prSet/>
      <dgm:spPr/>
      <dgm:t>
        <a:bodyPr/>
        <a:lstStyle/>
        <a:p>
          <a:endParaRPr lang="en-US"/>
        </a:p>
      </dgm:t>
    </dgm:pt>
    <dgm:pt modelId="{146E04F3-A8EC-40BB-9623-9E2336A49CAC}" type="sibTrans" cxnId="{28E1D23A-3172-4BAE-AEAB-257858170327}">
      <dgm:prSet/>
      <dgm:spPr/>
      <dgm:t>
        <a:bodyPr/>
        <a:lstStyle/>
        <a:p>
          <a:endParaRPr lang="en-US"/>
        </a:p>
      </dgm:t>
    </dgm:pt>
    <dgm:pt modelId="{21FC7445-3B23-4269-8579-A9AD198CE60B}" type="pres">
      <dgm:prSet presAssocID="{15D02EE7-1664-4C04-8386-88C6FF2C0D3E}" presName="vert0" presStyleCnt="0">
        <dgm:presLayoutVars>
          <dgm:dir/>
          <dgm:animOne val="branch"/>
          <dgm:animLvl val="lvl"/>
        </dgm:presLayoutVars>
      </dgm:prSet>
      <dgm:spPr/>
    </dgm:pt>
    <dgm:pt modelId="{491FCB5B-C40B-4CC7-AAA7-6B7E11837C62}" type="pres">
      <dgm:prSet presAssocID="{DE27B141-A58F-4088-8445-1794C7FBA6C5}" presName="thickLine" presStyleLbl="alignNode1" presStyleIdx="0" presStyleCnt="4"/>
      <dgm:spPr/>
    </dgm:pt>
    <dgm:pt modelId="{B1F6C3FE-C6F9-4E4A-8C75-F0226EBDB2BC}" type="pres">
      <dgm:prSet presAssocID="{DE27B141-A58F-4088-8445-1794C7FBA6C5}" presName="horz1" presStyleCnt="0"/>
      <dgm:spPr/>
    </dgm:pt>
    <dgm:pt modelId="{853F0B8E-929B-4841-B78D-F775E98A4C88}" type="pres">
      <dgm:prSet presAssocID="{DE27B141-A58F-4088-8445-1794C7FBA6C5}" presName="tx1" presStyleLbl="revTx" presStyleIdx="0" presStyleCnt="4"/>
      <dgm:spPr/>
    </dgm:pt>
    <dgm:pt modelId="{E6FB25E7-1387-4EDC-B0B0-B9808FB26E7A}" type="pres">
      <dgm:prSet presAssocID="{DE27B141-A58F-4088-8445-1794C7FBA6C5}" presName="vert1" presStyleCnt="0"/>
      <dgm:spPr/>
    </dgm:pt>
    <dgm:pt modelId="{683FD912-5BD0-45BA-B504-7A05FB2C271F}" type="pres">
      <dgm:prSet presAssocID="{B5F58224-C944-4492-9A22-DEEC391BD04B}" presName="thickLine" presStyleLbl="alignNode1" presStyleIdx="1" presStyleCnt="4"/>
      <dgm:spPr/>
    </dgm:pt>
    <dgm:pt modelId="{14BF4459-8CB7-4E44-AA6B-90CB1FEF0DF0}" type="pres">
      <dgm:prSet presAssocID="{B5F58224-C944-4492-9A22-DEEC391BD04B}" presName="horz1" presStyleCnt="0"/>
      <dgm:spPr/>
    </dgm:pt>
    <dgm:pt modelId="{3F195D43-A3C6-4C84-B395-FADB6E9B0724}" type="pres">
      <dgm:prSet presAssocID="{B5F58224-C944-4492-9A22-DEEC391BD04B}" presName="tx1" presStyleLbl="revTx" presStyleIdx="1" presStyleCnt="4"/>
      <dgm:spPr/>
    </dgm:pt>
    <dgm:pt modelId="{0BAD5A92-014C-4238-A723-A5A05F5AD285}" type="pres">
      <dgm:prSet presAssocID="{B5F58224-C944-4492-9A22-DEEC391BD04B}" presName="vert1" presStyleCnt="0"/>
      <dgm:spPr/>
    </dgm:pt>
    <dgm:pt modelId="{9AE1A040-5835-45C9-9B11-DFBA0E34A66A}" type="pres">
      <dgm:prSet presAssocID="{6235FB48-B24C-4CF7-9BB2-E097B94DBFD0}" presName="thickLine" presStyleLbl="alignNode1" presStyleIdx="2" presStyleCnt="4"/>
      <dgm:spPr/>
    </dgm:pt>
    <dgm:pt modelId="{B61CEC4D-BF99-453A-8E8B-328BF5B4A225}" type="pres">
      <dgm:prSet presAssocID="{6235FB48-B24C-4CF7-9BB2-E097B94DBFD0}" presName="horz1" presStyleCnt="0"/>
      <dgm:spPr/>
    </dgm:pt>
    <dgm:pt modelId="{17333671-50D1-469B-842D-3F18B69D982E}" type="pres">
      <dgm:prSet presAssocID="{6235FB48-B24C-4CF7-9BB2-E097B94DBFD0}" presName="tx1" presStyleLbl="revTx" presStyleIdx="2" presStyleCnt="4"/>
      <dgm:spPr/>
    </dgm:pt>
    <dgm:pt modelId="{BE3DF17E-79DA-4807-B91F-AB35DD0571D3}" type="pres">
      <dgm:prSet presAssocID="{6235FB48-B24C-4CF7-9BB2-E097B94DBFD0}" presName="vert1" presStyleCnt="0"/>
      <dgm:spPr/>
    </dgm:pt>
    <dgm:pt modelId="{A1BAD682-3F87-4ABA-A208-354B586D6FC4}" type="pres">
      <dgm:prSet presAssocID="{91AFCC63-FC90-417A-855C-A3774807CA6C}" presName="thickLine" presStyleLbl="alignNode1" presStyleIdx="3" presStyleCnt="4"/>
      <dgm:spPr/>
    </dgm:pt>
    <dgm:pt modelId="{12FDB740-A4FB-488D-AE48-37384A885E36}" type="pres">
      <dgm:prSet presAssocID="{91AFCC63-FC90-417A-855C-A3774807CA6C}" presName="horz1" presStyleCnt="0"/>
      <dgm:spPr/>
    </dgm:pt>
    <dgm:pt modelId="{CF9AE2FD-E0F6-4810-B98A-FB2A1E2F77E8}" type="pres">
      <dgm:prSet presAssocID="{91AFCC63-FC90-417A-855C-A3774807CA6C}" presName="tx1" presStyleLbl="revTx" presStyleIdx="3" presStyleCnt="4"/>
      <dgm:spPr/>
    </dgm:pt>
    <dgm:pt modelId="{D4C7DAE9-04BD-4F67-8840-5D4CCA9EB0B8}" type="pres">
      <dgm:prSet presAssocID="{91AFCC63-FC90-417A-855C-A3774807CA6C}" presName="vert1" presStyleCnt="0"/>
      <dgm:spPr/>
    </dgm:pt>
  </dgm:ptLst>
  <dgm:cxnLst>
    <dgm:cxn modelId="{C2FC1520-64F6-428E-A594-283CB612141D}" type="presOf" srcId="{DE27B141-A58F-4088-8445-1794C7FBA6C5}" destId="{853F0B8E-929B-4841-B78D-F775E98A4C88}" srcOrd="0" destOrd="0" presId="urn:microsoft.com/office/officeart/2008/layout/LinedList"/>
    <dgm:cxn modelId="{C532E931-89B1-4C51-A854-477F3FFA7EF3}" type="presOf" srcId="{91AFCC63-FC90-417A-855C-A3774807CA6C}" destId="{CF9AE2FD-E0F6-4810-B98A-FB2A1E2F77E8}" srcOrd="0" destOrd="0" presId="urn:microsoft.com/office/officeart/2008/layout/LinedList"/>
    <dgm:cxn modelId="{28E1D23A-3172-4BAE-AEAB-257858170327}" srcId="{15D02EE7-1664-4C04-8386-88C6FF2C0D3E}" destId="{91AFCC63-FC90-417A-855C-A3774807CA6C}" srcOrd="3" destOrd="0" parTransId="{4B45C0E2-A0B0-43A2-9672-3AA5ECF05CEA}" sibTransId="{146E04F3-A8EC-40BB-9623-9E2336A49CAC}"/>
    <dgm:cxn modelId="{C5F8B76F-78CF-4D14-84BD-10D134B23A2A}" srcId="{15D02EE7-1664-4C04-8386-88C6FF2C0D3E}" destId="{DE27B141-A58F-4088-8445-1794C7FBA6C5}" srcOrd="0" destOrd="0" parTransId="{C01F0DBD-4E9D-445F-9658-A6321F609B61}" sibTransId="{09B39AD9-B578-4C75-8167-7533A2547F6F}"/>
    <dgm:cxn modelId="{039D838A-5C4A-46F7-9EED-487241F7D4E7}" type="presOf" srcId="{6235FB48-B24C-4CF7-9BB2-E097B94DBFD0}" destId="{17333671-50D1-469B-842D-3F18B69D982E}" srcOrd="0" destOrd="0" presId="urn:microsoft.com/office/officeart/2008/layout/LinedList"/>
    <dgm:cxn modelId="{02253094-56AD-46C5-A5E9-289657708117}" type="presOf" srcId="{15D02EE7-1664-4C04-8386-88C6FF2C0D3E}" destId="{21FC7445-3B23-4269-8579-A9AD198CE60B}" srcOrd="0" destOrd="0" presId="urn:microsoft.com/office/officeart/2008/layout/LinedList"/>
    <dgm:cxn modelId="{D61ABDBF-C448-4016-9CB0-C9DBF9B8085E}" type="presOf" srcId="{B5F58224-C944-4492-9A22-DEEC391BD04B}" destId="{3F195D43-A3C6-4C84-B395-FADB6E9B0724}" srcOrd="0" destOrd="0" presId="urn:microsoft.com/office/officeart/2008/layout/LinedList"/>
    <dgm:cxn modelId="{4FF441CF-805D-497C-8471-65E466ECBF73}" srcId="{15D02EE7-1664-4C04-8386-88C6FF2C0D3E}" destId="{6235FB48-B24C-4CF7-9BB2-E097B94DBFD0}" srcOrd="2" destOrd="0" parTransId="{A921DEC7-24D7-47F2-9A21-2015D03D2F78}" sibTransId="{F400A375-222B-4CD2-90D2-EAD620CFBC25}"/>
    <dgm:cxn modelId="{2B5664D5-20E3-4995-91BB-DF400DC6658E}" srcId="{15D02EE7-1664-4C04-8386-88C6FF2C0D3E}" destId="{B5F58224-C944-4492-9A22-DEEC391BD04B}" srcOrd="1" destOrd="0" parTransId="{B485C3A3-75A5-4674-8458-FD692AD99946}" sibTransId="{582518BC-76EB-47B5-B44C-B208A104A55D}"/>
    <dgm:cxn modelId="{C7528F02-6B52-4CCF-928D-B3EE0580C001}" type="presParOf" srcId="{21FC7445-3B23-4269-8579-A9AD198CE60B}" destId="{491FCB5B-C40B-4CC7-AAA7-6B7E11837C62}" srcOrd="0" destOrd="0" presId="urn:microsoft.com/office/officeart/2008/layout/LinedList"/>
    <dgm:cxn modelId="{84AECD79-F329-4C92-A47E-8F157E0F97DA}" type="presParOf" srcId="{21FC7445-3B23-4269-8579-A9AD198CE60B}" destId="{B1F6C3FE-C6F9-4E4A-8C75-F0226EBDB2BC}" srcOrd="1" destOrd="0" presId="urn:microsoft.com/office/officeart/2008/layout/LinedList"/>
    <dgm:cxn modelId="{571EF6C9-AB44-48E1-ADD6-C9AA0C1D4DEE}" type="presParOf" srcId="{B1F6C3FE-C6F9-4E4A-8C75-F0226EBDB2BC}" destId="{853F0B8E-929B-4841-B78D-F775E98A4C88}" srcOrd="0" destOrd="0" presId="urn:microsoft.com/office/officeart/2008/layout/LinedList"/>
    <dgm:cxn modelId="{A06674AB-BF94-44C7-9E64-D18D8972AF13}" type="presParOf" srcId="{B1F6C3FE-C6F9-4E4A-8C75-F0226EBDB2BC}" destId="{E6FB25E7-1387-4EDC-B0B0-B9808FB26E7A}" srcOrd="1" destOrd="0" presId="urn:microsoft.com/office/officeart/2008/layout/LinedList"/>
    <dgm:cxn modelId="{E1B0B66D-A794-4D3E-8E47-FAC74A2DB3AE}" type="presParOf" srcId="{21FC7445-3B23-4269-8579-A9AD198CE60B}" destId="{683FD912-5BD0-45BA-B504-7A05FB2C271F}" srcOrd="2" destOrd="0" presId="urn:microsoft.com/office/officeart/2008/layout/LinedList"/>
    <dgm:cxn modelId="{03F7651E-BA92-49AD-BEC3-E52953DBD831}" type="presParOf" srcId="{21FC7445-3B23-4269-8579-A9AD198CE60B}" destId="{14BF4459-8CB7-4E44-AA6B-90CB1FEF0DF0}" srcOrd="3" destOrd="0" presId="urn:microsoft.com/office/officeart/2008/layout/LinedList"/>
    <dgm:cxn modelId="{F4E19777-6B1F-479A-AE7C-3A80013EBA0C}" type="presParOf" srcId="{14BF4459-8CB7-4E44-AA6B-90CB1FEF0DF0}" destId="{3F195D43-A3C6-4C84-B395-FADB6E9B0724}" srcOrd="0" destOrd="0" presId="urn:microsoft.com/office/officeart/2008/layout/LinedList"/>
    <dgm:cxn modelId="{D0CA2F60-21C8-4A60-A9AA-88D4C62271C3}" type="presParOf" srcId="{14BF4459-8CB7-4E44-AA6B-90CB1FEF0DF0}" destId="{0BAD5A92-014C-4238-A723-A5A05F5AD285}" srcOrd="1" destOrd="0" presId="urn:microsoft.com/office/officeart/2008/layout/LinedList"/>
    <dgm:cxn modelId="{7AFC2C81-3195-4C23-9132-642F8F70368D}" type="presParOf" srcId="{21FC7445-3B23-4269-8579-A9AD198CE60B}" destId="{9AE1A040-5835-45C9-9B11-DFBA0E34A66A}" srcOrd="4" destOrd="0" presId="urn:microsoft.com/office/officeart/2008/layout/LinedList"/>
    <dgm:cxn modelId="{55A7503C-13CE-424E-9AD1-56A28AFC043A}" type="presParOf" srcId="{21FC7445-3B23-4269-8579-A9AD198CE60B}" destId="{B61CEC4D-BF99-453A-8E8B-328BF5B4A225}" srcOrd="5" destOrd="0" presId="urn:microsoft.com/office/officeart/2008/layout/LinedList"/>
    <dgm:cxn modelId="{1E943353-AF9A-4ED5-A18A-496BA7E0914F}" type="presParOf" srcId="{B61CEC4D-BF99-453A-8E8B-328BF5B4A225}" destId="{17333671-50D1-469B-842D-3F18B69D982E}" srcOrd="0" destOrd="0" presId="urn:microsoft.com/office/officeart/2008/layout/LinedList"/>
    <dgm:cxn modelId="{51C27BA7-6B23-489E-8F4B-6353941708BF}" type="presParOf" srcId="{B61CEC4D-BF99-453A-8E8B-328BF5B4A225}" destId="{BE3DF17E-79DA-4807-B91F-AB35DD0571D3}" srcOrd="1" destOrd="0" presId="urn:microsoft.com/office/officeart/2008/layout/LinedList"/>
    <dgm:cxn modelId="{6FA03DC0-802C-4497-87C4-8612C281E213}" type="presParOf" srcId="{21FC7445-3B23-4269-8579-A9AD198CE60B}" destId="{A1BAD682-3F87-4ABA-A208-354B586D6FC4}" srcOrd="6" destOrd="0" presId="urn:microsoft.com/office/officeart/2008/layout/LinedList"/>
    <dgm:cxn modelId="{D6FC19D8-1955-4B95-B7B9-E70CD0A157B8}" type="presParOf" srcId="{21FC7445-3B23-4269-8579-A9AD198CE60B}" destId="{12FDB740-A4FB-488D-AE48-37384A885E36}" srcOrd="7" destOrd="0" presId="urn:microsoft.com/office/officeart/2008/layout/LinedList"/>
    <dgm:cxn modelId="{F3955CCE-0E0B-49A4-80BD-D9A506A2E081}" type="presParOf" srcId="{12FDB740-A4FB-488D-AE48-37384A885E36}" destId="{CF9AE2FD-E0F6-4810-B98A-FB2A1E2F77E8}" srcOrd="0" destOrd="0" presId="urn:microsoft.com/office/officeart/2008/layout/LinedList"/>
    <dgm:cxn modelId="{9CADD1D2-13DB-44F8-A9D4-BFF45783CA54}" type="presParOf" srcId="{12FDB740-A4FB-488D-AE48-37384A885E36}" destId="{D4C7DAE9-04BD-4F67-8840-5D4CCA9EB0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FCB5B-C40B-4CC7-AAA7-6B7E11837C62}">
      <dsp:nvSpPr>
        <dsp:cNvPr id="0" name=""/>
        <dsp:cNvSpPr/>
      </dsp:nvSpPr>
      <dsp:spPr>
        <a:xfrm>
          <a:off x="0" y="0"/>
          <a:ext cx="521197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3F0B8E-929B-4841-B78D-F775E98A4C88}">
      <dsp:nvSpPr>
        <dsp:cNvPr id="0" name=""/>
        <dsp:cNvSpPr/>
      </dsp:nvSpPr>
      <dsp:spPr>
        <a:xfrm>
          <a:off x="0" y="0"/>
          <a:ext cx="5211978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/>
            <a:t>Lakshya </a:t>
          </a:r>
          <a:r>
            <a:rPr lang="en-IN" sz="2300" b="1" i="0" kern="1200" dirty="0">
              <a:latin typeface="Century Gothic" panose="020B0502020202020204"/>
            </a:rPr>
            <a:t>Bhardwaj</a:t>
          </a:r>
          <a:r>
            <a:rPr lang="en-IN" sz="2300" b="1" i="0" kern="1200" dirty="0"/>
            <a:t> 			IIT2020097</a:t>
          </a:r>
          <a:endParaRPr lang="en-US" sz="2300" kern="1200" dirty="0"/>
        </a:p>
      </dsp:txBody>
      <dsp:txXfrm>
        <a:off x="0" y="0"/>
        <a:ext cx="5211978" cy="854074"/>
      </dsp:txXfrm>
    </dsp:sp>
    <dsp:sp modelId="{683FD912-5BD0-45BA-B504-7A05FB2C271F}">
      <dsp:nvSpPr>
        <dsp:cNvPr id="0" name=""/>
        <dsp:cNvSpPr/>
      </dsp:nvSpPr>
      <dsp:spPr>
        <a:xfrm>
          <a:off x="0" y="854075"/>
          <a:ext cx="5211978" cy="0"/>
        </a:xfrm>
        <a:prstGeom prst="line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195D43-A3C6-4C84-B395-FADB6E9B0724}">
      <dsp:nvSpPr>
        <dsp:cNvPr id="0" name=""/>
        <dsp:cNvSpPr/>
      </dsp:nvSpPr>
      <dsp:spPr>
        <a:xfrm>
          <a:off x="0" y="854074"/>
          <a:ext cx="5211978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/>
            <a:t>Tarun Harishchandra Pal</a:t>
          </a:r>
          <a:r>
            <a:rPr lang="en-IN" sz="2300" b="1" i="0" kern="1200" dirty="0">
              <a:latin typeface="Century Gothic" panose="020B0502020202020204"/>
            </a:rPr>
            <a:t> </a:t>
          </a:r>
          <a:r>
            <a:rPr lang="en-IN" sz="2300" b="1" i="0" kern="1200" dirty="0"/>
            <a:t> </a:t>
          </a:r>
          <a:r>
            <a:rPr lang="en-IN" sz="2300" b="1" i="0" kern="1200" dirty="0">
              <a:latin typeface="Century Gothic" panose="020B0502020202020204"/>
            </a:rPr>
            <a:t>      </a:t>
          </a:r>
          <a:r>
            <a:rPr lang="en-IN" sz="2300" b="1" i="0" kern="1200" dirty="0"/>
            <a:t>IIT2020098</a:t>
          </a:r>
          <a:endParaRPr lang="en-US" sz="2300" kern="1200" dirty="0"/>
        </a:p>
      </dsp:txBody>
      <dsp:txXfrm>
        <a:off x="0" y="854074"/>
        <a:ext cx="5211978" cy="854074"/>
      </dsp:txXfrm>
    </dsp:sp>
    <dsp:sp modelId="{9AE1A040-5835-45C9-9B11-DFBA0E34A66A}">
      <dsp:nvSpPr>
        <dsp:cNvPr id="0" name=""/>
        <dsp:cNvSpPr/>
      </dsp:nvSpPr>
      <dsp:spPr>
        <a:xfrm>
          <a:off x="0" y="1708150"/>
          <a:ext cx="5211978" cy="0"/>
        </a:xfrm>
        <a:prstGeom prst="line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333671-50D1-469B-842D-3F18B69D982E}">
      <dsp:nvSpPr>
        <dsp:cNvPr id="0" name=""/>
        <dsp:cNvSpPr/>
      </dsp:nvSpPr>
      <dsp:spPr>
        <a:xfrm>
          <a:off x="0" y="1708149"/>
          <a:ext cx="5211978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/>
            <a:t>Kunal Prajapati			IIT2020099</a:t>
          </a:r>
          <a:endParaRPr lang="en-US" sz="2300" b="0" i="0" kern="1200" dirty="0">
            <a:latin typeface="Trebuchet MS" panose="020B0603020202020204"/>
          </a:endParaRPr>
        </a:p>
      </dsp:txBody>
      <dsp:txXfrm>
        <a:off x="0" y="1708149"/>
        <a:ext cx="5211978" cy="854074"/>
      </dsp:txXfrm>
    </dsp:sp>
    <dsp:sp modelId="{A1BAD682-3F87-4ABA-A208-354B586D6FC4}">
      <dsp:nvSpPr>
        <dsp:cNvPr id="0" name=""/>
        <dsp:cNvSpPr/>
      </dsp:nvSpPr>
      <dsp:spPr>
        <a:xfrm>
          <a:off x="0" y="2562224"/>
          <a:ext cx="5211978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AE2FD-E0F6-4810-B98A-FB2A1E2F77E8}">
      <dsp:nvSpPr>
        <dsp:cNvPr id="0" name=""/>
        <dsp:cNvSpPr/>
      </dsp:nvSpPr>
      <dsp:spPr>
        <a:xfrm>
          <a:off x="0" y="2562224"/>
          <a:ext cx="5211978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/>
            <a:t>Mohit Kumar Mina 			IIT2020100</a:t>
          </a:r>
          <a:endParaRPr lang="en-US" sz="2300" kern="1200" dirty="0"/>
        </a:p>
      </dsp:txBody>
      <dsp:txXfrm>
        <a:off x="0" y="2562224"/>
        <a:ext cx="5211978" cy="85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3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5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94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64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2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7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2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56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8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9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0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119E2E-1CE3-4141-AB74-C4543C06DE8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2C04-4ED2-486A-B208-2CA27E2A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7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-Q2HCi4kW8TGK44TKoeHv572I7E1wG2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3D5A-61CF-903E-2395-E3E541131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872" y="1789639"/>
            <a:ext cx="9898527" cy="2017059"/>
          </a:xfrm>
        </p:spPr>
        <p:txBody>
          <a:bodyPr/>
          <a:lstStyle/>
          <a:p>
            <a:pPr algn="ctr"/>
            <a:r>
              <a:rPr lang="en-IN" sz="4800" b="1" dirty="0"/>
              <a:t>ATMOSPHERIC 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F845D-390E-B75A-F571-826F9F1A2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566" y="5133945"/>
            <a:ext cx="8825658" cy="970547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solidFill>
                  <a:schemeClr val="bg2"/>
                </a:solidFill>
              </a:rPr>
              <a:t>        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33367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B4D0-4BD1-4C9D-A620-74174C3C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Elephant"/>
              </a:rPr>
              <a:t>MADE BY:-</a:t>
            </a:r>
            <a:endParaRPr lang="en-IN" b="1">
              <a:latin typeface="Elephant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A01F11D-A2F8-4860-8385-33D7D7EAEC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80954" y="2603500"/>
          <a:ext cx="521197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49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1C3-4DE7-67E7-3BA6-FAF6BF2F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5C37-A05E-B6F3-9F8A-7CADBC6C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Intellij IDEA need to be installed in the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need to be installed in the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Good Knowledge about the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RAM – 4gb </a:t>
            </a:r>
            <a:r>
              <a:rPr lang="en" dirty="0"/>
              <a:t>Ssd or Hdd- more than 128gb Processor-intel i5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57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5B7F-E52D-1800-17A4-CBB7F780F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97515"/>
            <a:ext cx="8825658" cy="1183105"/>
          </a:xfrm>
        </p:spPr>
        <p:txBody>
          <a:bodyPr/>
          <a:lstStyle/>
          <a:p>
            <a:pPr algn="ctr"/>
            <a:r>
              <a:rPr lang="en" dirty="0"/>
              <a:t>PURPOSE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E4138-567D-A13D-F5D0-1A168F9C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245895"/>
            <a:ext cx="8825658" cy="339290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system should be able to monitor the level of hazardous gasses present in the environment (via means of random number generation).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an alarming situation, the system must be able to generate an alarm (also add an auto-generated message and mail system).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4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370B-E8F0-57B0-1DFD-7BD045FC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E7E3-B9FE-B2D4-E4A4-CDD012778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2052918"/>
            <a:ext cx="9680885" cy="4195481"/>
          </a:xfrm>
        </p:spPr>
        <p:txBody>
          <a:bodyPr>
            <a:normAutofit/>
          </a:bodyPr>
          <a:lstStyle/>
          <a:p>
            <a:r>
              <a:rPr lang="en-US" dirty="0"/>
              <a:t>Step-01: Un-zip the folder.</a:t>
            </a:r>
          </a:p>
          <a:p>
            <a:endParaRPr lang="en-US" dirty="0"/>
          </a:p>
          <a:p>
            <a:r>
              <a:rPr lang="en-US" dirty="0"/>
              <a:t>Step-02: Open the </a:t>
            </a:r>
            <a:r>
              <a:rPr lang="en-US" dirty="0" err="1"/>
              <a:t>mini_project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Step-03: Open the </a:t>
            </a:r>
            <a:r>
              <a:rPr lang="en-US" dirty="0" err="1"/>
              <a:t>final_project</a:t>
            </a:r>
            <a:r>
              <a:rPr lang="en-US" dirty="0"/>
              <a:t> in the Intellij IDEA.</a:t>
            </a:r>
          </a:p>
          <a:p>
            <a:endParaRPr lang="en-US" dirty="0"/>
          </a:p>
          <a:p>
            <a:r>
              <a:rPr lang="en-US" dirty="0"/>
              <a:t>Step-04: Click the “</a:t>
            </a:r>
            <a:r>
              <a:rPr lang="en-US" dirty="0" err="1"/>
              <a:t>src</a:t>
            </a:r>
            <a:r>
              <a:rPr lang="en-US" dirty="0"/>
              <a:t>” folder and open it.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A7038-84EC-BB01-45BC-15D91C61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45" y="2180162"/>
            <a:ext cx="3011796" cy="2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7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FE97-C3A1-DDB9-2B6F-B28C7708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990948" cy="30928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3223-6887-9C30-BCAC-8E7D7DE1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23" y="1075766"/>
            <a:ext cx="6346359" cy="4195481"/>
          </a:xfrm>
        </p:spPr>
        <p:txBody>
          <a:bodyPr/>
          <a:lstStyle/>
          <a:p>
            <a:r>
              <a:rPr lang="en-US" dirty="0"/>
              <a:t>Step-05: Now Click “</a:t>
            </a:r>
            <a:r>
              <a:rPr lang="en-US" dirty="0" err="1"/>
              <a:t>airmanagement</a:t>
            </a:r>
            <a:r>
              <a:rPr lang="en-US" dirty="0"/>
              <a:t>” folder.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B249D-20A9-546B-42B5-05390E39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1" y="1815399"/>
            <a:ext cx="5416261" cy="41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BB5D-103D-1A86-107D-C64F68BA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81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F7E7-9692-CD8F-3B57-09A5BA3A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06" y="1344707"/>
            <a:ext cx="8946541" cy="1479176"/>
          </a:xfrm>
        </p:spPr>
        <p:txBody>
          <a:bodyPr/>
          <a:lstStyle/>
          <a:p>
            <a:r>
              <a:rPr lang="en-US" dirty="0"/>
              <a:t>Step-06: Now click the “</a:t>
            </a:r>
            <a:r>
              <a:rPr lang="en-US" dirty="0" err="1"/>
              <a:t>HomeScreen</a:t>
            </a:r>
            <a:r>
              <a:rPr lang="en-US" dirty="0"/>
              <a:t>” and then click “HomeScreen.java” file.</a:t>
            </a:r>
          </a:p>
          <a:p>
            <a:r>
              <a:rPr lang="en-US" dirty="0"/>
              <a:t>Step-07: Run the “HomeScreen.java” file. This will start the program.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F0D7C-1EAE-CB08-0B63-1255718B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5" y="2689412"/>
            <a:ext cx="5492218" cy="3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5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6388-3CD3-57EB-715E-947694AF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B01-B0A1-AA57-817C-FED42F51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86754"/>
            <a:ext cx="8946541" cy="190948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https://drive.google.com/file/d/1u-Q2HCi4kW8TGK44TKoeHv572I7E1wG2/view?usp=sharing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51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B284-4BEA-C9EF-730B-2FB6F34D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940859"/>
            <a:ext cx="9404723" cy="1400530"/>
          </a:xfrm>
        </p:spPr>
        <p:txBody>
          <a:bodyPr/>
          <a:lstStyle/>
          <a:p>
            <a:pPr algn="ctr"/>
            <a:r>
              <a:rPr lang="en-IN" sz="6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C91F-65A9-DB7A-1AD6-E52B6B473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5773271"/>
            <a:ext cx="7933112" cy="47512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453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225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Elephant</vt:lpstr>
      <vt:lpstr>Trebuchet MS</vt:lpstr>
      <vt:lpstr>Wingdings</vt:lpstr>
      <vt:lpstr>Wingdings 3</vt:lpstr>
      <vt:lpstr>Ion</vt:lpstr>
      <vt:lpstr>ATMOSPHERIC  MANAGEMENT SYSTEM</vt:lpstr>
      <vt:lpstr>MADE BY:-</vt:lpstr>
      <vt:lpstr>REQUIREMENT</vt:lpstr>
      <vt:lpstr>PURPOSE</vt:lpstr>
      <vt:lpstr>HOW TO USE THE PROGRAM</vt:lpstr>
      <vt:lpstr>PowerPoint Presentation</vt:lpstr>
      <vt:lpstr>PowerPoint Presentation</vt:lpstr>
      <vt:lpstr>DEMO VIDEO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ATMOSPHERIC  MANAGEMENT SYSTEM</dc:title>
  <dc:creator>Kunal Prajapati</dc:creator>
  <cp:lastModifiedBy>Kunal Prajapati</cp:lastModifiedBy>
  <cp:revision>1</cp:revision>
  <dcterms:created xsi:type="dcterms:W3CDTF">2022-05-09T17:00:10Z</dcterms:created>
  <dcterms:modified xsi:type="dcterms:W3CDTF">2022-05-09T18:21:54Z</dcterms:modified>
</cp:coreProperties>
</file>