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4D6D840-1724-4120-9F60-E37994A9557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88CD548-533B-470F-9BF7-962B98504CE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062" y="725636"/>
            <a:ext cx="2217875" cy="2127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79512" y="2944539"/>
            <a:ext cx="878497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100" dirty="0" smtClean="0">
                <a:latin typeface="Elephant" pitchFamily="18" charset="0"/>
              </a:rPr>
              <a:t>Indian Institute of Information Technology</a:t>
            </a:r>
          </a:p>
          <a:p>
            <a:pPr algn="ctr"/>
            <a:r>
              <a:rPr lang="en-IN" sz="3100" dirty="0" smtClean="0">
                <a:latin typeface="Elephant" pitchFamily="18" charset="0"/>
              </a:rPr>
              <a:t>Allahabad</a:t>
            </a:r>
          </a:p>
          <a:p>
            <a:pPr algn="ctr"/>
            <a:endParaRPr lang="en-IN" sz="3100" dirty="0" smtClean="0">
              <a:latin typeface="Elephant" pitchFamily="18" charset="0"/>
            </a:endParaRPr>
          </a:p>
          <a:p>
            <a:pPr algn="ctr"/>
            <a:endParaRPr lang="en-IN" sz="3100" dirty="0">
              <a:latin typeface="Elephant" pitchFamily="18" charset="0"/>
            </a:endParaRPr>
          </a:p>
          <a:p>
            <a:pPr algn="ctr"/>
            <a:r>
              <a:rPr lang="en-IN" sz="2400" dirty="0" smtClean="0">
                <a:latin typeface="Cooper Black" pitchFamily="18" charset="0"/>
              </a:rPr>
              <a:t>Object Oriented </a:t>
            </a:r>
            <a:r>
              <a:rPr lang="en-IN" sz="2400" dirty="0">
                <a:latin typeface="Cooper Black" pitchFamily="18" charset="0"/>
              </a:rPr>
              <a:t>M</a:t>
            </a:r>
            <a:r>
              <a:rPr lang="en-IN" sz="2400" dirty="0" smtClean="0">
                <a:latin typeface="Cooper Black" pitchFamily="18" charset="0"/>
              </a:rPr>
              <a:t>ethodology </a:t>
            </a:r>
          </a:p>
          <a:p>
            <a:pPr algn="ctr"/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120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132856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latin typeface="Lucida Calligraphy" pitchFamily="66" charset="0"/>
              </a:rPr>
              <a:t>Thank You…..!!!</a:t>
            </a:r>
            <a:endParaRPr lang="en-IN" sz="800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13"/>
          <p:cNvSpPr txBox="1">
            <a:spLocks/>
          </p:cNvSpPr>
          <p:nvPr/>
        </p:nvSpPr>
        <p:spPr>
          <a:xfrm>
            <a:off x="1043608" y="3429000"/>
            <a:ext cx="7416824" cy="2805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IN" sz="2000" b="1" dirty="0" smtClean="0">
                <a:latin typeface="Bodoni MT Black" pitchFamily="18" charset="0"/>
                <a:ea typeface="Lobster"/>
                <a:cs typeface="Lobster"/>
                <a:sym typeface="Lobster"/>
              </a:rPr>
              <a:t>Fabricated By ( Group no. 37 ) : </a:t>
            </a:r>
          </a:p>
          <a:p>
            <a:pPr marL="457200" indent="-368300"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Ramavath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Vasanth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Naik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 		( IIT2020096 )</a:t>
            </a:r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Lakshya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Bhardwaj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		( IIT2020097 )</a:t>
            </a:r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Tarun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Harishchandra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Pal 	( IIT2020098 )</a:t>
            </a:r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Sahil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1" dirty="0" err="1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Pote</a:t>
            </a:r>
            <a:r>
              <a:rPr lang="en-IN" sz="2200" b="1" dirty="0" smtClean="0">
                <a:latin typeface="Bell MT" pitchFamily="18" charset="0"/>
                <a:ea typeface="Times New Roman"/>
                <a:cs typeface="Times New Roman"/>
                <a:sym typeface="Times New Roman"/>
              </a:rPr>
              <a:t> 				( IIT2020240 )</a:t>
            </a:r>
            <a:endParaRPr lang="en-IN" sz="2200" b="1" dirty="0">
              <a:latin typeface="Bell MT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946045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Lucida Calligraphy" pitchFamily="66" charset="0"/>
              </a:rPr>
              <a:t>Cube with 3d  Computer Animation</a:t>
            </a:r>
            <a:endParaRPr lang="en-IN" sz="320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2307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Google Shape;288;p14"/>
          <p:cNvSpPr txBox="1">
            <a:spLocks noGrp="1"/>
          </p:cNvSpPr>
          <p:nvPr>
            <p:ph type="title"/>
          </p:nvPr>
        </p:nvSpPr>
        <p:spPr>
          <a:xfrm>
            <a:off x="2339752" y="476672"/>
            <a:ext cx="6912768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cap="none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About The Application</a:t>
            </a:r>
            <a:endParaRPr lang="en-IN" sz="4000" b="1" cap="none" dirty="0">
              <a:latin typeface="Lucida Calligraphy" pitchFamily="66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2" descr="C:\Users\CG-DTE\Desktop\Tanmay collage stuff\sem3\OOm\C3 Project\1a5d64c5-da4a-4ec7-95e4-c08aa7fe6e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2209801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CG-DTE\Desktop\Tanmay collage stuff\sem3\OOm\C3 Project\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4" t="26962" r="25824" b="19080"/>
          <a:stretch/>
        </p:blipFill>
        <p:spPr bwMode="auto">
          <a:xfrm>
            <a:off x="449043" y="332656"/>
            <a:ext cx="1311713" cy="122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59" y="1122729"/>
            <a:ext cx="65351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involves how a 3d cube can be rotated through the matrix operations and how the rotation properties can be used to design such a implementation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JavaFX.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generally involves how a cube is rotated when the program starts the 2d cube is appeared on the screen then as we drag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axis we get the rotation along the direction it is been dragged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What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have used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JavaFX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SDK for developing this project which mainly involves a cube and the rotation properties we have made cube with the inbuilt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JavaFX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and used anchor properties and event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listeners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rotating the cube the object can be anything but the main thing is to rotate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15"/>
          <p:cNvSpPr txBox="1">
            <a:spLocks/>
          </p:cNvSpPr>
          <p:nvPr/>
        </p:nvSpPr>
        <p:spPr>
          <a:xfrm>
            <a:off x="421044" y="522625"/>
            <a:ext cx="83514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IN" sz="2800" i="1" dirty="0" smtClean="0">
                <a:latin typeface="Rockwell Extra Bold" pitchFamily="18" charset="0"/>
                <a:ea typeface="Times New Roman"/>
                <a:cs typeface="Times New Roman"/>
                <a:sym typeface="Times New Roman"/>
              </a:rPr>
              <a:t>About utilised Resources</a:t>
            </a:r>
            <a:endParaRPr lang="en-IN" sz="2800" i="1" dirty="0">
              <a:latin typeface="Rockwell Extra Bold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97;p15"/>
          <p:cNvSpPr txBox="1">
            <a:spLocks/>
          </p:cNvSpPr>
          <p:nvPr/>
        </p:nvSpPr>
        <p:spPr>
          <a:xfrm>
            <a:off x="421044" y="1208016"/>
            <a:ext cx="6574031" cy="4022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Primarily, the IDE ( Integrated Development Environment ) used here is eclipse</a:t>
            </a:r>
            <a:r>
              <a:rPr lang="en-US" sz="22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2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whole interface of the application is designed using JavaFX</a:t>
            </a:r>
            <a:r>
              <a:rPr lang="en-US" sz="22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We have used Components &amp; Properties of JavaFx</a:t>
            </a:r>
            <a:endParaRPr lang="en-US" sz="22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inside sight of application,  the operational part of the application is created using JAVA programming language in object oriented manner.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20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0" name="Picture 6" descr="Dev.java: The Destination for Java Developer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79" y="19888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 Logos and Artwork | The Eclipse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36" y="4761041"/>
            <a:ext cx="3907922" cy="93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CG-DTE\Desktop\Tanmay collage stuff\sem3\OOm\C3 Project\o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4" t="26962" r="25824" b="19080"/>
          <a:stretch/>
        </p:blipFill>
        <p:spPr bwMode="auto">
          <a:xfrm>
            <a:off x="7185590" y="332656"/>
            <a:ext cx="1311713" cy="122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16"/>
          <p:cNvSpPr txBox="1">
            <a:spLocks/>
          </p:cNvSpPr>
          <p:nvPr/>
        </p:nvSpPr>
        <p:spPr>
          <a:xfrm>
            <a:off x="107504" y="432100"/>
            <a:ext cx="8856984" cy="101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en-IN" sz="2000" dirty="0" smtClean="0"/>
          </a:p>
          <a:p>
            <a:pPr algn="ctr">
              <a:spcBef>
                <a:spcPts val="0"/>
              </a:spcBef>
            </a:pPr>
            <a:r>
              <a:rPr lang="en-IN" sz="14400" b="1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UML </a:t>
            </a:r>
          </a:p>
          <a:p>
            <a:pPr algn="ctr">
              <a:spcBef>
                <a:spcPts val="0"/>
              </a:spcBef>
            </a:pPr>
            <a:r>
              <a:rPr lang="en-IN" sz="12800" b="1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( Unified Modelling Diagram )</a:t>
            </a:r>
            <a:endParaRPr lang="en-IN" sz="12800" b="1" dirty="0">
              <a:latin typeface="Lucida Calligraphy" pitchFamily="66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306;p16"/>
          <p:cNvSpPr txBox="1">
            <a:spLocks/>
          </p:cNvSpPr>
          <p:nvPr/>
        </p:nvSpPr>
        <p:spPr>
          <a:xfrm>
            <a:off x="435300" y="1772816"/>
            <a:ext cx="8273400" cy="381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UML Diagram is basically the model of whole project from in and out.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900" b="1" dirty="0" smtClean="0">
              <a:latin typeface="Segoe Print" pitchFamily="2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It makes the person to understand the system in much easier way 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900" b="1" dirty="0" smtClean="0">
              <a:latin typeface="Segoe Print" pitchFamily="2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UML diagram is </a:t>
            </a:r>
            <a:r>
              <a:rPr lang="en-US" sz="1900" b="1" dirty="0" err="1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categorised</a:t>
            </a: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 into many different types of diagrams. Some of them are listed below :</a:t>
            </a:r>
          </a:p>
          <a:p>
            <a:pPr marL="457200" indent="-34925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Use Case Diagram</a:t>
            </a:r>
          </a:p>
          <a:p>
            <a:pPr marL="457200" indent="-34925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CRC Diagram</a:t>
            </a:r>
          </a:p>
          <a:p>
            <a:pPr marL="457200" indent="-34925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 b="1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Class Diagram</a:t>
            </a:r>
            <a:endParaRPr lang="en-US" sz="1900" b="1" dirty="0" smtClean="0">
              <a:latin typeface="Segoe Print" pitchFamily="2" charset="0"/>
              <a:ea typeface="Times New Roman"/>
              <a:cs typeface="Times New Roman"/>
              <a:sym typeface="Times New Roman"/>
            </a:endParaRPr>
          </a:p>
          <a:p>
            <a:pPr marL="457200" indent="-34925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 b="1" dirty="0" smtClean="0">
                <a:latin typeface="Segoe Print" pitchFamily="2" charset="0"/>
                <a:ea typeface="Times New Roman"/>
                <a:cs typeface="Times New Roman"/>
                <a:sym typeface="Times New Roman"/>
              </a:rPr>
              <a:t>Deployment Diagram</a:t>
            </a:r>
            <a:endParaRPr lang="en-US" sz="1900" b="1" dirty="0">
              <a:latin typeface="Segoe Print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C:\Users\CG-DTE\Desktop\Tanmay collage stuff\sem3\OOm\C3 Project\o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4" t="26962" r="25824" b="19080"/>
          <a:stretch/>
        </p:blipFill>
        <p:spPr bwMode="auto">
          <a:xfrm>
            <a:off x="6876256" y="4362842"/>
            <a:ext cx="1311713" cy="122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2;p17"/>
          <p:cNvSpPr txBox="1">
            <a:spLocks/>
          </p:cNvSpPr>
          <p:nvPr/>
        </p:nvSpPr>
        <p:spPr>
          <a:xfrm>
            <a:off x="899592" y="285328"/>
            <a:ext cx="7144573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IN" sz="3600" b="1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Use Case Diagram</a:t>
            </a:r>
            <a:endParaRPr lang="en-IN" sz="3600" b="1" dirty="0">
              <a:latin typeface="Lucida Calligraphy" pitchFamily="66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UML class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18619" r="33938" b="10738"/>
          <a:stretch/>
        </p:blipFill>
        <p:spPr>
          <a:xfrm>
            <a:off x="899592" y="1001687"/>
            <a:ext cx="7144574" cy="5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0;p18"/>
          <p:cNvSpPr txBox="1">
            <a:spLocks/>
          </p:cNvSpPr>
          <p:nvPr/>
        </p:nvSpPr>
        <p:spPr>
          <a:xfrm>
            <a:off x="408871" y="215168"/>
            <a:ext cx="8226681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IN" sz="4900" b="1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CRC Diagram</a:t>
            </a:r>
            <a:endParaRPr lang="en-IN" sz="4900" b="1" dirty="0">
              <a:latin typeface="Lucida Calligraphy" pitchFamily="66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UML class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0" t="15523" r="27879" b="16086"/>
          <a:stretch/>
        </p:blipFill>
        <p:spPr>
          <a:xfrm>
            <a:off x="408871" y="1198475"/>
            <a:ext cx="8226682" cy="51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0;p18"/>
          <p:cNvSpPr txBox="1">
            <a:spLocks/>
          </p:cNvSpPr>
          <p:nvPr/>
        </p:nvSpPr>
        <p:spPr>
          <a:xfrm>
            <a:off x="1073944" y="287176"/>
            <a:ext cx="7026448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IN" sz="4900" b="1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CLASS Diagram</a:t>
            </a:r>
            <a:endParaRPr lang="en-IN" sz="4900" b="1" dirty="0">
              <a:latin typeface="Lucida Calligraphy" pitchFamily="66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UML class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8" t="13272" r="28939" b="9050"/>
          <a:stretch/>
        </p:blipFill>
        <p:spPr>
          <a:xfrm>
            <a:off x="1073944" y="1194461"/>
            <a:ext cx="7026448" cy="52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7;p19"/>
          <p:cNvSpPr txBox="1">
            <a:spLocks/>
          </p:cNvSpPr>
          <p:nvPr/>
        </p:nvSpPr>
        <p:spPr>
          <a:xfrm>
            <a:off x="611560" y="1074740"/>
            <a:ext cx="7884579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b="1" dirty="0" smtClean="0">
                <a:latin typeface="Lucida Calligraphy" pitchFamily="66" charset="0"/>
                <a:ea typeface="Times New Roman"/>
                <a:cs typeface="Times New Roman"/>
                <a:sym typeface="Times New Roman"/>
              </a:rPr>
              <a:t>Glimpses of Application</a:t>
            </a:r>
            <a:endParaRPr lang="en-US" sz="3600" b="1" dirty="0">
              <a:latin typeface="Lucida Calligraphy" pitchFamily="66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2" descr="blob:https://web.whatsapp.com/c945624a-019e-4876-89a5-2c9ebd9f0f5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whatsapp.com/c945624a-019e-4876-89a5-2c9ebd9f0f5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blob:https://web.whatsapp.com/c945624a-019e-4876-89a5-2c9ebd9f0f5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600342" y="2348880"/>
            <a:ext cx="7860090" cy="2952750"/>
            <a:chOff x="461735" y="1793400"/>
            <a:chExt cx="7860090" cy="2952750"/>
          </a:xfrm>
        </p:grpSpPr>
        <p:pic>
          <p:nvPicPr>
            <p:cNvPr id="2055" name="Picture 7" descr="C:\Users\CG-DTE\Desktop\Tanmay collage stuff\sem3\OOm\C3 Project\o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875" y="1793400"/>
              <a:ext cx="3790950" cy="295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CG-DTE\Desktop\Tanmay collage stuff\sem3\OOm\C3 Project\o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5" y="1793400"/>
              <a:ext cx="3766167" cy="295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90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246</TotalTime>
  <Words>288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PowerPoint Presentation</vt:lpstr>
      <vt:lpstr>PowerPoint Presentation</vt:lpstr>
      <vt:lpstr>About The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Pal</dc:creator>
  <cp:lastModifiedBy>Adarsh Pal</cp:lastModifiedBy>
  <cp:revision>21</cp:revision>
  <dcterms:created xsi:type="dcterms:W3CDTF">2021-11-29T14:43:02Z</dcterms:created>
  <dcterms:modified xsi:type="dcterms:W3CDTF">2021-12-01T14:39:39Z</dcterms:modified>
</cp:coreProperties>
</file>