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96A4-59E4-453A-8817-3F287C685322}" type="datetimeFigureOut">
              <a:rPr lang="en-US" smtClean="0"/>
              <a:t>25-Aug-15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2C4F-F0E5-417D-8E75-C3E875C1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32063" y="2038233"/>
            <a:ext cx="6458198" cy="3527222"/>
            <a:chOff x="3951770" y="2295810"/>
            <a:chExt cx="6458198" cy="3527222"/>
          </a:xfrm>
        </p:grpSpPr>
        <p:pic>
          <p:nvPicPr>
            <p:cNvPr id="1026" name="Picture 2" descr="http://www.freundfloweringtrees.com/wp-content/uploads/2012/05/markhamia-lute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332" y="2295810"/>
              <a:ext cx="4665636" cy="3527222"/>
            </a:xfrm>
            <a:prstGeom prst="roundRect">
              <a:avLst>
                <a:gd name="adj" fmla="val 34923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6/6f/Spathodea_sp_Blanco2.2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770" y="2373869"/>
              <a:ext cx="2311225" cy="3449163"/>
            </a:xfrm>
            <a:prstGeom prst="roundRect">
              <a:avLst>
                <a:gd name="adj" fmla="val 35613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Cordia</a:t>
            </a:r>
            <a:r>
              <a:rPr lang="en-US" dirty="0" smtClean="0"/>
              <a:t> </a:t>
            </a:r>
            <a:r>
              <a:rPr lang="en-US" dirty="0" err="1" smtClean="0"/>
              <a:t>africana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1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Markhamia</a:t>
            </a:r>
            <a:r>
              <a:rPr lang="en-US" dirty="0" smtClean="0"/>
              <a:t> </a:t>
            </a:r>
            <a:r>
              <a:rPr lang="en-US" dirty="0" err="1" smtClean="0"/>
              <a:t>lutea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20474" y="1690688"/>
            <a:ext cx="6111399" cy="4448506"/>
            <a:chOff x="2820474" y="1690688"/>
            <a:chExt cx="6111399" cy="4448506"/>
          </a:xfrm>
        </p:grpSpPr>
        <p:pic>
          <p:nvPicPr>
            <p:cNvPr id="2060" name="Picture 12" descr="http://www.etiopiamagica.it/fiori2/17-Cordia%20africana%20-%20Wanza%20-%2031-Zuquala03-TV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76"/>
            <a:stretch/>
          </p:blipFill>
          <p:spPr bwMode="auto">
            <a:xfrm>
              <a:off x="2820474" y="1690688"/>
              <a:ext cx="4078645" cy="44485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zimbabweflora.co.zw/speciesdata/images/14/148190-8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327"/>
            <a:stretch/>
          </p:blipFill>
          <p:spPr bwMode="auto">
            <a:xfrm>
              <a:off x="6552813" y="2235311"/>
              <a:ext cx="2214216" cy="16796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www.fao.org/docrep/x5327e/x5327e1g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970" y="3688735"/>
              <a:ext cx="2543903" cy="2352991"/>
            </a:xfrm>
            <a:prstGeom prst="roundRect">
              <a:avLst>
                <a:gd name="adj" fmla="val 10633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06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Spathodea</a:t>
            </a:r>
            <a:r>
              <a:rPr lang="en-US" dirty="0" smtClean="0"/>
              <a:t> </a:t>
            </a:r>
            <a:r>
              <a:rPr lang="en-US" dirty="0" err="1" smtClean="0"/>
              <a:t>campanulata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40166" y="2133072"/>
            <a:ext cx="6960617" cy="3573261"/>
            <a:chOff x="2440166" y="2133072"/>
            <a:chExt cx="6960617" cy="3573261"/>
          </a:xfrm>
        </p:grpSpPr>
        <p:pic>
          <p:nvPicPr>
            <p:cNvPr id="3076" name="Picture 4" descr="https://farm4.staticflickr.com/3078/2372228424_a6717eb61e_o_d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7" r="8563"/>
            <a:stretch/>
          </p:blipFill>
          <p:spPr bwMode="auto">
            <a:xfrm>
              <a:off x="3628311" y="2133072"/>
              <a:ext cx="4095482" cy="35732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s://anvitha17.files.wordpress.com/2014/04/scan10060.jpg?w=695&amp;h=102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/>
            <a:stretch/>
          </p:blipFill>
          <p:spPr bwMode="auto">
            <a:xfrm>
              <a:off x="7231597" y="2294217"/>
              <a:ext cx="2169186" cy="32509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upload.wikimedia.org/wikipedia/commons/2/23/Spathodea_campanulata_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166" y="4050293"/>
              <a:ext cx="1993192" cy="14948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42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Albizia </a:t>
            </a:r>
            <a:r>
              <a:rPr lang="en-US" dirty="0" err="1" smtClean="0"/>
              <a:t>coriaria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225" y="2224167"/>
            <a:ext cx="8531225" cy="3911439"/>
            <a:chOff x="1546225" y="2224167"/>
            <a:chExt cx="8531225" cy="3911439"/>
          </a:xfrm>
        </p:grpSpPr>
        <p:pic>
          <p:nvPicPr>
            <p:cNvPr id="4098" name="Picture 2" descr="http://www.zimbabweflora.co.zw/speciesdata/images/18/184660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225" y="2224167"/>
              <a:ext cx="5788025" cy="3911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www.worldagroforestry.org/treedb2/photos/IMG0017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0" y="3008310"/>
              <a:ext cx="3505200" cy="23431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558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Ficus</a:t>
            </a:r>
            <a:r>
              <a:rPr lang="en-US" dirty="0" smtClean="0"/>
              <a:t> </a:t>
            </a:r>
            <a:r>
              <a:rPr lang="en-US" dirty="0" err="1" smtClean="0"/>
              <a:t>mucuso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66513" y="1690688"/>
            <a:ext cx="6437311" cy="4762500"/>
            <a:chOff x="1276350" y="1690688"/>
            <a:chExt cx="6437311" cy="4762500"/>
          </a:xfrm>
        </p:grpSpPr>
        <p:pic>
          <p:nvPicPr>
            <p:cNvPr id="5122" name="Picture 2" descr="https://farm9.staticflickr.com/8106/8531721004_d2264467a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690688"/>
              <a:ext cx="3171825" cy="476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://www.bryceacarlson.com/images/Ficus_mucuso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5" t="8478" r="7852" b="9056"/>
            <a:stretch/>
          </p:blipFill>
          <p:spPr bwMode="auto">
            <a:xfrm>
              <a:off x="4230686" y="1921172"/>
              <a:ext cx="3482975" cy="2468068"/>
            </a:xfrm>
            <a:prstGeom prst="roundRect">
              <a:avLst>
                <a:gd name="adj" fmla="val 26060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://www.figweb.org/Ficus/images/mucuso/Ficus_mucuso_JYR1_4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686" y="4262975"/>
              <a:ext cx="2876550" cy="1943615"/>
            </a:xfrm>
            <a:prstGeom prst="roundRect">
              <a:avLst>
                <a:gd name="adj" fmla="val 46485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34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Ficus</a:t>
            </a:r>
            <a:r>
              <a:rPr lang="en-US" dirty="0" smtClean="0"/>
              <a:t> sur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9650" y="1927072"/>
            <a:ext cx="10172699" cy="4408332"/>
            <a:chOff x="1009650" y="1927072"/>
            <a:chExt cx="10172699" cy="4408332"/>
          </a:xfrm>
        </p:grpSpPr>
        <p:pic>
          <p:nvPicPr>
            <p:cNvPr id="6148" name="Picture 4" descr="http://upload.wikimedia.org/wikipedia/commons/8/8c/Ficus_sur,_volgroeid,_Louwsburg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/>
            <a:stretch/>
          </p:blipFill>
          <p:spPr bwMode="auto">
            <a:xfrm>
              <a:off x="3213362" y="1927072"/>
              <a:ext cx="5765275" cy="4408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://www.zimbabweflora.co.zw/speciesdata/images/12/120400-1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8" r="12503"/>
            <a:stretch/>
          </p:blipFill>
          <p:spPr bwMode="auto">
            <a:xfrm>
              <a:off x="1009650" y="3607040"/>
              <a:ext cx="2651229" cy="2321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://www.prota4u.info/plantphotos/Ficus%20sur%201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651" y="2456490"/>
              <a:ext cx="2552698" cy="34716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62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Cordia africana</vt:lpstr>
      <vt:lpstr>Markhamia lutea</vt:lpstr>
      <vt:lpstr>Spathodea campanulata</vt:lpstr>
      <vt:lpstr>Albizia coriaria</vt:lpstr>
      <vt:lpstr>Ficus mucuso</vt:lpstr>
      <vt:lpstr>Ficus sur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</dc:creator>
  <cp:lastModifiedBy>Just</cp:lastModifiedBy>
  <cp:revision>6</cp:revision>
  <dcterms:created xsi:type="dcterms:W3CDTF">2015-08-25T12:34:49Z</dcterms:created>
  <dcterms:modified xsi:type="dcterms:W3CDTF">2015-08-25T13:56:39Z</dcterms:modified>
</cp:coreProperties>
</file>