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rial Narrow"/>
      <p:regular r:id="rId7"/>
      <p:bold r:id="rId8"/>
      <p:italic r:id="rId9"/>
      <p:boldItalic r:id="rId10"/>
    </p:embeddedFon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font" Target="fonts/ArialNarrow-boldItalic.fntdata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rialNarrow-italic.fntdata"/><Relationship Id="rId14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Narrow-regular.fntdata"/><Relationship Id="rId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545636"/>
            <a:ext cx="82296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437624"/>
            <a:ext cx="40386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437624"/>
            <a:ext cx="40386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443856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1923677"/>
            <a:ext cx="40401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4376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1923677"/>
            <a:ext cx="40419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674099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b="1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681540"/>
            <a:ext cx="5111700" cy="3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545636"/>
            <a:ext cx="30084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  <a:defRPr b="1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81539"/>
            <a:ext cx="54864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8154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45636"/>
            <a:ext cx="82296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051720" y="4767263"/>
            <a:ext cx="511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99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E_IITKGP_Presentation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