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CCCC"/>
    <a:srgbClr val="0066FF"/>
    <a:srgbClr val="3366CC"/>
    <a:srgbClr val="C7F977"/>
    <a:srgbClr val="86F977"/>
    <a:srgbClr val="3399FF"/>
    <a:srgbClr val="9966FF"/>
    <a:srgbClr val="00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53C3-7F27-46DB-B9D2-7E3D166DA0E4}" v="6" dt="2021-12-07T08:34:15.162"/>
    <p1510:client id="{9F2D5A9B-16F5-4641-8C92-14F7E3EB8C4F}" v="3" dt="2021-12-06T15:36:30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0CMS26" userId="S::20cms26@sjcacblr.onmicrosoft.com::cc846eb9-46a9-4422-92d2-909009e7b181" providerId="AD" clId="Web-{617853C3-7F27-46DB-B9D2-7E3D166DA0E4}"/>
    <pc:docChg chg="modSld">
      <pc:chgData name="20CMS26" userId="S::20cms26@sjcacblr.onmicrosoft.com::cc846eb9-46a9-4422-92d2-909009e7b181" providerId="AD" clId="Web-{617853C3-7F27-46DB-B9D2-7E3D166DA0E4}" dt="2021-12-07T08:34:15.162" v="4" actId="1076"/>
      <pc:docMkLst>
        <pc:docMk/>
      </pc:docMkLst>
      <pc:sldChg chg="addSp delSp modSp">
        <pc:chgData name="20CMS26" userId="S::20cms26@sjcacblr.onmicrosoft.com::cc846eb9-46a9-4422-92d2-909009e7b181" providerId="AD" clId="Web-{617853C3-7F27-46DB-B9D2-7E3D166DA0E4}" dt="2021-12-07T08:34:15.162" v="4" actId="1076"/>
        <pc:sldMkLst>
          <pc:docMk/>
          <pc:sldMk cId="3276511800" sldId="262"/>
        </pc:sldMkLst>
        <pc:picChg chg="add del mod">
          <ac:chgData name="20CMS26" userId="S::20cms26@sjcacblr.onmicrosoft.com::cc846eb9-46a9-4422-92d2-909009e7b181" providerId="AD" clId="Web-{617853C3-7F27-46DB-B9D2-7E3D166DA0E4}" dt="2021-12-07T08:34:11.708" v="3"/>
          <ac:picMkLst>
            <pc:docMk/>
            <pc:sldMk cId="3276511800" sldId="262"/>
            <ac:picMk id="11" creationId="{37E30FF2-734F-47DD-8766-A5C572427711}"/>
          </ac:picMkLst>
        </pc:picChg>
        <pc:picChg chg="add mod">
          <ac:chgData name="20CMS26" userId="S::20cms26@sjcacblr.onmicrosoft.com::cc846eb9-46a9-4422-92d2-909009e7b181" providerId="AD" clId="Web-{617853C3-7F27-46DB-B9D2-7E3D166DA0E4}" dt="2021-12-07T08:34:15.162" v="4" actId="1076"/>
          <ac:picMkLst>
            <pc:docMk/>
            <pc:sldMk cId="3276511800" sldId="262"/>
            <ac:picMk id="22" creationId="{569F8F65-BED6-4508-A4F8-86B90EA7BD72}"/>
          </ac:picMkLst>
        </pc:picChg>
      </pc:sldChg>
    </pc:docChg>
  </pc:docChgLst>
  <pc:docChgLst>
    <pc:chgData name="20CMS26" userId="S::20cms26@sjcacblr.onmicrosoft.com::cc846eb9-46a9-4422-92d2-909009e7b181" providerId="AD" clId="Web-{9F2D5A9B-16F5-4641-8C92-14F7E3EB8C4F}"/>
    <pc:docChg chg="modSld">
      <pc:chgData name="20CMS26" userId="S::20cms26@sjcacblr.onmicrosoft.com::cc846eb9-46a9-4422-92d2-909009e7b181" providerId="AD" clId="Web-{9F2D5A9B-16F5-4641-8C92-14F7E3EB8C4F}" dt="2021-12-06T15:36:28.385" v="0" actId="20577"/>
      <pc:docMkLst>
        <pc:docMk/>
      </pc:docMkLst>
      <pc:sldChg chg="modSp">
        <pc:chgData name="20CMS26" userId="S::20cms26@sjcacblr.onmicrosoft.com::cc846eb9-46a9-4422-92d2-909009e7b181" providerId="AD" clId="Web-{9F2D5A9B-16F5-4641-8C92-14F7E3EB8C4F}" dt="2021-12-06T15:36:28.385" v="0" actId="20577"/>
        <pc:sldMkLst>
          <pc:docMk/>
          <pc:sldMk cId="3276511800" sldId="262"/>
        </pc:sldMkLst>
        <pc:spChg chg="mod">
          <ac:chgData name="20CMS26" userId="S::20cms26@sjcacblr.onmicrosoft.com::cc846eb9-46a9-4422-92d2-909009e7b181" providerId="AD" clId="Web-{9F2D5A9B-16F5-4641-8C92-14F7E3EB8C4F}" dt="2021-12-06T15:36:28.385" v="0" actId="20577"/>
          <ac:spMkLst>
            <pc:docMk/>
            <pc:sldMk cId="3276511800" sldId="262"/>
            <ac:spMk id="6" creationId="{AD9E7C44-FDBD-4D5D-8754-F965C449B3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0457-DFF6-4616-831A-1B52286F2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28728-59B2-45F3-BA0E-59989E8B5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4979-94F8-4450-8950-D6773A39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22D5-09CA-4734-9B4E-453113B1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2FA1-5B93-44B9-9760-9F96A19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9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A166-34BD-4ED6-8562-69960EF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41FBC-0ABD-4CDE-BD37-E1A1F0F3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F9C9-CEDC-4064-9493-88FD098F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976B8-13E8-4E13-86C0-2E02F2E8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A598-C157-426C-A715-7554D77A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B41ED-9D18-42D3-8ECB-3EB467A26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3239A-546A-4DF8-A32B-570A9C0F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040C-AB81-4F07-A08A-3B4CF7EF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89700-F4AE-4AD8-AB79-9DB1B647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5A97-5F1D-4629-B35E-50457017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55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FEFD-5856-436E-8EEF-56604687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E6CE-A23C-4FB1-AE97-842A59E1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7C18-B2D5-46E4-A9B3-B86ED80F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79AF-417B-44B9-AF2D-B144EF32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E7B3-83D3-4006-A810-5FDF35F5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6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6B25-024C-412B-92A0-6320B005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562F9-0603-4827-9F15-CDE67823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FB10-FA46-4385-B85C-64CD4CE8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79DD-E591-460C-BD5E-F94282D1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0079-CC05-442C-B7F9-2BA26719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70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ADEC-5342-4D4D-9690-C64CECBE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E4AF-D7FD-48A9-BCF3-EAA917CD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1CBC-4176-4DDF-B07B-6C0C79EF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97415-EE03-498D-8A42-773F771F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5BCAA-4F2A-4760-8390-CE483BE0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FB6F9-BBDA-46BF-B979-C0C0E01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3222-0C7B-4DEB-8FC0-11F1EC59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FFC6-B042-4AE4-BC12-1288B60F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8F9C-0143-4FF0-B4C0-7AFFE0943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6D148-C123-4882-8C90-6AD81272F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15E31-9A74-4E61-B6FF-60A441D20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8F028D-C3B1-453F-A0E2-3AC9F85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CE490-4654-43DA-8174-432209B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10BBB-151A-4D3E-9F35-9DC830B4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4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DB5C-B2D5-4A54-A99B-541E7E70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6FE54-117D-4DC9-A668-FAE55268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B22C1-BEC4-47AA-BFD8-365EF29B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CEC3F-1789-47A6-A947-CC32A16F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E9A4D-63A6-4522-B1DC-B518ADF4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BFF08-E568-45CC-833F-1BC9CCE0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C68CC-F7E5-4555-AE4F-10AEE56B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22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D928-0BDE-45DD-8910-A571757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4667-CBAF-4E50-A4A0-0C113F03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8904B-023C-47F5-A600-35D5BE3E2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490B8-141E-46DA-99C4-0B4D5BCD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64B9E-7878-4C43-95CB-6EF497EA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99E5B-E8F3-4463-9EF3-E9D3D035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7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8752-D234-4466-B4F0-B6FF9668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DDE9F-AF34-4DAD-8378-D58F15322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37598-B24F-4BAA-905E-B7181902B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22A9-3D91-47B0-9C0D-D250FE82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E2A0E-0A46-4C11-B715-AA82D772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1646-51A7-440B-91DE-78736499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7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73712-1A02-4213-9758-80B61DA8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89DF-EDDF-4E7E-9F40-AE50B09EB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037D-29AB-457E-BEAA-4D50E196E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DC28-1D6E-4CA8-8492-490430C4EAF7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6EDB9-B43F-47DF-8A86-4CEDBAE20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9D00-A808-4B06-BFB1-0A4ABD43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BDDA5-B54F-42B9-A012-E5613FEC97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1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17C43-0117-4EB7-A548-060C90160094}"/>
              </a:ext>
            </a:extLst>
          </p:cNvPr>
          <p:cNvSpPr txBox="1"/>
          <p:nvPr/>
        </p:nvSpPr>
        <p:spPr>
          <a:xfrm>
            <a:off x="1746604" y="278343"/>
            <a:ext cx="489308" cy="646331"/>
          </a:xfrm>
          <a:prstGeom prst="rect">
            <a:avLst/>
          </a:prstGeom>
          <a:solidFill>
            <a:srgbClr val="6666FF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600" b="1" dirty="0"/>
              <a:t>3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0ECC6-6712-408F-A652-B7CE4EA44F94}"/>
              </a:ext>
            </a:extLst>
          </p:cNvPr>
          <p:cNvSpPr txBox="1"/>
          <p:nvPr/>
        </p:nvSpPr>
        <p:spPr>
          <a:xfrm>
            <a:off x="3737218" y="208546"/>
            <a:ext cx="1828799" cy="492443"/>
          </a:xfrm>
          <a:prstGeom prst="rect">
            <a:avLst/>
          </a:prstGeom>
          <a:solidFill>
            <a:srgbClr val="00CCFF">
              <a:alpha val="51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600" b="1" u="sng" dirty="0"/>
              <a:t>Elon Musk</a:t>
            </a:r>
            <a:endParaRPr lang="en-IN" sz="26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7A826-6D3B-49A5-9D77-E36778F97902}"/>
              </a:ext>
            </a:extLst>
          </p:cNvPr>
          <p:cNvSpPr txBox="1"/>
          <p:nvPr/>
        </p:nvSpPr>
        <p:spPr>
          <a:xfrm>
            <a:off x="8928030" y="270102"/>
            <a:ext cx="2887251" cy="430887"/>
          </a:xfrm>
          <a:prstGeom prst="rect">
            <a:avLst/>
          </a:prstGeom>
          <a:solidFill>
            <a:srgbClr val="0066FF">
              <a:alpha val="5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David Alen (20BCAB44</a:t>
            </a:r>
            <a:r>
              <a:rPr lang="en-US" sz="2200" dirty="0"/>
              <a:t>)</a:t>
            </a:r>
            <a:endParaRPr lang="en-I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7C44-FDBD-4D5D-8754-F965C449B3BA}"/>
              </a:ext>
            </a:extLst>
          </p:cNvPr>
          <p:cNvSpPr txBox="1"/>
          <p:nvPr/>
        </p:nvSpPr>
        <p:spPr>
          <a:xfrm>
            <a:off x="1988046" y="2888065"/>
            <a:ext cx="2757328" cy="430887"/>
          </a:xfrm>
          <a:prstGeom prst="rect">
            <a:avLst/>
          </a:prstGeom>
          <a:solidFill>
            <a:srgbClr val="FF9999">
              <a:alpha val="44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/>
              <a:t>Anzil (20BCAB74)</a:t>
            </a:r>
            <a:endParaRPr lang="en-IN" sz="2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FA82B-03F1-4CA3-B195-7B60B623F42A}"/>
              </a:ext>
            </a:extLst>
          </p:cNvPr>
          <p:cNvSpPr txBox="1"/>
          <p:nvPr/>
        </p:nvSpPr>
        <p:spPr>
          <a:xfrm>
            <a:off x="1952087" y="3467296"/>
            <a:ext cx="5061306" cy="923330"/>
          </a:xfrm>
          <a:prstGeom prst="rect">
            <a:avLst/>
          </a:prstGeom>
          <a:solidFill>
            <a:srgbClr val="FF9999">
              <a:alpha val="5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did you feel when you were named as one of the 75 most influential people of 21</a:t>
            </a:r>
            <a:r>
              <a:rPr lang="en-US" baseline="30000" dirty="0"/>
              <a:t>st</a:t>
            </a:r>
            <a:r>
              <a:rPr lang="en-US" dirty="0"/>
              <a:t> century by Esquire magazine?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726D9-B54E-4851-AD53-13EE3D326252}"/>
              </a:ext>
            </a:extLst>
          </p:cNvPr>
          <p:cNvSpPr txBox="1"/>
          <p:nvPr/>
        </p:nvSpPr>
        <p:spPr>
          <a:xfrm>
            <a:off x="1988046" y="1406406"/>
            <a:ext cx="2214081" cy="430887"/>
          </a:xfrm>
          <a:prstGeom prst="rect">
            <a:avLst/>
          </a:prstGeom>
          <a:solidFill>
            <a:srgbClr val="FF9999">
              <a:alpha val="48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Jathin</a:t>
            </a:r>
            <a:r>
              <a:rPr lang="en-US" sz="2200" b="1" dirty="0"/>
              <a:t> (20CMS36)</a:t>
            </a:r>
            <a:endParaRPr lang="en-IN" sz="2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3B600-A512-46F5-9C5A-D63062BD43CC}"/>
              </a:ext>
            </a:extLst>
          </p:cNvPr>
          <p:cNvSpPr txBox="1"/>
          <p:nvPr/>
        </p:nvSpPr>
        <p:spPr>
          <a:xfrm>
            <a:off x="1967500" y="4559387"/>
            <a:ext cx="3005192" cy="430887"/>
          </a:xfrm>
          <a:prstGeom prst="rect">
            <a:avLst/>
          </a:prstGeom>
          <a:solidFill>
            <a:srgbClr val="FF9999">
              <a:alpha val="4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Syed Akbar (20BCAB69)</a:t>
            </a:r>
            <a:endParaRPr lang="en-IN" sz="2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F63C9-7743-4A44-87D2-4C2AAADA2E01}"/>
              </a:ext>
            </a:extLst>
          </p:cNvPr>
          <p:cNvSpPr txBox="1"/>
          <p:nvPr/>
        </p:nvSpPr>
        <p:spPr>
          <a:xfrm>
            <a:off x="8363164" y="6326074"/>
            <a:ext cx="2599362" cy="430887"/>
          </a:xfrm>
          <a:prstGeom prst="rect">
            <a:avLst/>
          </a:prstGeom>
          <a:solidFill>
            <a:srgbClr val="C7F977">
              <a:alpha val="5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200" b="1" dirty="0"/>
              <a:t>Yuktha (20CMS26)</a:t>
            </a:r>
            <a:endParaRPr lang="en-IN" sz="2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E2E9B-6620-4036-9EF4-C63B387451D9}"/>
              </a:ext>
            </a:extLst>
          </p:cNvPr>
          <p:cNvSpPr/>
          <p:nvPr/>
        </p:nvSpPr>
        <p:spPr>
          <a:xfrm>
            <a:off x="1988046" y="2859021"/>
            <a:ext cx="2757328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F40C29-AF9E-48C6-A4A5-3B460D710F7D}"/>
              </a:ext>
            </a:extLst>
          </p:cNvPr>
          <p:cNvSpPr/>
          <p:nvPr/>
        </p:nvSpPr>
        <p:spPr>
          <a:xfrm>
            <a:off x="3743641" y="213972"/>
            <a:ext cx="1828799" cy="461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6F1753-60DF-461B-84DC-AFEB7DACEBD6}"/>
              </a:ext>
            </a:extLst>
          </p:cNvPr>
          <p:cNvSpPr/>
          <p:nvPr/>
        </p:nvSpPr>
        <p:spPr>
          <a:xfrm>
            <a:off x="1746604" y="278343"/>
            <a:ext cx="482885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28A5B-865A-40EA-A681-5591A89BB354}"/>
              </a:ext>
            </a:extLst>
          </p:cNvPr>
          <p:cNvSpPr/>
          <p:nvPr/>
        </p:nvSpPr>
        <p:spPr>
          <a:xfrm>
            <a:off x="1988046" y="1393818"/>
            <a:ext cx="2214081" cy="4308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AD6267-BC18-4DD8-B346-E771A374C7C6}"/>
              </a:ext>
            </a:extLst>
          </p:cNvPr>
          <p:cNvSpPr/>
          <p:nvPr/>
        </p:nvSpPr>
        <p:spPr>
          <a:xfrm>
            <a:off x="1988047" y="4563139"/>
            <a:ext cx="2984645" cy="427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6BED10-607E-4892-B0A5-9DE332161FFC}"/>
              </a:ext>
            </a:extLst>
          </p:cNvPr>
          <p:cNvSpPr/>
          <p:nvPr/>
        </p:nvSpPr>
        <p:spPr>
          <a:xfrm>
            <a:off x="8928030" y="270102"/>
            <a:ext cx="2887251" cy="405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334C69-2C07-40F6-BECB-471A6A917EBF}"/>
              </a:ext>
            </a:extLst>
          </p:cNvPr>
          <p:cNvSpPr/>
          <p:nvPr/>
        </p:nvSpPr>
        <p:spPr>
          <a:xfrm>
            <a:off x="8363164" y="6364266"/>
            <a:ext cx="2599362" cy="377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1E22B8-4A25-43A6-916D-A44C16C6704B}"/>
              </a:ext>
            </a:extLst>
          </p:cNvPr>
          <p:cNvSpPr txBox="1"/>
          <p:nvPr/>
        </p:nvSpPr>
        <p:spPr>
          <a:xfrm>
            <a:off x="1967500" y="1965353"/>
            <a:ext cx="7157234" cy="64633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stated earlier that hyperloop is the future of transportation, how exactly does this hyperloop work? Do you think it’s easy to achieve it?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7BF1F-60A7-48B6-8615-C2E5486BCF8F}"/>
              </a:ext>
            </a:extLst>
          </p:cNvPr>
          <p:cNvSpPr txBox="1"/>
          <p:nvPr/>
        </p:nvSpPr>
        <p:spPr>
          <a:xfrm>
            <a:off x="1947592" y="5112868"/>
            <a:ext cx="4509070" cy="646331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So, I have a quick question, How is X Æ A-12 doing?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92A4D-0E3F-4AAA-97A7-D9D63A1438A4}"/>
              </a:ext>
            </a:extLst>
          </p:cNvPr>
          <p:cNvSpPr txBox="1"/>
          <p:nvPr/>
        </p:nvSpPr>
        <p:spPr>
          <a:xfrm>
            <a:off x="297951" y="6246688"/>
            <a:ext cx="239387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Date: 7/12/2021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6C068-CFD5-4BE8-84A5-C00F772D4AC7}"/>
              </a:ext>
            </a:extLst>
          </p:cNvPr>
          <p:cNvSpPr/>
          <p:nvPr/>
        </p:nvSpPr>
        <p:spPr>
          <a:xfrm>
            <a:off x="297951" y="6246688"/>
            <a:ext cx="2393878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2" descr="A picture containing text, person, person, suit&#10;&#10;Description automatically generated">
            <a:extLst>
              <a:ext uri="{FF2B5EF4-FFF2-40B4-BE49-F238E27FC236}">
                <a16:creationId xmlns:a16="http://schemas.microsoft.com/office/drawing/2014/main" id="{569F8F65-BED6-4508-A4F8-86B90EA7B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593" y="2822288"/>
            <a:ext cx="2743200" cy="154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1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B4DB3BB8A4644A7C686B1CB57FE78" ma:contentTypeVersion="13" ma:contentTypeDescription="Create a new document." ma:contentTypeScope="" ma:versionID="56d5cb631c3d5b120f6f07563e03329e">
  <xsd:schema xmlns:xsd="http://www.w3.org/2001/XMLSchema" xmlns:xs="http://www.w3.org/2001/XMLSchema" xmlns:p="http://schemas.microsoft.com/office/2006/metadata/properties" xmlns:ns2="31af07eb-d1ad-4133-ad04-21a2dd917154" xmlns:ns3="c5497554-3a1b-4466-b65e-790f2a6c4315" targetNamespace="http://schemas.microsoft.com/office/2006/metadata/properties" ma:root="true" ma:fieldsID="47c9c3fc470d4168a92b6ddafe44bf27" ns2:_="" ns3:_="">
    <xsd:import namespace="31af07eb-d1ad-4133-ad04-21a2dd917154"/>
    <xsd:import namespace="c5497554-3a1b-4466-b65e-790f2a6c4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Details" minOccurs="0"/>
                <xsd:element ref="ns3:SharedWithUser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f07eb-d1ad-4133-ad04-21a2dd917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497554-3a1b-4466-b65e-790f2a6c4315" elementFormDefault="qualified">
    <xsd:import namespace="http://schemas.microsoft.com/office/2006/documentManagement/types"/>
    <xsd:import namespace="http://schemas.microsoft.com/office/infopath/2007/PartnerControls"/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375FD-2F2B-48D2-B862-A386A4A5D1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38F0F-4F4D-418A-AE33-872E3BD482C2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c5497554-3a1b-4466-b65e-790f2a6c4315"/>
    <ds:schemaRef ds:uri="31af07eb-d1ad-4133-ad04-21a2dd91715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6EF2E90-7488-4F49-AEF3-7FB036039F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af07eb-d1ad-4133-ad04-21a2dd917154"/>
    <ds:schemaRef ds:uri="c5497554-3a1b-4466-b65e-790f2a6c43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93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Jyothsna Kavuturu</dc:creator>
  <cp:lastModifiedBy>20CMS26</cp:lastModifiedBy>
  <cp:revision>37</cp:revision>
  <dcterms:created xsi:type="dcterms:W3CDTF">2021-12-06T06:30:09Z</dcterms:created>
  <dcterms:modified xsi:type="dcterms:W3CDTF">2021-12-09T14:23:31Z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0x0101000FAB4DB3BB8A4644A7C686B1CB57FE78</vt:lpwstr>
  </property>
</Properties>
</file>