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-DataViz_withTableau/Netflix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0C0A96-BB58-42E0-850B-548F3143FF7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Netflix-Data Viz. with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FFE280-49AC-4374-A320-3731C904BE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1/3/2023 8:17:44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0" name="slide10">
            <a:extLst>
              <a:ext uri="{FF2B5EF4-FFF2-40B4-BE49-F238E27FC236}">
                <a16:creationId xmlns:a16="http://schemas.microsoft.com/office/drawing/2014/main" id="{6C32D40B-EBAD-4DF8-8E24-3B38734E9A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71"/>
            <a:ext cx="12192000" cy="5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1" name="slide11">
            <a:extLst>
              <a:ext uri="{FF2B5EF4-FFF2-40B4-BE49-F238E27FC236}">
                <a16:creationId xmlns:a16="http://schemas.microsoft.com/office/drawing/2014/main" id="{C08A99F3-B496-413D-B416-E6AC3DD0E1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71"/>
            <a:ext cx="12192000" cy="5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2" name="slide12">
            <a:extLst>
              <a:ext uri="{FF2B5EF4-FFF2-40B4-BE49-F238E27FC236}">
                <a16:creationId xmlns:a16="http://schemas.microsoft.com/office/drawing/2014/main" id="{E9C4AC4F-C3CE-4E7A-8999-1B1D72DCBC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3EFE5C7D-978F-42B4-AE48-6A6B966A9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47"/>
            <a:ext cx="12192000" cy="51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ies" id="3" name="slide3">
            <a:extLst>
              <a:ext uri="{FF2B5EF4-FFF2-40B4-BE49-F238E27FC236}">
                <a16:creationId xmlns:a16="http://schemas.microsoft.com/office/drawing/2014/main" id="{51128CE3-3080-4A90-B3FF-B708CEF72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747"/>
            <a:ext cx="12192000" cy="51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s" id="4" name="slide4">
            <a:extLst>
              <a:ext uri="{FF2B5EF4-FFF2-40B4-BE49-F238E27FC236}">
                <a16:creationId xmlns:a16="http://schemas.microsoft.com/office/drawing/2014/main" id="{06ECDF55-A870-4355-BBA3-D72DDD594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319"/>
            <a:ext cx="12192000" cy="51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8FA61A39-0459-4AAF-8DDC-53B8AA0805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47"/>
            <a:ext cx="12192000" cy="51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0E8C63B1-0CA2-49CD-BFDA-02FA385D0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319"/>
            <a:ext cx="12192000" cy="51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11ACEBF6-BEC6-483A-9C5F-D4770B65F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71"/>
            <a:ext cx="12192000" cy="5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90B2B14C-0069-4924-81A7-7F4E5A5A1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71"/>
            <a:ext cx="12192000" cy="5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9" name="slide9">
            <a:extLst>
              <a:ext uri="{FF2B5EF4-FFF2-40B4-BE49-F238E27FC236}">
                <a16:creationId xmlns:a16="http://schemas.microsoft.com/office/drawing/2014/main" id="{7BB5C964-F581-4CBE-BED5-1C445986F7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71"/>
            <a:ext cx="12192000" cy="5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2023-01-03T08:17:46Z</dcterms:created>
  <dcterms:modified xsi:type="dcterms:W3CDTF">2023-01-03T08:17:46Z</dcterms:modified>
</cp:coreProperties>
</file>