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_superstore_sales_productsDataViz_usingTableau/SuperstoreProfitabilityMatrixDashb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784560-E45B-4257-8D18-4124EBB057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Sample_superstore_sales_products Data Viz. using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03926C-AD67-489D-88D5-1516D554A8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1/5/2023 8:58:21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KPI" id="2" name="slide2">
            <a:extLst>
              <a:ext uri="{FF2B5EF4-FFF2-40B4-BE49-F238E27FC236}">
                <a16:creationId xmlns:a16="http://schemas.microsoft.com/office/drawing/2014/main" id="{805239F6-55FD-445A-B5F2-7859BED8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743200"/>
            <a:ext cx="4686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by items" id="3" name="slide3">
            <a:extLst>
              <a:ext uri="{FF2B5EF4-FFF2-40B4-BE49-F238E27FC236}">
                <a16:creationId xmlns:a16="http://schemas.microsoft.com/office/drawing/2014/main" id="{260203F2-EAEB-4D0E-A48A-BF68E6FB7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400050"/>
            <a:ext cx="734568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details" id="4" name="slide4">
            <a:extLst>
              <a:ext uri="{FF2B5EF4-FFF2-40B4-BE49-F238E27FC236}">
                <a16:creationId xmlns:a16="http://schemas.microsoft.com/office/drawing/2014/main" id="{A142217B-0E23-437A-828A-562E69BDF7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89" y="0"/>
            <a:ext cx="1427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by category" id="5" name="slide5">
            <a:extLst>
              <a:ext uri="{FF2B5EF4-FFF2-40B4-BE49-F238E27FC236}">
                <a16:creationId xmlns:a16="http://schemas.microsoft.com/office/drawing/2014/main" id="{B9344A10-E552-46BB-9862-EE8F8FC709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0" y="2838450"/>
            <a:ext cx="52044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Profitability Matrix Dashbboard" id="6" name="slide6">
            <a:extLst>
              <a:ext uri="{FF2B5EF4-FFF2-40B4-BE49-F238E27FC236}">
                <a16:creationId xmlns:a16="http://schemas.microsoft.com/office/drawing/2014/main" id="{EEDEE218-7498-48E8-AF6A-463DA8A310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2023-01-05T20:58:21Z</dcterms:created>
  <dcterms:modified xsi:type="dcterms:W3CDTF">2023-01-05T20:58:21Z</dcterms:modified>
</cp:coreProperties>
</file>