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_superstore_sales_profits_customersDataViz_usingTableau/Customer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C16A40-1A8A-4CA0-A867-6E674F2245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Sample_superstore_sales_profits_customers Data Viz. using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514457-3F22-4041-A4CC-FE9CEDFE34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1/6/2023 1:49:07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ashboard" id="10" name="slide10">
            <a:extLst>
              <a:ext uri="{FF2B5EF4-FFF2-40B4-BE49-F238E27FC236}">
                <a16:creationId xmlns:a16="http://schemas.microsoft.com/office/drawing/2014/main" id="{9E2B866D-40D2-4BDC-9FEA-95BD32F099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KPI" id="2" name="slide2">
            <a:extLst>
              <a:ext uri="{FF2B5EF4-FFF2-40B4-BE49-F238E27FC236}">
                <a16:creationId xmlns:a16="http://schemas.microsoft.com/office/drawing/2014/main" id="{13720AC5-1A22-4ACE-BEC0-F3FCE6F79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743200"/>
            <a:ext cx="4686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by items" id="3" name="slide3">
            <a:extLst>
              <a:ext uri="{FF2B5EF4-FFF2-40B4-BE49-F238E27FC236}">
                <a16:creationId xmlns:a16="http://schemas.microsoft.com/office/drawing/2014/main" id="{0F1F0650-21C5-4443-B920-6724AAA4E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510540"/>
            <a:ext cx="712470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details" id="4" name="slide4">
            <a:extLst>
              <a:ext uri="{FF2B5EF4-FFF2-40B4-BE49-F238E27FC236}">
                <a16:creationId xmlns:a16="http://schemas.microsoft.com/office/drawing/2014/main" id="{D34A6099-3F65-402C-91E2-56CF402EF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89" y="0"/>
            <a:ext cx="1427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ability by category" id="5" name="slide5">
            <a:extLst>
              <a:ext uri="{FF2B5EF4-FFF2-40B4-BE49-F238E27FC236}">
                <a16:creationId xmlns:a16="http://schemas.microsoft.com/office/drawing/2014/main" id="{AD2D8A91-67B8-4B5D-9389-7434F5BD3E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0" y="2838450"/>
            <a:ext cx="520446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scatter plot" id="6" name="slide6">
            <a:extLst>
              <a:ext uri="{FF2B5EF4-FFF2-40B4-BE49-F238E27FC236}">
                <a16:creationId xmlns:a16="http://schemas.microsoft.com/office/drawing/2014/main" id="{2BFE8751-73CE-45BB-BCA1-03ED62B377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90" y="533400"/>
            <a:ext cx="686562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Rank" id="7" name="slide7">
            <a:extLst>
              <a:ext uri="{FF2B5EF4-FFF2-40B4-BE49-F238E27FC236}">
                <a16:creationId xmlns:a16="http://schemas.microsoft.com/office/drawing/2014/main" id="{5A5B2EAC-2678-4C33-9CF5-9DCE30DEBE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63" y="0"/>
            <a:ext cx="836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Overview" id="8" name="slide8">
            <a:extLst>
              <a:ext uri="{FF2B5EF4-FFF2-40B4-BE49-F238E27FC236}">
                <a16:creationId xmlns:a16="http://schemas.microsoft.com/office/drawing/2014/main" id="{C956B5F5-1242-48B7-92B4-97FA7A6E09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104"/>
            <a:ext cx="12192000" cy="12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Profitability Matrix Dashbboard" id="9" name="slide9">
            <a:extLst>
              <a:ext uri="{FF2B5EF4-FFF2-40B4-BE49-F238E27FC236}">
                <a16:creationId xmlns:a16="http://schemas.microsoft.com/office/drawing/2014/main" id="{921FC748-C505-492D-9417-BFCAEE0DDA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119"/>
            <a:ext cx="12192000" cy="46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2023-01-06T01:49:09Z</dcterms:created>
  <dcterms:modified xsi:type="dcterms:W3CDTF">2023-01-06T01:49:09Z</dcterms:modified>
</cp:coreProperties>
</file>