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FL_Bus_Safety-DatavizwithTableau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59AA3C-2821-4382-9627-0B8ECE28AE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TFL_Bus_Safety-Data viz with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BF7586-1821-4365-AC08-AE2F14A40A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1/3/2023 3:55:27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 by Borough" id="2" name="slide2">
            <a:extLst>
              <a:ext uri="{FF2B5EF4-FFF2-40B4-BE49-F238E27FC236}">
                <a16:creationId xmlns:a16="http://schemas.microsoft.com/office/drawing/2014/main" id="{662CDA27-2EA9-4E84-B331-1632C5657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" y="0"/>
            <a:ext cx="12130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 by Borough &amp;amp; Type" id="3" name="slide3">
            <a:extLst>
              <a:ext uri="{FF2B5EF4-FFF2-40B4-BE49-F238E27FC236}">
                <a16:creationId xmlns:a16="http://schemas.microsoft.com/office/drawing/2014/main" id="{602CC389-A26F-4126-9094-4DD32E202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72"/>
            <a:ext cx="12192000" cy="18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 by Routes" id="4" name="slide4">
            <a:extLst>
              <a:ext uri="{FF2B5EF4-FFF2-40B4-BE49-F238E27FC236}">
                <a16:creationId xmlns:a16="http://schemas.microsoft.com/office/drawing/2014/main" id="{EB9E56FD-9C06-4633-BE96-D5B8B7D1D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74" y="0"/>
            <a:ext cx="8774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 Over Time" id="5" name="slide5">
            <a:extLst>
              <a:ext uri="{FF2B5EF4-FFF2-40B4-BE49-F238E27FC236}">
                <a16:creationId xmlns:a16="http://schemas.microsoft.com/office/drawing/2014/main" id="{C1869E58-F9FF-4C32-B469-F3EEBAB094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0"/>
            <a:ext cx="1153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 By Season" id="6" name="slide6">
            <a:extLst>
              <a:ext uri="{FF2B5EF4-FFF2-40B4-BE49-F238E27FC236}">
                <a16:creationId xmlns:a16="http://schemas.microsoft.com/office/drawing/2014/main" id="{98FC70A4-2D23-4D94-AE8B-5BDA73B84C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0"/>
            <a:ext cx="1153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 Treemap" id="7" name="slide7">
            <a:extLst>
              <a:ext uri="{FF2B5EF4-FFF2-40B4-BE49-F238E27FC236}">
                <a16:creationId xmlns:a16="http://schemas.microsoft.com/office/drawing/2014/main" id="{BA48AC19-CCAD-4752-93A7-DD8449F50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0"/>
            <a:ext cx="1153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4D1E6F71-138D-46EF-926E-A42782E740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2023-01-03T03:55:27Z</dcterms:created>
  <dcterms:modified xsi:type="dcterms:W3CDTF">2023-01-03T03:55:27Z</dcterms:modified>
</cp:coreProperties>
</file>