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Slides/notesSlide1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798" y="-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=""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193899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 </a:t>
            </a:r>
            <a:r>
              <a:rPr lang="en-US" sz="2400" dirty="0" err="1" smtClean="0"/>
              <a:t>Madhan</a:t>
            </a:r>
            <a:r>
              <a:rPr lang="en-US" sz="2400" dirty="0" smtClean="0"/>
              <a:t> Raj .j</a:t>
            </a:r>
            <a:endParaRPr lang="en-US" sz="2400" dirty="0"/>
          </a:p>
          <a:p>
            <a:r>
              <a:rPr lang="en-US" sz="2400" dirty="0"/>
              <a:t>REGISTER NO AND NMID: </a:t>
            </a:r>
            <a:r>
              <a:rPr lang="en-US" sz="2400" dirty="0" smtClean="0"/>
              <a:t>24131060500121030</a:t>
            </a:r>
            <a:endParaRPr lang="en-US" sz="2400" dirty="0">
              <a:cs typeface="Calibri"/>
            </a:endParaRPr>
          </a:p>
          <a:p>
            <a:r>
              <a:rPr lang="en-US" sz="2400" dirty="0"/>
              <a:t>DEPARTMENT: </a:t>
            </a:r>
            <a:r>
              <a:rPr lang="en-US" sz="2400" dirty="0" smtClean="0"/>
              <a:t>Bachelor of Computer Applications</a:t>
            </a:r>
            <a:endParaRPr lang="en-US" sz="2400" dirty="0"/>
          </a:p>
          <a:p>
            <a:r>
              <a:rPr lang="en-US" sz="2400" dirty="0"/>
              <a:t>COLLEGE: </a:t>
            </a:r>
            <a:r>
              <a:rPr lang="en-US" sz="2400" dirty="0" smtClean="0"/>
              <a:t>Shree </a:t>
            </a:r>
            <a:r>
              <a:rPr lang="en-US" sz="2400" dirty="0" err="1" smtClean="0"/>
              <a:t>Raghvendra</a:t>
            </a:r>
            <a:r>
              <a:rPr lang="en-US" sz="2400" dirty="0" smtClean="0"/>
              <a:t> Arts and Science college.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146241" y="696644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524100" y="2000240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Demonstrated faster speeds compared to </a:t>
            </a:r>
            <a:r>
              <a:rPr lang="en-US" sz="2400" dirty="0" smtClean="0"/>
              <a:t>4G</a:t>
            </a:r>
          </a:p>
          <a:p>
            <a:endParaRPr lang="en-US" sz="2400" dirty="0" smtClean="0"/>
          </a:p>
          <a:p>
            <a:r>
              <a:rPr lang="en-US" sz="2400" dirty="0" smtClean="0"/>
              <a:t>Improved </a:t>
            </a:r>
            <a:r>
              <a:rPr lang="en-US" sz="2400" dirty="0" smtClean="0"/>
              <a:t>support for AR/VR, </a:t>
            </a:r>
            <a:r>
              <a:rPr lang="en-US" sz="2400" dirty="0" err="1" smtClean="0"/>
              <a:t>IoT</a:t>
            </a:r>
            <a:r>
              <a:rPr lang="en-US" sz="2400" dirty="0" smtClean="0"/>
              <a:t>, and autonomous </a:t>
            </a:r>
            <a:r>
              <a:rPr lang="en-US" sz="2400" dirty="0" smtClean="0"/>
              <a:t>vehicles</a:t>
            </a:r>
          </a:p>
          <a:p>
            <a:endParaRPr lang="en-US" sz="2400" dirty="0" smtClean="0"/>
          </a:p>
          <a:p>
            <a:r>
              <a:rPr lang="en-US" sz="2400" dirty="0" smtClean="0"/>
              <a:t>Energy </a:t>
            </a:r>
            <a:r>
              <a:rPr lang="en-US" sz="2400" dirty="0" smtClean="0"/>
              <a:t>efficiency and better spectrum </a:t>
            </a:r>
            <a:r>
              <a:rPr lang="en-US" sz="2400" dirty="0" smtClean="0"/>
              <a:t>utilization</a:t>
            </a:r>
          </a:p>
          <a:p>
            <a:endParaRPr lang="en-US" sz="2400" dirty="0" smtClean="0"/>
          </a:p>
          <a:p>
            <a:r>
              <a:rPr lang="en-US" sz="2400" dirty="0" smtClean="0"/>
              <a:t>Future </a:t>
            </a:r>
            <a:r>
              <a:rPr lang="en-US" sz="2400" dirty="0" smtClean="0"/>
              <a:t>readiness for 6G (AI, quantum, holographic communications</a:t>
            </a:r>
            <a:r>
              <a:rPr lang="en-US" dirty="0" smtClean="0"/>
              <a:t>)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595274" y="1643050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5G is a foundation for future digital </a:t>
            </a:r>
            <a:r>
              <a:rPr lang="en-US" sz="2400" dirty="0" smtClean="0"/>
              <a:t>transformation</a:t>
            </a:r>
          </a:p>
          <a:p>
            <a:endParaRPr lang="en-US" sz="2400" dirty="0" smtClean="0"/>
          </a:p>
          <a:p>
            <a:r>
              <a:rPr lang="en-US" sz="2400" dirty="0" smtClean="0"/>
              <a:t>Key </a:t>
            </a:r>
            <a:r>
              <a:rPr lang="en-US" sz="2400" dirty="0" smtClean="0"/>
              <a:t>enabler for Industry 4.0, smart cities, and immersive </a:t>
            </a:r>
            <a:r>
              <a:rPr lang="en-US" sz="2400" dirty="0" smtClean="0"/>
              <a:t>technologies</a:t>
            </a:r>
          </a:p>
          <a:p>
            <a:endParaRPr lang="en-US" sz="2400" dirty="0" smtClean="0"/>
          </a:p>
          <a:p>
            <a:r>
              <a:rPr lang="en-US" sz="2400" dirty="0" smtClean="0"/>
              <a:t>Beyond </a:t>
            </a:r>
            <a:r>
              <a:rPr lang="en-US" sz="2400" dirty="0" smtClean="0"/>
              <a:t>5G: 6G will bring ultra-intelligence, terahertz speeds, and quantum </a:t>
            </a:r>
            <a:r>
              <a:rPr lang="en-US" sz="2400" dirty="0" smtClean="0"/>
              <a:t>security</a:t>
            </a:r>
          </a:p>
          <a:p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 smtClean="0"/>
              <a:t>evolution of networks = smarter, faster, more connected world</a:t>
            </a: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US" sz="2800" dirty="0" smtClean="0">
              <a:latin typeface="Aharoni" pitchFamily="2" charset="-79"/>
              <a:cs typeface="Aharoni" pitchFamily="2" charset="-79"/>
            </a:endParaRPr>
          </a:p>
          <a:p>
            <a:endParaRPr lang="en-US" sz="2800" dirty="0" smtClean="0">
              <a:latin typeface="Aharoni" pitchFamily="2" charset="-79"/>
              <a:cs typeface="Aharoni" pitchFamily="2" charset="-79"/>
            </a:endParaRPr>
          </a:p>
          <a:p>
            <a:endParaRPr lang="en-US" sz="2800" dirty="0" smtClean="0">
              <a:latin typeface="Aharoni" pitchFamily="2" charset="-79"/>
              <a:cs typeface="Aharoni" pitchFamily="2" charset="-79"/>
            </a:endParaRPr>
          </a:p>
          <a:p>
            <a:endParaRPr lang="en-US" sz="2800" dirty="0" smtClean="0">
              <a:latin typeface="Aharoni" pitchFamily="2" charset="-79"/>
              <a:cs typeface="Aharoni" pitchFamily="2" charset="-79"/>
            </a:endParaRPr>
          </a:p>
          <a:p>
            <a:endParaRPr lang="en-US" sz="2800" dirty="0" smtClean="0">
              <a:latin typeface="Aharoni" pitchFamily="2" charset="-79"/>
              <a:cs typeface="Aharoni" pitchFamily="2" charset="-79"/>
            </a:endParaRPr>
          </a:p>
          <a:p>
            <a:r>
              <a:rPr lang="en-US" sz="2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2800" dirty="0" smtClean="0">
                <a:latin typeface="Aharoni" pitchFamily="2" charset="-79"/>
                <a:cs typeface="Aharoni" pitchFamily="2" charset="-79"/>
              </a:rPr>
              <a:t>  </a:t>
            </a:r>
            <a:r>
              <a:rPr lang="en-US" sz="4000" dirty="0" smtClean="0">
                <a:latin typeface="Aharoni" pitchFamily="2" charset="-79"/>
                <a:cs typeface="Aharoni" pitchFamily="2" charset="-79"/>
              </a:rPr>
              <a:t>                        </a:t>
            </a:r>
            <a:r>
              <a:rPr lang="en-US" sz="4800" dirty="0" smtClean="0">
                <a:latin typeface="Aharoni" pitchFamily="2" charset="-79"/>
                <a:cs typeface="Aharoni" pitchFamily="2" charset="-79"/>
              </a:rPr>
              <a:t>5G</a:t>
            </a:r>
          </a:p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800" dirty="0" smtClean="0">
                <a:latin typeface="Aharoni" pitchFamily="2" charset="-79"/>
                <a:cs typeface="Aharoni" pitchFamily="2" charset="-79"/>
              </a:rPr>
              <a:t>        And The Beyond: The </a:t>
            </a:r>
          </a:p>
          <a:p>
            <a:r>
              <a:rPr lang="en-US" sz="4800" dirty="0" smtClean="0">
                <a:latin typeface="Aharoni" pitchFamily="2" charset="-79"/>
                <a:cs typeface="Aharoni" pitchFamily="2" charset="-79"/>
              </a:rPr>
              <a:t> </a:t>
            </a:r>
            <a:r>
              <a:rPr lang="en-US" sz="4800" dirty="0" smtClean="0">
                <a:latin typeface="Aharoni" pitchFamily="2" charset="-79"/>
                <a:cs typeface="Aharoni" pitchFamily="2" charset="-79"/>
              </a:rPr>
              <a:t>        Next Network Evolution</a:t>
            </a:r>
            <a:endParaRPr sz="2800" dirty="0">
              <a:latin typeface="Aharoni" pitchFamily="2" charset="-79"/>
              <a:cs typeface="Aharoni" pitchFamily="2" charset="-79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=""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4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738150" y="1785926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Increasing </a:t>
            </a:r>
            <a:r>
              <a:rPr lang="en-US" sz="2400" dirty="0" smtClean="0"/>
              <a:t>demand for ultra-fast connectivity and low </a:t>
            </a:r>
            <a:r>
              <a:rPr lang="en-US" sz="2400" dirty="0" smtClean="0"/>
              <a:t>latency</a:t>
            </a:r>
          </a:p>
          <a:p>
            <a:endParaRPr lang="en-US" sz="2400" dirty="0" smtClean="0"/>
          </a:p>
          <a:p>
            <a:r>
              <a:rPr lang="en-US" sz="2400" dirty="0" smtClean="0"/>
              <a:t>Limitations </a:t>
            </a:r>
            <a:r>
              <a:rPr lang="en-US" sz="2400" dirty="0" smtClean="0"/>
              <a:t>of 4G networks in handling </a:t>
            </a:r>
            <a:r>
              <a:rPr lang="en-US" sz="2400" dirty="0" err="1" smtClean="0"/>
              <a:t>IoT</a:t>
            </a:r>
            <a:r>
              <a:rPr lang="en-US" sz="2400" dirty="0" smtClean="0"/>
              <a:t> and high-bandwidth </a:t>
            </a:r>
            <a:r>
              <a:rPr lang="en-US" sz="2400" dirty="0" smtClean="0"/>
              <a:t>applications</a:t>
            </a:r>
          </a:p>
          <a:p>
            <a:endParaRPr lang="en-US" sz="2400" dirty="0" smtClean="0"/>
          </a:p>
          <a:p>
            <a:r>
              <a:rPr lang="en-US" sz="2400" dirty="0" smtClean="0"/>
              <a:t>Growing </a:t>
            </a:r>
            <a:r>
              <a:rPr lang="en-US" sz="2400" dirty="0" smtClean="0"/>
              <a:t>need for secure, scalable, and energy-efficient </a:t>
            </a:r>
            <a:r>
              <a:rPr lang="en-US" sz="2400" dirty="0" smtClean="0"/>
              <a:t>networks</a:t>
            </a:r>
          </a:p>
          <a:p>
            <a:endParaRPr lang="en-US" sz="2400" dirty="0" smtClean="0"/>
          </a:p>
          <a:p>
            <a:r>
              <a:rPr lang="en-US" sz="2400" dirty="0" smtClean="0"/>
              <a:t>Challenges </a:t>
            </a:r>
            <a:r>
              <a:rPr lang="en-US" sz="2400" dirty="0" smtClean="0"/>
              <a:t>in supporting autonomous vehicles, AR/VR, and smart cities</a:t>
            </a:r>
            <a:endParaRPr lang="en-US"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1" name="Rectangle 10"/>
          <p:cNvSpPr/>
          <p:nvPr/>
        </p:nvSpPr>
        <p:spPr>
          <a:xfrm>
            <a:off x="452398" y="1928802"/>
            <a:ext cx="6096000" cy="35394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800" dirty="0" smtClean="0"/>
              <a:t>Goal: Explore 5G capabilities and future networks like 6G and </a:t>
            </a:r>
            <a:r>
              <a:rPr lang="en-US" sz="2800" dirty="0" smtClean="0"/>
              <a:t>beyond</a:t>
            </a:r>
          </a:p>
          <a:p>
            <a:endParaRPr lang="en-US" sz="2800" dirty="0" smtClean="0"/>
          </a:p>
          <a:p>
            <a:r>
              <a:rPr lang="en-US" sz="2800" dirty="0" smtClean="0"/>
              <a:t>Focus</a:t>
            </a:r>
            <a:r>
              <a:rPr lang="en-US" sz="2800" dirty="0" smtClean="0"/>
              <a:t>: Speed, latency reduction, massive connectivity, and edge </a:t>
            </a:r>
            <a:r>
              <a:rPr lang="en-US" sz="2800" dirty="0" smtClean="0"/>
              <a:t>computing</a:t>
            </a:r>
          </a:p>
          <a:p>
            <a:endParaRPr lang="en-US" sz="2800" dirty="0" smtClean="0"/>
          </a:p>
          <a:p>
            <a:r>
              <a:rPr lang="en-US" sz="2800" dirty="0" smtClean="0"/>
              <a:t>Scope</a:t>
            </a:r>
            <a:r>
              <a:rPr lang="en-US" sz="2800" dirty="0" smtClean="0"/>
              <a:t>: Integration of AI, </a:t>
            </a:r>
            <a:r>
              <a:rPr lang="en-US" sz="2800" dirty="0" err="1" smtClean="0"/>
              <a:t>IoT</a:t>
            </a:r>
            <a:r>
              <a:rPr lang="en-US" sz="2800" dirty="0" smtClean="0"/>
              <a:t>, and cloud for next-gen network solutions</a:t>
            </a:r>
            <a:endParaRPr lang="en-US" sz="2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6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523836" y="1785926"/>
            <a:ext cx="6096000" cy="449353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200" dirty="0" smtClean="0"/>
              <a:t>Telecom operators – network deployment and </a:t>
            </a:r>
            <a:r>
              <a:rPr lang="en-US" sz="2200" dirty="0" smtClean="0"/>
              <a:t>maintenance</a:t>
            </a:r>
          </a:p>
          <a:p>
            <a:endParaRPr lang="en-US" sz="2200" dirty="0" smtClean="0"/>
          </a:p>
          <a:p>
            <a:r>
              <a:rPr lang="en-US" sz="2200" dirty="0" smtClean="0"/>
              <a:t>Enterprises </a:t>
            </a:r>
            <a:r>
              <a:rPr lang="en-US" sz="2200" dirty="0" smtClean="0"/>
              <a:t>&amp; Industries – automation, Industry </a:t>
            </a:r>
            <a:r>
              <a:rPr lang="en-US" sz="2200" dirty="0" smtClean="0"/>
              <a:t>4.0</a:t>
            </a:r>
          </a:p>
          <a:p>
            <a:endParaRPr lang="en-US" sz="2200" dirty="0" smtClean="0"/>
          </a:p>
          <a:p>
            <a:r>
              <a:rPr lang="en-US" sz="2200" dirty="0" smtClean="0"/>
              <a:t>Smart </a:t>
            </a:r>
            <a:r>
              <a:rPr lang="en-US" sz="2200" dirty="0" smtClean="0"/>
              <a:t>city planners – </a:t>
            </a:r>
            <a:r>
              <a:rPr lang="en-US" sz="2200" dirty="0" err="1" smtClean="0"/>
              <a:t>IoT</a:t>
            </a:r>
            <a:r>
              <a:rPr lang="en-US" sz="2200" dirty="0" smtClean="0"/>
              <a:t> integration and public </a:t>
            </a:r>
            <a:r>
              <a:rPr lang="en-US" sz="2200" dirty="0" smtClean="0"/>
              <a:t>services</a:t>
            </a:r>
          </a:p>
          <a:p>
            <a:endParaRPr lang="en-US" sz="2200" dirty="0" smtClean="0"/>
          </a:p>
          <a:p>
            <a:r>
              <a:rPr lang="en-US" sz="2200" dirty="0" smtClean="0"/>
              <a:t>Healthcare </a:t>
            </a:r>
            <a:r>
              <a:rPr lang="en-US" sz="2200" dirty="0" smtClean="0"/>
              <a:t>sector – telemedicine and remote </a:t>
            </a:r>
            <a:r>
              <a:rPr lang="en-US" sz="2200" dirty="0" smtClean="0"/>
              <a:t>surgeries</a:t>
            </a:r>
          </a:p>
          <a:p>
            <a:endParaRPr lang="en-US" sz="2200" dirty="0" smtClean="0"/>
          </a:p>
          <a:p>
            <a:r>
              <a:rPr lang="en-US" sz="2200" dirty="0" smtClean="0"/>
              <a:t>Consumers </a:t>
            </a:r>
            <a:r>
              <a:rPr lang="en-US" sz="2200" dirty="0" smtClean="0"/>
              <a:t>– high-speed internet, AR/VR gaming, streaming</a:t>
            </a:r>
            <a:endParaRPr lang="en-US" sz="22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7381884" y="714356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7</a:t>
            </a:fld>
            <a:endParaRPr spc="10" dirty="0"/>
          </a:p>
        </p:txBody>
      </p:sp>
      <p:sp>
        <p:nvSpPr>
          <p:cNvPr id="10" name="Rectangle 9"/>
          <p:cNvSpPr/>
          <p:nvPr/>
        </p:nvSpPr>
        <p:spPr>
          <a:xfrm>
            <a:off x="2738414" y="1857364"/>
            <a:ext cx="6096000" cy="40934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 smtClean="0"/>
              <a:t>Networking: 5G NR (New Radio), MIMO, </a:t>
            </a:r>
            <a:r>
              <a:rPr lang="en-US" sz="2000" dirty="0" err="1" smtClean="0"/>
              <a:t>Beamforming</a:t>
            </a:r>
            <a:endParaRPr lang="en-US" sz="2000" dirty="0" smtClean="0"/>
          </a:p>
          <a:p>
            <a:endParaRPr lang="en-US" sz="2000" dirty="0" smtClean="0"/>
          </a:p>
          <a:p>
            <a:r>
              <a:rPr lang="en-US" sz="2000" dirty="0" smtClean="0"/>
              <a:t>Edge </a:t>
            </a:r>
            <a:r>
              <a:rPr lang="en-US" sz="2000" dirty="0" smtClean="0"/>
              <a:t>Computing: MEC (Multi-Access Edge Computing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Cloud </a:t>
            </a:r>
            <a:r>
              <a:rPr lang="en-US" sz="2000" dirty="0" smtClean="0"/>
              <a:t>&amp; Virtualization: NFV (Network Functions Virtualization), SDN (Software Defined Networking</a:t>
            </a:r>
            <a:r>
              <a:rPr lang="en-US" sz="2000" dirty="0" smtClean="0"/>
              <a:t>)</a:t>
            </a:r>
          </a:p>
          <a:p>
            <a:endParaRPr lang="en-US" sz="2000" dirty="0" smtClean="0"/>
          </a:p>
          <a:p>
            <a:r>
              <a:rPr lang="en-US" sz="2000" dirty="0" smtClean="0"/>
              <a:t>Security</a:t>
            </a:r>
            <a:r>
              <a:rPr lang="en-US" sz="2000" dirty="0" smtClean="0"/>
              <a:t>: </a:t>
            </a:r>
            <a:r>
              <a:rPr lang="en-US" sz="2000" dirty="0" err="1" smtClean="0"/>
              <a:t>Blockchain</a:t>
            </a:r>
            <a:r>
              <a:rPr lang="en-US" sz="2000" dirty="0" smtClean="0"/>
              <a:t>, AI-based threat </a:t>
            </a:r>
            <a:r>
              <a:rPr lang="en-US" sz="2000" dirty="0" smtClean="0"/>
              <a:t>detection</a:t>
            </a:r>
          </a:p>
          <a:p>
            <a:endParaRPr lang="en-US" sz="2000" dirty="0" smtClean="0"/>
          </a:p>
          <a:p>
            <a:r>
              <a:rPr lang="en-US" sz="2000" dirty="0" smtClean="0"/>
              <a:t>AI </a:t>
            </a:r>
            <a:r>
              <a:rPr lang="en-US" sz="2000" dirty="0" smtClean="0"/>
              <a:t>&amp; ML: Traffic prediction, network </a:t>
            </a:r>
            <a:r>
              <a:rPr lang="en-US" sz="2000" dirty="0" smtClean="0"/>
              <a:t>optimization</a:t>
            </a:r>
          </a:p>
          <a:p>
            <a:endParaRPr lang="en-US" sz="2000" dirty="0" smtClean="0"/>
          </a:p>
          <a:p>
            <a:r>
              <a:rPr lang="en-US" sz="2000" dirty="0" smtClean="0"/>
              <a:t>Future </a:t>
            </a:r>
            <a:r>
              <a:rPr lang="en-US" sz="2000" dirty="0" smtClean="0"/>
              <a:t>Tech: Terahertz communication for 6G, Quantum communication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Rectangle 6"/>
          <p:cNvSpPr/>
          <p:nvPr/>
        </p:nvSpPr>
        <p:spPr>
          <a:xfrm>
            <a:off x="452398" y="1142984"/>
            <a:ext cx="7620032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smtClean="0"/>
              <a:t>Dashboard/</a:t>
            </a:r>
            <a:r>
              <a:rPr lang="en-US" sz="2400" dirty="0" err="1" smtClean="0"/>
              <a:t>Visualization:Network</a:t>
            </a:r>
            <a:r>
              <a:rPr lang="en-US" sz="2400" dirty="0" smtClean="0"/>
              <a:t> speed </a:t>
            </a:r>
            <a:r>
              <a:rPr lang="en-US" sz="2400" dirty="0" smtClean="0"/>
              <a:t>analytics</a:t>
            </a:r>
          </a:p>
          <a:p>
            <a:endParaRPr lang="en-US" sz="2400" dirty="0" smtClean="0"/>
          </a:p>
          <a:p>
            <a:r>
              <a:rPr lang="en-US" sz="2400" dirty="0" smtClean="0"/>
              <a:t>Device </a:t>
            </a:r>
            <a:r>
              <a:rPr lang="en-US" sz="2400" dirty="0" smtClean="0"/>
              <a:t>connectivity </a:t>
            </a:r>
            <a:r>
              <a:rPr lang="en-US" sz="2400" dirty="0" smtClean="0"/>
              <a:t>map</a:t>
            </a:r>
          </a:p>
          <a:p>
            <a:endParaRPr lang="en-US" sz="2400" dirty="0" smtClean="0"/>
          </a:p>
          <a:p>
            <a:r>
              <a:rPr lang="en-US" sz="2400" dirty="0" smtClean="0"/>
              <a:t>Spectrum </a:t>
            </a:r>
            <a:r>
              <a:rPr lang="en-US" sz="2400" dirty="0" smtClean="0"/>
              <a:t>allocation </a:t>
            </a:r>
            <a:r>
              <a:rPr lang="en-US" sz="2400" dirty="0" smtClean="0"/>
              <a:t>charts</a:t>
            </a:r>
          </a:p>
          <a:p>
            <a:endParaRPr lang="en-US" sz="2400" dirty="0" smtClean="0"/>
          </a:p>
          <a:p>
            <a:r>
              <a:rPr lang="en-US" sz="2400" dirty="0" smtClean="0"/>
              <a:t>Color </a:t>
            </a:r>
            <a:r>
              <a:rPr lang="en-US" sz="2400" dirty="0" smtClean="0"/>
              <a:t>Theme: Tech-oriented (Blue, White, Grey) with neon </a:t>
            </a:r>
            <a:r>
              <a:rPr lang="en-US" sz="2400" dirty="0" smtClean="0"/>
              <a:t>accents</a:t>
            </a:r>
          </a:p>
          <a:p>
            <a:endParaRPr lang="en-US" sz="2400" dirty="0" smtClean="0"/>
          </a:p>
          <a:p>
            <a:r>
              <a:rPr lang="en-US" sz="2400" dirty="0" err="1" smtClean="0"/>
              <a:t>Layout:Minimalist</a:t>
            </a:r>
            <a:r>
              <a:rPr lang="en-US" sz="2400" dirty="0" smtClean="0"/>
              <a:t> </a:t>
            </a:r>
            <a:r>
              <a:rPr lang="en-US" sz="2400" dirty="0" smtClean="0"/>
              <a:t>with high-tech futuristic </a:t>
            </a:r>
            <a:r>
              <a:rPr lang="en-US" sz="2400" dirty="0" smtClean="0"/>
              <a:t>design</a:t>
            </a:r>
          </a:p>
          <a:p>
            <a:endParaRPr lang="en-US" sz="2400" dirty="0" smtClean="0"/>
          </a:p>
          <a:p>
            <a:r>
              <a:rPr lang="en-US" sz="2400" dirty="0" smtClean="0"/>
              <a:t>Use </a:t>
            </a:r>
            <a:r>
              <a:rPr lang="en-US" sz="2400" dirty="0" smtClean="0"/>
              <a:t>3D graphics and icons for towers, antennas, satellites</a:t>
            </a:r>
            <a:endParaRPr lang="en-US" sz="24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666712" y="1428736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 smtClean="0"/>
              <a:t>High-speed mobile broadband (10 </a:t>
            </a:r>
            <a:r>
              <a:rPr lang="en-US" sz="2400" dirty="0" err="1" smtClean="0"/>
              <a:t>Gbps</a:t>
            </a:r>
            <a:r>
              <a:rPr lang="en-US" sz="2400" dirty="0" smtClean="0"/>
              <a:t>+)</a:t>
            </a:r>
          </a:p>
          <a:p>
            <a:endParaRPr lang="en-US" sz="2400" dirty="0" smtClean="0"/>
          </a:p>
          <a:p>
            <a:r>
              <a:rPr lang="en-US" sz="2400" dirty="0" smtClean="0"/>
              <a:t>Ultra-low </a:t>
            </a:r>
            <a:r>
              <a:rPr lang="en-US" sz="2400" dirty="0" smtClean="0"/>
              <a:t>latency (1 ms) for real-time </a:t>
            </a:r>
            <a:r>
              <a:rPr lang="en-US" sz="2400" dirty="0" smtClean="0"/>
              <a:t>apps</a:t>
            </a:r>
          </a:p>
          <a:p>
            <a:endParaRPr lang="en-US" sz="2400" dirty="0" smtClean="0"/>
          </a:p>
          <a:p>
            <a:r>
              <a:rPr lang="en-US" sz="2400" dirty="0" smtClean="0"/>
              <a:t>Massive </a:t>
            </a:r>
            <a:r>
              <a:rPr lang="en-US" sz="2400" dirty="0" err="1" smtClean="0"/>
              <a:t>IoT</a:t>
            </a:r>
            <a:r>
              <a:rPr lang="en-US" sz="2400" dirty="0" smtClean="0"/>
              <a:t> connectivity (smart devices everywhere</a:t>
            </a:r>
            <a:r>
              <a:rPr lang="en-US" sz="2400" dirty="0" smtClean="0"/>
              <a:t>)</a:t>
            </a:r>
          </a:p>
          <a:p>
            <a:endParaRPr lang="en-US" sz="2400" dirty="0" smtClean="0"/>
          </a:p>
          <a:p>
            <a:r>
              <a:rPr lang="en-US" sz="2400" dirty="0" smtClean="0"/>
              <a:t>Network </a:t>
            </a:r>
            <a:r>
              <a:rPr lang="en-US" sz="2400" dirty="0" smtClean="0"/>
              <a:t>slicing for customized </a:t>
            </a:r>
            <a:r>
              <a:rPr lang="en-US" sz="2400" dirty="0" smtClean="0"/>
              <a:t>services</a:t>
            </a:r>
          </a:p>
          <a:p>
            <a:endParaRPr lang="en-US" sz="2400" dirty="0" smtClean="0"/>
          </a:p>
          <a:p>
            <a:r>
              <a:rPr lang="en-US" sz="2400" dirty="0" smtClean="0"/>
              <a:t>Enhanced </a:t>
            </a:r>
            <a:r>
              <a:rPr lang="en-US" sz="2400" dirty="0" smtClean="0"/>
              <a:t>security </a:t>
            </a:r>
            <a:r>
              <a:rPr lang="en-US" sz="2400" dirty="0" err="1" smtClean="0"/>
              <a:t>protocolsAI</a:t>
            </a:r>
            <a:r>
              <a:rPr lang="en-US" sz="2400" dirty="0" smtClean="0"/>
              <a:t>-driven network management</a:t>
            </a: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358</TotalTime>
  <Words>434</Words>
  <Application>Microsoft Office PowerPoint</Application>
  <PresentationFormat>Custom</PresentationFormat>
  <Paragraphs>112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Office Theme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</vt:lpstr>
      <vt:lpstr>CONCLUSION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Murugavel</cp:lastModifiedBy>
  <cp:revision>26</cp:revision>
  <dcterms:created xsi:type="dcterms:W3CDTF">2024-03-29T15:07:22Z</dcterms:created>
  <dcterms:modified xsi:type="dcterms:W3CDTF">2025-09-05T10:05:56Z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