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0AB54E-B7FE-4ED1-B5A2-0540796F07B2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58D74-C3CF-4738-B9CA-F3D193EE25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7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03AF-E0C5-6AA5-FBB6-BD1C9C97EB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12E799-9926-94FB-6494-436469E66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26478-8F10-BB79-98D7-DB0416A86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FC8E8-1433-4168-B934-FEB8D83761A6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891025-DB5A-96EC-10EC-2082FFB4B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15B0A-1C48-2E71-09C6-7DCFB132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09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E8C8-D654-3C1E-058F-4F0C26EE4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5B15BE-5FE1-E855-41D4-261763379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9E3BA-C760-62DC-3AF8-7D60AEC2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E590C-4D23-4683-929A-FB01B4295739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85F93-9B02-762A-E708-F64EDB35E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5E0A1-F095-EEF8-D5DC-77180013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7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A918B2-9743-6722-BE06-1FC718DFB4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8513E-93C2-DC80-C381-0C8403BB9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DBAB8-FD8F-9187-3EC0-C13AEF520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59A46-F4A5-455E-80D5-5E107A1CF7F6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50C55-296A-2D91-E93F-0C57E17F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DB420-B2F4-401D-48F0-2A2639C8D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2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9539-39F7-1F1B-2876-A02C67B71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93DC1-AC16-ED34-D4D4-832C29F1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EFA27-8471-4A76-8524-51BFCF4AC8E8}" type="datetime1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6D8040-8643-D611-3A59-A43A87B07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E0EE0-F95E-FDB8-F312-A162E55CC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0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5731A-2BE2-070B-0318-AF6731E3F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1C6A4-4A60-74D5-7088-6A268576A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F715E-54C2-3F94-B76F-CD4BE602F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DCA15-986E-44A6-BC63-972166C54D9E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0509F-49E3-9D0B-78E1-0029A6E38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062C2-D4A5-E45D-12C3-8F82FFB1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58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BB72-E161-A812-314B-6A324E0E7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1DE98-AEA6-832E-71D1-AA2AF0A6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CDC3F-0B31-0685-A962-DCC0EAF5C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27F94-FF90-40B1-BA16-FCD82B4D10C8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5A51A2-3481-7E17-8BDF-E285B1A2B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85648-D092-70C2-BF60-870736D8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8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300DB-8786-91F8-54AA-668FE414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BA18C-0058-EBB7-2345-1CD36E5DD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44DAE-C6CE-B1E8-6DD8-B7DEE6395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F2AB2-468E-1589-2408-1D89B7C8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EAA7-7E55-49CC-A1AD-109660A7FFA8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274903-AACC-48BA-5E69-6BCD2E10C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BA702-FAD8-879E-8FBE-76B2CE62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272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FB1A-0E15-D7A7-237C-1F815BA7D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5147E-58CA-E9D4-DF38-867452A29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F46A45-120A-E2E9-91B8-7AE0108AD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0B61B8-673F-9CAD-C068-728F9E02E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E7446-2D5E-30B1-5066-7E632846F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7C3D45-3CB9-DD21-4F3C-ECD094DE3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0DA3-EB4F-4320-A9B4-5404C0B21433}" type="datetime1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B50290-6836-47E9-D721-22C23CCF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D14540-1F89-A7B3-9995-49D3D730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33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7B752-465E-97A1-F705-92CA7255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DB872-21EB-3AA4-38EC-7F532EA3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73E3-A0E2-4894-B741-3A88FEADE3AC}" type="datetime1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4B7F-F2A0-FD0F-49F0-84C1FB1BD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FAD27F-8176-3F8C-9109-C4F067406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C5398-75DC-B1F9-4FFB-7EB6AF4F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A6406-869A-4726-B0B3-B3E9D6885B7B}" type="datetime1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7389E5-B848-A7E0-2429-27DDD7BC6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EFEBB-1341-194C-A404-CEE4A9CBD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5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5A8D2-0CF8-797C-EE8D-FEB266726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AF2A8-63FD-CF9B-0F45-C30095022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4FF2F-DC19-75F3-E0FD-FBB1B4A6A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D48D3-253E-BE5B-2D50-C495F0857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ED28F-4449-4CA9-810F-3BA9A6993239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C36548-3F4E-44C1-B80A-71C09561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FDBAF-D9EF-32E4-DB93-F69C9F2C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50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64D5-C28F-116C-CEE8-7765BD02C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C66C9-634F-6526-D23B-4EA9D6F37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2F5FC6-4E3E-2488-A7D9-8FD110E8A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749DE-8C16-4BF5-DFE2-58FBD90F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11622-8690-4E16-9FE6-72228F86AC1F}" type="datetime1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9E74A-62B0-FFAB-4817-FD5BCFCBF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EduVision-SlideGen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07AA6-09B1-0483-9665-B5726B784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4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24F06D-366E-EE50-32E4-CDBE07B7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C1FD5-E57E-A855-9EFF-9FD3612B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96C13-F2DC-AF68-4978-1493FD20C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EFA27-8471-4A76-8524-51BFCF4AC8E8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CB956-BA0B-BF8E-C8ED-1923E6A33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EduVision-SlideGen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EFB8D-A845-3F64-F893-EAFE3DEF9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56D53-3466-46CA-AFA5-6139F3D0B2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604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7407-B84C-028C-8D17-9ECF3BC776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1E74B-30CB-B901-BB82-6CB4D7F3E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A7541-7F96-7FCA-353B-FD4342EA7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3638A-D1BE-4A6D-ABD7-5BF8E3A3FD79}" type="datetime1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6D6E0-F8B5-A4C8-70B1-E0D54E0A8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EduVision-SlideGen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2CABA-B7F8-E498-F0D3-C87A38A4E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56D53-3466-46CA-AFA5-6139F3D0B2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2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Candara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Supriyo Mondal</dc:creator>
  <cp:lastModifiedBy>Supriyo Mondal</cp:lastModifiedBy>
  <cp:revision>1</cp:revision>
  <dcterms:created xsi:type="dcterms:W3CDTF">2025-08-30T09:17:30Z</dcterms:created>
  <dcterms:modified xsi:type="dcterms:W3CDTF">2025-08-30T09:18:02Z</dcterms:modified>
</cp:coreProperties>
</file>