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77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8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2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3C95-1FC8-E051-2926-D3D59F4AF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5C7D-4D60-46EE-54F8-DFFC7D6EA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Understanding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Climate change primarily driven by greenhouse gases.</a:t>
            </a:r>
          </a:p>
          <a:p>
            <a:r>
              <a:t>Key gases include carbon dioxide (CO2) and methane (CH4).</a:t>
            </a:r>
          </a:p>
          <a:p>
            <a:r>
              <a:t>Human activities significantly contribute to these emissions.</a:t>
            </a:r>
          </a:p>
          <a:p>
            <a:r>
              <a:t>###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Main Sources of Greenhouse Gas 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Burning fossil fuels for energy and transportation.</a:t>
            </a:r>
          </a:p>
          <a:p>
            <a:r>
              <a:t>Deforestation leading to loss of carbon sinks.</a:t>
            </a:r>
          </a:p>
          <a:p>
            <a:r>
              <a:t>Industrial activities producing high levels of emissions.</a:t>
            </a:r>
          </a:p>
          <a:p>
            <a:r>
              <a:t>###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 Impacts of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Rising global temperatures contributing to heatwaves.</a:t>
            </a:r>
          </a:p>
          <a:p>
            <a:r>
              <a:t>Melting ice caps resulting in rising sea levels.</a:t>
            </a:r>
          </a:p>
          <a:p>
            <a:r>
              <a:t>Increased frequency and intensity of extreme weather events.</a:t>
            </a:r>
          </a:p>
          <a:p>
            <a:r>
              <a:t>###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 Solutions to Combat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Transitioning to renewable energy sources (solar, wind, hydro).</a:t>
            </a:r>
          </a:p>
          <a:p>
            <a:r>
              <a:t>Reforestation and afforestation efforts to absorb CO2.</a:t>
            </a:r>
          </a:p>
          <a:p>
            <a:r>
              <a:t>Promoting reduction of emissions through policy and technology.</a:t>
            </a:r>
          </a:p>
          <a:p>
            <a:r>
              <a:t>###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The Need for Global Cooperation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Climate change is a global challenge requiring collective action.</a:t>
            </a:r>
          </a:p>
          <a:p>
            <a:r>
              <a:t>International agreements (e.g., Paris Agreement) pivotal for progress.</a:t>
            </a:r>
          </a:p>
          <a:p>
            <a:r>
              <a:t>Collaboration essential for sharing resources and technologies.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171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PowerPoint Presentation</vt:lpstr>
      <vt:lpstr>1 Understanding Climate Change</vt:lpstr>
      <vt:lpstr>2 Main Sources of Greenhouse Gas Emissions</vt:lpstr>
      <vt:lpstr>3 Impacts of Climate Change</vt:lpstr>
      <vt:lpstr>4 Solutions to Combat Climate Change</vt:lpstr>
      <vt:lpstr>5 The Need for Global Cooperation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Supriyo Mondal</dc:creator>
  <cp:lastModifiedBy>Supriyo Mondal</cp:lastModifiedBy>
  <cp:revision>1</cp:revision>
  <dcterms:created xsi:type="dcterms:W3CDTF">2025-08-28T17:34:25Z</dcterms:created>
  <dcterms:modified xsi:type="dcterms:W3CDTF">2025-08-28T17:48:09Z</dcterms:modified>
</cp:coreProperties>
</file>