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660066"/>
    <a:srgbClr val="66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AB54E-B7FE-4ED1-B5A2-0540796F07B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58D74-C3CF-4738-B9CA-F3D193E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03AF-E0C5-6AA5-FBB6-BD1C9C97E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2E799-9926-94FB-6494-436469E6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6478-8F10-BB79-98D7-DB0416A8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C8E8-1433-4168-B934-FEB8D83761A6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1025-DB5A-96EC-10EC-2082FFB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5B0A-1C48-2E71-09C6-7DCFB132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E8C8-D654-3C1E-058F-4F0C26EE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B15BE-5FE1-E855-41D4-261763379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E3BA-C760-62DC-3AF8-7D60AEC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90C-4D23-4683-929A-FB01B4295739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5F93-9B02-762A-E708-F64EDB35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E0A1-F095-EEF8-D5DC-7718001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918B2-9743-6722-BE06-1FC718DFB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513E-93C2-DC80-C381-0C8403BB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BAB8-FD8F-9187-3EC0-C13AEF52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9A46-F4A5-455E-80D5-5E107A1CF7F6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0C55-296A-2D91-E93F-0C57E17F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B420-B2F4-401D-48F0-2A2639C8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9539-39F7-1F1B-2876-A02C67B7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93DC1-AC16-ED34-D4D4-832C29F1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A27-8471-4A76-8524-51BFCF4AC8E8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8040-8643-D611-3A59-A43A87B0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E0EE0-F95E-FDB8-F312-A162E55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731A-2BE2-070B-0318-AF6731E3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C6A4-4A60-74D5-7088-6A268576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715E-54C2-3F94-B76F-CD4BE60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509F-49E3-9D0B-78E1-0029A6E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62C2-D4A5-E45D-12C3-8F82FFB1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BB72-E161-A812-314B-6A324E0E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1DE98-AEA6-832E-71D1-AA2AF0A6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DC3F-0B31-0685-A962-DCC0EAF5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7F94-FF90-40B1-BA16-FCD82B4D10C8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51A2-3481-7E17-8BDF-E285B1A2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85648-D092-70C2-BF60-870736D8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00DB-8786-91F8-54AA-668FE414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A18C-0058-EBB7-2345-1CD36E5D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44DAE-C6CE-B1E8-6DD8-B7DEE639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F2AB2-468E-1589-2408-1D89B7C8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EAA7-7E55-49CC-A1AD-109660A7FFA8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903-AACC-48BA-5E69-6BCD2E10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BA702-FAD8-879E-8FBE-76B2CE6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FB1A-0E15-D7A7-237C-1F815BA7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147E-58CA-E9D4-DF38-867452A2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6A45-120A-E2E9-91B8-7AE0108A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B61B8-673F-9CAD-C068-728F9E02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E7446-2D5E-30B1-5066-7E632846F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C3D45-3CB9-DD21-4F3C-ECD094DE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0DA3-EB4F-4320-A9B4-5404C0B21433}" type="datetime1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50290-6836-47E9-D721-22C23CCF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14540-1F89-A7B3-9995-49D3D730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752-465E-97A1-F705-92CA7255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DB872-21EB-3AA4-38EC-7F532EA3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73E3-A0E2-4894-B741-3A88FEADE3AC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4B7F-F2A0-FD0F-49F0-84C1FB1B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D27F-8176-3F8C-9109-C4F06740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C5398-75DC-B1F9-4FFB-7EB6AF4F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6406-869A-4726-B0B3-B3E9D6885B7B}" type="datetime1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389E5-B848-A7E0-2429-27DDD7BC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EFEBB-1341-194C-A404-CEE4A9C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8D2-0CF8-797C-EE8D-FEB26672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F2A8-63FD-CF9B-0F45-C3009502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4FF2F-DC19-75F3-E0FD-FBB1B4A6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48D3-253E-BE5B-2D50-C495F085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D28F-4449-4CA9-810F-3BA9A6993239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6548-3F4E-44C1-B80A-71C09561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DBAF-D9EF-32E4-DB93-F69C9F2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64D5-C28F-116C-CEE8-7765BD02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C66C9-634F-6526-D23B-4EA9D6F37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5FC6-4E3E-2488-A7D9-8FD110E8A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749DE-8C16-4BF5-DFE2-58FBD90F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1622-8690-4E16-9FE6-72228F86AC1F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E74A-62B0-FFAB-4817-FD5BCFC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EduVision-SlideGen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7AA6-09B1-0483-9665-B5726B78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4F06D-366E-EE50-32E4-CDBE07B7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1FD5-E57E-A855-9EFF-9FD3612B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6C13-F2DC-AF68-4978-1493FD20C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FA27-8471-4A76-8524-51BFCF4AC8E8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B956-BA0B-BF8E-C8ED-1923E6A3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EduVision-SlideGen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FB8D-A845-3F64-F893-EAFE3DEF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6D53-3466-46CA-AFA5-6139F3D0B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7407-B84C-028C-8D17-9ECF3BC77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EduVision-SlideGen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74B-30CB-B901-BB82-6CB4D7F3E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AI-powered Slide Generation for Smarter Learning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7541-7F96-7FCA-353B-FD4342EA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638A-D1BE-4A6D-ABD7-5BF8E3A3FD79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D6E0-F8B5-A4C8-70B1-E0D54E0A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CABA-B7F8-E498-F0D3-C87A38A4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1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D7060D4B-4662-78FB-83CF-41C2566B456D}"/>
              </a:ext>
            </a:extLst>
          </p:cNvPr>
          <p:cNvSpPr/>
          <p:nvPr/>
        </p:nvSpPr>
        <p:spPr>
          <a:xfrm>
            <a:off x="10222318" y="191386"/>
            <a:ext cx="891363" cy="1408814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Graphic 9" descr="Subtitles with solid fill">
            <a:extLst>
              <a:ext uri="{FF2B5EF4-FFF2-40B4-BE49-F238E27FC236}">
                <a16:creationId xmlns:a16="http://schemas.microsoft.com/office/drawing/2014/main" id="{BB6B15C5-84A2-4913-B0A9-5EF04091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7626" y="43859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229D5-B6EF-4F42-2FC6-3C9BC5D8A10C}"/>
              </a:ext>
            </a:extLst>
          </p:cNvPr>
          <p:cNvSpPr txBox="1"/>
          <p:nvPr/>
        </p:nvSpPr>
        <p:spPr>
          <a:xfrm>
            <a:off x="10349908" y="1230868"/>
            <a:ext cx="13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Slide*Minds</a:t>
            </a:r>
          </a:p>
        </p:txBody>
      </p:sp>
    </p:spTree>
    <p:extLst>
      <p:ext uri="{BB962C8B-B14F-4D97-AF65-F5344CB8AC3E}">
        <p14:creationId xmlns:p14="http://schemas.microsoft.com/office/powerpoint/2010/main" val="3571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3C19-61ED-785F-482C-5C867E56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EduVision-SlideGen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2400" i="1" dirty="0"/>
              <a:t>A Project by Slide*Minds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E56A-7690-433D-0529-AD32482E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Automate creation of educational slides with AI, making learning resources more engaging, accessible, and time-efficient.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Save time for students &amp; teachers in preparing learning material.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Deliver clear, visually consistent presentations quickly.</a:t>
            </a:r>
          </a:p>
          <a:p>
            <a:pPr marL="0" indent="0">
              <a:buNone/>
            </a:pPr>
            <a:r>
              <a:rPr lang="en-US" sz="2200" b="1" i="1" dirty="0"/>
              <a:t>Smarter Learning, Simplified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A091-EB25-86F2-6F67-E123E37D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69C-A79A-30DF-B043-504470C6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505D-690D-B0C0-EC8E-F8C3F1C4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42A1-D1DD-DF09-E21F-5D2D28E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 –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Slide*Minds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2870-9879-DE0D-A673-B253F324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DB0C-2FB7-FB33-936B-6B65A512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7473-8BF5-4446-CB11-37DA294C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3</a:t>
            </a:fld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090CAECF-EBF3-80D2-21EE-824FF6BBDF17}"/>
              </a:ext>
            </a:extLst>
          </p:cNvPr>
          <p:cNvSpPr/>
          <p:nvPr/>
        </p:nvSpPr>
        <p:spPr>
          <a:xfrm>
            <a:off x="1382231" y="2413591"/>
            <a:ext cx="2977116" cy="2892056"/>
          </a:xfrm>
          <a:prstGeom prst="diamond">
            <a:avLst/>
          </a:prstGeom>
          <a:solidFill>
            <a:srgbClr val="66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Supriyo Mondal</a:t>
            </a:r>
          </a:p>
          <a:p>
            <a:pPr algn="ctr"/>
            <a:r>
              <a:rPr lang="en-US" sz="2000" dirty="0"/>
              <a:t>b24bs1377</a:t>
            </a:r>
            <a:r>
              <a:rPr lang="en-US" dirty="0"/>
              <a:t> 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5EEAC76-B4F4-2D24-C9F4-E53D61314A66}"/>
              </a:ext>
            </a:extLst>
          </p:cNvPr>
          <p:cNvSpPr/>
          <p:nvPr/>
        </p:nvSpPr>
        <p:spPr>
          <a:xfrm>
            <a:off x="4820978" y="2424223"/>
            <a:ext cx="2977115" cy="2892055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Shouvik Dhar </a:t>
            </a:r>
          </a:p>
          <a:p>
            <a:pPr algn="ctr"/>
            <a:r>
              <a:rPr lang="en-US" sz="2000" dirty="0"/>
              <a:t>b24bs1349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B090EA6E-58F2-6E1F-044D-CFF20D45DF38}"/>
              </a:ext>
            </a:extLst>
          </p:cNvPr>
          <p:cNvSpPr/>
          <p:nvPr/>
        </p:nvSpPr>
        <p:spPr>
          <a:xfrm>
            <a:off x="8259724" y="2424223"/>
            <a:ext cx="2977115" cy="2892056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Bishal Talukdar</a:t>
            </a:r>
          </a:p>
          <a:p>
            <a:pPr algn="ctr"/>
            <a:r>
              <a:rPr lang="en-US" sz="2000" dirty="0"/>
              <a:t>b24bs1539 </a:t>
            </a:r>
          </a:p>
        </p:txBody>
      </p:sp>
      <p:pic>
        <p:nvPicPr>
          <p:cNvPr id="29" name="Graphic 28" descr="Teacher with solid fill">
            <a:extLst>
              <a:ext uri="{FF2B5EF4-FFF2-40B4-BE49-F238E27FC236}">
                <a16:creationId xmlns:a16="http://schemas.microsoft.com/office/drawing/2014/main" id="{297FE39A-D843-B89E-116D-E9CE7E6D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656" y="2725442"/>
            <a:ext cx="914400" cy="914400"/>
          </a:xfrm>
          <a:prstGeom prst="rect">
            <a:avLst/>
          </a:prstGeom>
        </p:spPr>
      </p:pic>
      <p:pic>
        <p:nvPicPr>
          <p:cNvPr id="33" name="Graphic 32" descr="Internet with solid fill">
            <a:extLst>
              <a:ext uri="{FF2B5EF4-FFF2-40B4-BE49-F238E27FC236}">
                <a16:creationId xmlns:a16="http://schemas.microsoft.com/office/drawing/2014/main" id="{EF0ABCB2-10C6-F962-58F4-AD33F9A2F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0548" y="2730758"/>
            <a:ext cx="914400" cy="914400"/>
          </a:xfrm>
          <a:prstGeom prst="rect">
            <a:avLst/>
          </a:prstGeom>
        </p:spPr>
      </p:pic>
      <p:pic>
        <p:nvPicPr>
          <p:cNvPr id="35" name="Graphic 34" descr="Splash with solid fill">
            <a:extLst>
              <a:ext uri="{FF2B5EF4-FFF2-40B4-BE49-F238E27FC236}">
                <a16:creationId xmlns:a16="http://schemas.microsoft.com/office/drawing/2014/main" id="{745969AA-B82E-ACF9-C006-1D02FD922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1081" y="27254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7721-7E82-6DD4-51F4-1444B827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EduVision-SlideGen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4F6F-07D3-1C93-CE49-0E1ACAB1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06AA-7280-364E-E955-45431C98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EBB5-2ECA-264F-7B0D-A5BD4C0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C5BA8B-A07A-C640-C34A-CC79BCAF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 with </a:t>
            </a:r>
            <a:r>
              <a:rPr lang="en-US" b="1" dirty="0" err="1"/>
              <a:t>Streamlit</a:t>
            </a:r>
            <a:r>
              <a:rPr lang="en-US" b="1" dirty="0"/>
              <a:t> + OpenAI API + python-pptx</a:t>
            </a:r>
            <a:r>
              <a:rPr lang="en-US" dirty="0"/>
              <a:t>, </a:t>
            </a:r>
            <a:r>
              <a:rPr lang="en-US" dirty="0" err="1"/>
              <a:t>EduVision</a:t>
            </a:r>
            <a:r>
              <a:rPr lang="en-US" dirty="0"/>
              <a:t> demonstrates the power of combining AI with automation for real-world applications.</a:t>
            </a:r>
          </a:p>
          <a:p>
            <a:r>
              <a:rPr lang="en-US" b="1" dirty="0"/>
              <a:t>Features</a:t>
            </a:r>
            <a:r>
              <a:rPr lang="en-US" dirty="0"/>
              <a:t> </a:t>
            </a:r>
          </a:p>
          <a:p>
            <a:r>
              <a:rPr lang="en-US" sz="2400" dirty="0"/>
              <a:t>   AI-generated </a:t>
            </a:r>
            <a:r>
              <a:rPr lang="en-US" sz="2400" b="1" dirty="0"/>
              <a:t>slide outlines </a:t>
            </a:r>
            <a:r>
              <a:rPr lang="en-US" sz="2400" dirty="0"/>
              <a:t>(titles +3-4 bullet points per slide)</a:t>
            </a:r>
          </a:p>
          <a:p>
            <a:r>
              <a:rPr lang="en-US" sz="2400" dirty="0"/>
              <a:t>   Export as </a:t>
            </a:r>
            <a:r>
              <a:rPr lang="en-US" sz="2400" dirty="0" err="1"/>
              <a:t>Powerpoint</a:t>
            </a:r>
            <a:r>
              <a:rPr lang="en-US" sz="2400" dirty="0"/>
              <a:t> (.pptx) file </a:t>
            </a:r>
          </a:p>
          <a:p>
            <a:r>
              <a:rPr lang="en-US" sz="2400" dirty="0"/>
              <a:t>   Simple, interactive UI built in </a:t>
            </a:r>
            <a:r>
              <a:rPr lang="en-US" sz="2400" dirty="0" err="1"/>
              <a:t>Streamlit</a:t>
            </a:r>
            <a:r>
              <a:rPr lang="en-US" sz="2400" dirty="0"/>
              <a:t> </a:t>
            </a:r>
          </a:p>
          <a:p>
            <a:r>
              <a:rPr lang="en-US" sz="2400" dirty="0"/>
              <a:t>   Secure API integration (using </a:t>
            </a:r>
            <a:r>
              <a:rPr lang="en-US" sz="2400" dirty="0" err="1"/>
              <a:t>enviornment</a:t>
            </a:r>
            <a:r>
              <a:rPr lang="en-US" sz="2400" dirty="0"/>
              <a:t> variables)</a:t>
            </a:r>
          </a:p>
        </p:txBody>
      </p:sp>
    </p:spTree>
    <p:extLst>
      <p:ext uri="{BB962C8B-B14F-4D97-AF65-F5344CB8AC3E}">
        <p14:creationId xmlns:p14="http://schemas.microsoft.com/office/powerpoint/2010/main" val="278194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B69A-31CE-66E7-9395-C1935506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60" y="422128"/>
            <a:ext cx="10515600" cy="5934222"/>
          </a:xfrm>
        </p:spPr>
        <p:txBody>
          <a:bodyPr>
            <a:normAutofit/>
          </a:bodyPr>
          <a:lstStyle/>
          <a:p>
            <a:r>
              <a:rPr lang="en-US" b="1" dirty="0"/>
              <a:t>Tech Stack </a:t>
            </a:r>
          </a:p>
          <a:p>
            <a:r>
              <a:rPr lang="en-US" dirty="0"/>
              <a:t>Frontend/UI → </a:t>
            </a:r>
            <a:r>
              <a:rPr lang="en-US" dirty="0" err="1"/>
              <a:t>Streamlit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AI Model → OpenAI GPT ( gpt-40-mini )</a:t>
            </a:r>
          </a:p>
          <a:p>
            <a:endParaRPr lang="en-US" dirty="0"/>
          </a:p>
          <a:p>
            <a:r>
              <a:rPr lang="en-US" dirty="0"/>
              <a:t>Presentation Export → python-pptx</a:t>
            </a:r>
          </a:p>
          <a:p>
            <a:endParaRPr lang="en-US" dirty="0"/>
          </a:p>
          <a:p>
            <a:r>
              <a:rPr lang="en-US" dirty="0"/>
              <a:t>Language → Python 3</a:t>
            </a:r>
          </a:p>
          <a:p>
            <a:endParaRPr lang="en-US" dirty="0"/>
          </a:p>
          <a:p>
            <a:r>
              <a:rPr lang="en-US" dirty="0"/>
              <a:t>Execution → Python scripts developed and run in VS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B9A1-E034-68DC-4914-E46A52B7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A171-3F4E-6306-F4EB-E187522F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71F-27AE-C0B6-8DA8-941BC05A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C739-08F7-4529-EDEF-D3E2E806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r>
              <a:rPr lang="en-US" b="1" dirty="0"/>
              <a:t>Workflow 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dirty="0"/>
              <a:t>1. Upload Notes: User uploads a .txt or .md file </a:t>
            </a:r>
          </a:p>
          <a:p>
            <a:pPr marL="0" indent="0">
              <a:buNone/>
            </a:pPr>
            <a:r>
              <a:rPr lang="en-US" dirty="0"/>
              <a:t>            2. Ai Processing: </a:t>
            </a:r>
            <a:r>
              <a:rPr lang="en-US" dirty="0" err="1"/>
              <a:t>OpenAi</a:t>
            </a:r>
            <a:r>
              <a:rPr lang="en-US" dirty="0"/>
              <a:t> API generates slide structure </a:t>
            </a:r>
          </a:p>
          <a:p>
            <a:pPr marL="0" indent="0">
              <a:buNone/>
            </a:pPr>
            <a:r>
              <a:rPr lang="en-US" dirty="0"/>
              <a:t>            3. Slide Export: The outline is converted into a real .pptx </a:t>
            </a:r>
          </a:p>
          <a:p>
            <a:pPr marL="0" indent="0">
              <a:buNone/>
            </a:pPr>
            <a:r>
              <a:rPr lang="en-US" dirty="0"/>
              <a:t>            4. Download: User downloads the final PowerPoint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 This project was built as part of the </a:t>
            </a:r>
            <a:r>
              <a:rPr lang="en-US" b="1" dirty="0"/>
              <a:t>Semester Break Product </a:t>
            </a:r>
          </a:p>
          <a:p>
            <a:pPr marL="0" indent="0">
              <a:buNone/>
            </a:pPr>
            <a:r>
              <a:rPr lang="en-US" b="1" dirty="0"/>
              <a:t>       Challenge</a:t>
            </a:r>
            <a:r>
              <a:rPr lang="en-US" dirty="0"/>
              <a:t> and demonstrates practical application of AI + Data </a:t>
            </a:r>
          </a:p>
          <a:p>
            <a:pPr marL="0" indent="0">
              <a:buNone/>
            </a:pPr>
            <a:r>
              <a:rPr lang="en-US" dirty="0"/>
              <a:t>        Science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0E8A-D794-66BC-B4E3-59A89FD0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246A-2474-C250-D679-3289384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A4F6-70E1-8F7D-B307-62D1C72B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2B5C-8DC0-CFD4-7ABE-8A19C41C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4189412" cy="823912"/>
          </a:xfrm>
        </p:spPr>
        <p:txBody>
          <a:bodyPr/>
          <a:lstStyle/>
          <a:p>
            <a:r>
              <a:rPr lang="en-US" i="1" dirty="0">
                <a:solidFill>
                  <a:srgbClr val="660066"/>
                </a:solidFill>
              </a:rPr>
              <a:t>Results &amp;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64DE-4D00-1344-E26C-DD587AAE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95170"/>
            <a:ext cx="5157786" cy="501539"/>
          </a:xfrm>
        </p:spPr>
        <p:txBody>
          <a:bodyPr>
            <a:norm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2E050-904F-1D88-4E63-D71E972DC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4" y="1395169"/>
            <a:ext cx="4892155" cy="501539"/>
          </a:xfrm>
        </p:spPr>
        <p:txBody>
          <a:bodyPr>
            <a:norm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F8D3-DDF4-3BA4-5E8F-DAA68675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0DA3-EB4F-4320-A9B4-5404C0B21433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441DE-C385-3273-5744-B07726A2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04AD7-E579-6662-8A2D-520E3781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7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B7B2059-C54B-427A-B5ED-B050485F2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4" y="2012950"/>
            <a:ext cx="4508279" cy="3751216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EBC79E5-A457-B93F-6088-825DA1CCAE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4788"/>
            <a:ext cx="4993758" cy="3467540"/>
          </a:xfrm>
        </p:spPr>
      </p:pic>
    </p:spTree>
    <p:extLst>
      <p:ext uri="{BB962C8B-B14F-4D97-AF65-F5344CB8AC3E}">
        <p14:creationId xmlns:p14="http://schemas.microsoft.com/office/powerpoint/2010/main" val="328708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3677-F093-72EA-E67E-49A9E815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68349"/>
            <a:ext cx="10655595" cy="3027474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9600" i="1" dirty="0">
                <a:solidFill>
                  <a:srgbClr val="00CC00"/>
                </a:solidFill>
              </a:rPr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8BE5-8B97-9679-B8BD-FD566912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7F94-FF90-40B1-BA16-FCD82B4D10C8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5A6D-24DF-A0F2-B645-2B91CF31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7118-7C6D-5C31-6DA8-C241888E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291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EduVision-SlideGen </vt:lpstr>
      <vt:lpstr>EduVision-SlideGen              A Project by Slide*Minds</vt:lpstr>
      <vt:lpstr>Meet the Team – Slide*Minds</vt:lpstr>
      <vt:lpstr>How EduVision-SlideGen Works</vt:lpstr>
      <vt:lpstr>PowerPoint Presentation</vt:lpstr>
      <vt:lpstr>PowerPoint Presentation</vt:lpstr>
      <vt:lpstr>Results &amp; Output</vt:lpstr>
      <vt:lpstr>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Supriyo Mondal</dc:creator>
  <cp:lastModifiedBy>Supriyo Mondal</cp:lastModifiedBy>
  <cp:revision>14</cp:revision>
  <dcterms:created xsi:type="dcterms:W3CDTF">2025-08-30T09:17:30Z</dcterms:created>
  <dcterms:modified xsi:type="dcterms:W3CDTF">2025-08-30T20:27:47Z</dcterms:modified>
</cp:coreProperties>
</file>