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92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68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778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8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8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805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528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2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60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52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64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2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8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D8AB0-8314-4D20-A5E5-19E3EC73DE10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56235-E77D-4B7E-83D8-4ABEE04AB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98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3C95-1FC8-E051-2926-D3D59F4AF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45C7D-4D60-46EE-54F8-DFFC7D6EA0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684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Supriyo Mondal</dc:creator>
  <cp:lastModifiedBy>Supriyo Mondal</cp:lastModifiedBy>
  <cp:revision>1</cp:revision>
  <dcterms:created xsi:type="dcterms:W3CDTF">2025-08-28T17:34:25Z</dcterms:created>
  <dcterms:modified xsi:type="dcterms:W3CDTF">2025-08-28T17:35:56Z</dcterms:modified>
</cp:coreProperties>
</file>