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League Spartan" charset="1" panose="00000800000000000000"/>
      <p:regular r:id="rId7"/>
    </p:embeddedFont>
    <p:embeddedFont>
      <p:font typeface="Roboto Bold" charset="1" panose="02000000000000000000"/>
      <p:regular r:id="rId8"/>
    </p:embeddedFont>
    <p:embeddedFont>
      <p:font typeface="Poppins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20957" y="4506120"/>
            <a:ext cx="9846085" cy="141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b="true" sz="8265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323004" y="3528848"/>
            <a:ext cx="5641992" cy="91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b="true" sz="5303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BUSINESS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0587" y="5852404"/>
            <a:ext cx="8526827" cy="79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elit, sed do eiusmod tempor incididunt ut labore et dolore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DAGxnWYW9qA</dc:identifier>
  <dcterms:modified xsi:type="dcterms:W3CDTF">2011-08-01T06:04:30Z</dcterms:modified>
  <cp:revision>1</cp:revision>
</cp:coreProperties>
</file>