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9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1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7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454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27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56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0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9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1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8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30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5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37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AF8F-B593-4060-8A72-8A8D26A88B53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D9387-9854-4F05-9342-F7F61EBB9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9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16ED-82F5-92A6-7AC8-F04F400ED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BANK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B1D47-6C7F-602F-EC55-21A4B5AB1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By :- JAPAN AJIT SINGH Gandhi (co21326) &amp;</a:t>
            </a:r>
          </a:p>
          <a:p>
            <a:r>
              <a:rPr lang="en-IN" dirty="0"/>
              <a:t>        Karan Singh  bala (co21331)</a:t>
            </a:r>
          </a:p>
          <a:p>
            <a:endParaRPr lang="en-IN" dirty="0"/>
          </a:p>
          <a:p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5353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36EF-B9C1-A0F3-6CC4-4EFE6255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BD09-8472-02EE-B2F6-61D05244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programme allows the user to manage his/her accounts in the banks.</a:t>
            </a:r>
          </a:p>
          <a:p>
            <a:r>
              <a:rPr lang="en-IN" dirty="0"/>
              <a:t>Its allows user to create, modify, delete an account.</a:t>
            </a:r>
          </a:p>
          <a:p>
            <a:r>
              <a:rPr lang="en-IN" dirty="0"/>
              <a:t>It also allows user to deposit, withdraw and check their balance amount.</a:t>
            </a:r>
          </a:p>
          <a:p>
            <a:r>
              <a:rPr lang="en-IN" dirty="0"/>
              <a:t>It also shows the list of all the account holders. </a:t>
            </a:r>
          </a:p>
        </p:txBody>
      </p:sp>
    </p:spTree>
    <p:extLst>
      <p:ext uri="{BB962C8B-B14F-4D97-AF65-F5344CB8AC3E}">
        <p14:creationId xmlns:p14="http://schemas.microsoft.com/office/powerpoint/2010/main" val="110165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595C-2055-665E-F008-942A9BFC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 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D321-9112-BD8B-BD51-B1D306E7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04804"/>
          </a:xfrm>
        </p:spPr>
        <p:txBody>
          <a:bodyPr>
            <a:normAutofit/>
          </a:bodyPr>
          <a:lstStyle/>
          <a:p>
            <a:r>
              <a:rPr lang="en-IN" dirty="0"/>
              <a:t>Class “Account” was created in which all the functions were initialized .</a:t>
            </a:r>
          </a:p>
          <a:p>
            <a:r>
              <a:rPr lang="en-IN" dirty="0"/>
              <a:t>Every  programme (account creating, modifying ,deleting etc.) wee divided into different functions to increase readability.</a:t>
            </a:r>
          </a:p>
          <a:p>
            <a:r>
              <a:rPr lang="en-IN" dirty="0"/>
              <a:t>The main drivers code was made to display the main features and basic content of the programme.</a:t>
            </a:r>
          </a:p>
          <a:p>
            <a:r>
              <a:rPr lang="en-IN" dirty="0"/>
              <a:t>The switch function was used to call the functions according to the users choice. </a:t>
            </a:r>
          </a:p>
          <a:p>
            <a:r>
              <a:rPr lang="en-IN" dirty="0"/>
              <a:t>Scope resolution was used to call the functions outside the class.</a:t>
            </a:r>
          </a:p>
        </p:txBody>
      </p:sp>
    </p:spTree>
    <p:extLst>
      <p:ext uri="{BB962C8B-B14F-4D97-AF65-F5344CB8AC3E}">
        <p14:creationId xmlns:p14="http://schemas.microsoft.com/office/powerpoint/2010/main" val="412373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3DE1-0854-037E-6F64-5DE2DD20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433669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9742-01C9-3600-6BD2-35B5CB06F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73492"/>
            <a:ext cx="9905999" cy="4917709"/>
          </a:xfrm>
        </p:spPr>
        <p:txBody>
          <a:bodyPr/>
          <a:lstStyle/>
          <a:p>
            <a:r>
              <a:rPr lang="en-IN" dirty="0"/>
              <a:t>Features of file handling were used to record and display the accounts. ifstream, ofstream etc. were used to read and write data respectively.</a:t>
            </a:r>
          </a:p>
          <a:p>
            <a:r>
              <a:rPr lang="en-IN" dirty="0"/>
              <a:t> Introduction function was also created to show the name of the programme.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31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6F4B-6A97-022F-8C95-BEE7E8F8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 of oops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D45A-7B13-6DD2-E44B-078558B1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 handling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Switch</a:t>
            </a:r>
          </a:p>
          <a:p>
            <a:r>
              <a:rPr lang="en-IN" dirty="0"/>
              <a:t>Do-while and while loops</a:t>
            </a:r>
          </a:p>
          <a:p>
            <a:r>
              <a:rPr lang="en-IN" dirty="0"/>
              <a:t>Different header file such as iostream , </a:t>
            </a:r>
            <a:r>
              <a:rPr lang="en-IN" dirty="0" err="1"/>
              <a:t>fstream</a:t>
            </a:r>
            <a:r>
              <a:rPr lang="en-IN" dirty="0"/>
              <a:t> , </a:t>
            </a:r>
            <a:r>
              <a:rPr lang="en-IN" dirty="0" err="1"/>
              <a:t>iomanip</a:t>
            </a:r>
            <a:r>
              <a:rPr lang="en-IN" dirty="0"/>
              <a:t>, </a:t>
            </a:r>
            <a:r>
              <a:rPr lang="en-IN" dirty="0" err="1"/>
              <a:t>cctype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09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759A-F7DB-B3B4-774C-2572737C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592A2-B3D5-E3CF-D66C-6081B831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Upload the photos of the account holder with account details.</a:t>
            </a:r>
          </a:p>
          <a:p>
            <a:r>
              <a:rPr lang="en-IN" dirty="0"/>
              <a:t>Add security such as password for viewing account details and balance.</a:t>
            </a:r>
          </a:p>
          <a:p>
            <a:r>
              <a:rPr lang="en-IN" dirty="0"/>
              <a:t>Add GLUT header file to better interface.</a:t>
            </a:r>
          </a:p>
          <a:p>
            <a:r>
              <a:rPr lang="en-IN" dirty="0"/>
              <a:t>Add a feature for loan applying and calculating the interest according </a:t>
            </a:r>
            <a:r>
              <a:rPr lang="en-IN"/>
              <a:t>to time 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209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</TotalTime>
  <Words>271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BANK MANAGEMENT SYSTEM</vt:lpstr>
      <vt:lpstr>BASIC WORKING</vt:lpstr>
      <vt:lpstr>Working of the  programme</vt:lpstr>
      <vt:lpstr>PowerPoint Presentation</vt:lpstr>
      <vt:lpstr>Concepts of oops used</vt:lpstr>
      <vt:lpstr>Future upgrades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japanajitsingh27@gmail.com</dc:creator>
  <cp:lastModifiedBy>japanajitsingh27@gmail.com</cp:lastModifiedBy>
  <cp:revision>6</cp:revision>
  <dcterms:created xsi:type="dcterms:W3CDTF">2022-07-26T10:55:13Z</dcterms:created>
  <dcterms:modified xsi:type="dcterms:W3CDTF">2022-07-26T12:24:36Z</dcterms:modified>
</cp:coreProperties>
</file>