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itchFamily="2" charset="77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0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8c4dc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8c4dc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b8c4dcd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b8c4dcd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8c4dcd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8c4dcd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c4dcd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c4dcd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8c4dcdb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8c4dcdb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8c4dcdb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8c4dcdb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8c4dcdb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8c4dcdb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8c4dcd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8c4dcd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8c4dcdb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8c4dcdb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cassa.herokuap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72350" y="1042675"/>
            <a:ext cx="5199300" cy="6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SpartanHub</a:t>
            </a:r>
            <a:endParaRPr sz="4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91650" y="1648975"/>
            <a:ext cx="4160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500" dirty="0">
              <a:solidFill>
                <a:srgbClr val="43434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08150" y="4085500"/>
            <a:ext cx="65277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Merriweather"/>
                <a:ea typeface="Merriweather"/>
                <a:cs typeface="Merriweather"/>
                <a:sym typeface="Merriweather"/>
              </a:rPr>
              <a:t>San Jose State University | Department of Computer Engineering</a:t>
            </a:r>
            <a:endParaRPr sz="13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Merriweather"/>
                <a:ea typeface="Merriweather"/>
                <a:cs typeface="Merriweather"/>
                <a:sym typeface="Merriweather"/>
              </a:rPr>
              <a:t>Professor Paul Nguyen</a:t>
            </a:r>
            <a:endParaRPr sz="13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Merriweather"/>
                <a:ea typeface="Merriweather"/>
                <a:cs typeface="Merriweather"/>
                <a:sym typeface="Merriweather"/>
              </a:rPr>
              <a:t>Fall 2019</a:t>
            </a:r>
            <a:endParaRPr sz="13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72000" y="313100"/>
            <a:ext cx="3000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Final Project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CMPE-281 Cloud Technologies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04500" y="2238850"/>
            <a:ext cx="4376546" cy="16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erriweather"/>
                <a:ea typeface="Merriweather"/>
                <a:cs typeface="Merriweather"/>
                <a:sym typeface="Merriweather"/>
              </a:rPr>
              <a:t>Team Rocket:</a:t>
            </a:r>
            <a:endParaRPr sz="1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-US" sz="1500" dirty="0" err="1">
                <a:latin typeface="Merriweather"/>
                <a:ea typeface="Merriweather"/>
                <a:cs typeface="Merriweather"/>
                <a:sym typeface="Merriweather"/>
              </a:rPr>
              <a:t>Megha</a:t>
            </a:r>
            <a:endParaRPr sz="1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-US" sz="1500" dirty="0" err="1">
                <a:latin typeface="Merriweather"/>
                <a:ea typeface="Merriweather"/>
                <a:cs typeface="Merriweather"/>
                <a:sym typeface="Merriweather"/>
              </a:rPr>
              <a:t>Jojo</a:t>
            </a:r>
            <a:r>
              <a:rPr lang="en-US" sz="1500" dirty="0">
                <a:latin typeface="Merriweather"/>
                <a:ea typeface="Merriweather"/>
                <a:cs typeface="Merriweather"/>
                <a:sym typeface="Merriweather"/>
              </a:rPr>
              <a:t> Joseph</a:t>
            </a:r>
            <a:endParaRPr sz="1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 dirty="0">
                <a:latin typeface="Merriweather"/>
                <a:ea typeface="Merriweather"/>
                <a:cs typeface="Merriweather"/>
                <a:sym typeface="Merriweather"/>
              </a:rPr>
              <a:t>Vaishnavi Ramesh</a:t>
            </a:r>
          </a:p>
          <a:p>
            <a:pPr marL="1371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 dirty="0" err="1">
                <a:latin typeface="Merriweather"/>
                <a:ea typeface="Merriweather"/>
                <a:cs typeface="Merriweather"/>
                <a:sym typeface="Merriweather"/>
              </a:rPr>
              <a:t>Harshraj</a:t>
            </a:r>
            <a:r>
              <a:rPr lang="en" sz="1500" dirty="0">
                <a:latin typeface="Merriweather"/>
                <a:ea typeface="Merriweather"/>
                <a:cs typeface="Merriweather"/>
                <a:sym typeface="Merriweather"/>
              </a:rPr>
              <a:t> Mahesh</a:t>
            </a:r>
          </a:p>
          <a:p>
            <a:pPr marL="13716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Merriweather"/>
              <a:buChar char="●"/>
            </a:pPr>
            <a:r>
              <a:rPr lang="en" sz="1500" dirty="0">
                <a:latin typeface="Merriweather"/>
                <a:ea typeface="Merriweather"/>
                <a:cs typeface="Merriweather"/>
                <a:sym typeface="Merriweather"/>
              </a:rPr>
              <a:t>Deepika </a:t>
            </a:r>
            <a:endParaRPr sz="15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350" y="17480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278500" y="265500"/>
            <a:ext cx="45870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Outline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62275" y="1104650"/>
            <a:ext cx="4587000" cy="3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&amp; Overview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UI Design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Demo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Q&amp;A</a:t>
            </a: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50" y="21730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2475" y="345950"/>
            <a:ext cx="6590400" cy="10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rgbClr val="000000"/>
                </a:solidFill>
              </a:rPr>
              <a:t>A portal for spartans to order food online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52800" y="1787525"/>
            <a:ext cx="6638400" cy="3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Register as a user and log into your SpartanHub account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Choose from inventory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Add food items to cart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Proceed to checkout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Fill in payment information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Place Order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75" y="4251450"/>
            <a:ext cx="2495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49475" y="231875"/>
            <a:ext cx="64194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Technology Stack</a:t>
            </a:r>
            <a:endParaRPr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38" y="4224613"/>
            <a:ext cx="2433252" cy="79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413" y="1106187"/>
            <a:ext cx="2556563" cy="74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137" y="2357000"/>
            <a:ext cx="1581025" cy="171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75825" y="2571753"/>
            <a:ext cx="1907000" cy="1998585"/>
          </a:xfrm>
          <a:prstGeom prst="rect">
            <a:avLst/>
          </a:prstGeom>
          <a:noFill/>
          <a:ln>
            <a:noFill/>
          </a:ln>
          <a:effectLst>
            <a:outerShdw blurRad="571500" dist="19050" dir="5400000" algn="bl" rotWithShape="0">
              <a:srgbClr val="B7B7B7">
                <a:alpha val="94000"/>
              </a:srgbClr>
            </a:outerShdw>
          </a:effectLst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6675" y="2722212"/>
            <a:ext cx="1773742" cy="740700"/>
          </a:xfrm>
          <a:prstGeom prst="rect">
            <a:avLst/>
          </a:prstGeom>
          <a:noFill/>
          <a:ln>
            <a:noFill/>
          </a:ln>
          <a:effectLst>
            <a:outerShdw blurRad="571500" dist="19050" dir="5400000" algn="bl" rotWithShape="0">
              <a:srgbClr val="B7B7B7">
                <a:alpha val="94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5575" y="3999375"/>
            <a:ext cx="2714090" cy="10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00" y="854050"/>
            <a:ext cx="1969575" cy="103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6750" y="1708323"/>
            <a:ext cx="2714101" cy="64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1031" y="3246788"/>
            <a:ext cx="2161750" cy="6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8450" y="687950"/>
            <a:ext cx="24955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54800" y="3730375"/>
            <a:ext cx="1907000" cy="11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14">
            <a:alphaModFix/>
          </a:blip>
          <a:srcRect l="-13370" t="14450" r="13370" b="-14450"/>
          <a:stretch/>
        </p:blipFill>
        <p:spPr>
          <a:xfrm>
            <a:off x="5886975" y="1295288"/>
            <a:ext cx="1257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52650" y="1959163"/>
            <a:ext cx="1791350" cy="1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-1473025" y="71100"/>
            <a:ext cx="52386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SpartanHub : Architecture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0" y="691875"/>
            <a:ext cx="2723100" cy="32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ReactJs | Heroku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MongoDB Cluster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S3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Cloudfront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Docker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Amazon SNS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AWS API Gateway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800" y="171950"/>
            <a:ext cx="5954799" cy="47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l="6015" t="16436" r="9738"/>
          <a:stretch/>
        </p:blipFill>
        <p:spPr>
          <a:xfrm>
            <a:off x="4230150" y="1426950"/>
            <a:ext cx="4864500" cy="361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1362300" y="265475"/>
            <a:ext cx="64194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AKF Scale Cube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9775" y="1426950"/>
            <a:ext cx="4247100" cy="3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X-Axis</a:t>
            </a:r>
            <a:endParaRPr sz="16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Load balanced multiple instances for each microservice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Y-Axis</a:t>
            </a:r>
            <a:endParaRPr sz="16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Microservices structure to decouple functionalities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Z-Axis</a:t>
            </a:r>
            <a:endParaRPr sz="16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sharding for Orders service</a:t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 idx="4294967295"/>
          </p:nvPr>
        </p:nvSpPr>
        <p:spPr>
          <a:xfrm>
            <a:off x="2219975" y="1823675"/>
            <a:ext cx="41226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Demo [        ]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11" name="Google Shape;111;p19">
            <a:hlinkClick r:id="rId3"/>
          </p:cNvPr>
          <p:cNvSpPr/>
          <p:nvPr/>
        </p:nvSpPr>
        <p:spPr>
          <a:xfrm rot="3019092">
            <a:off x="4761591" y="1934111"/>
            <a:ext cx="462317" cy="709876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1877700" y="253450"/>
            <a:ext cx="6276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0" y="1707450"/>
            <a:ext cx="80604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 over Kong API -self signed certificate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CD using Github actions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EKS implementation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Mongo Db sharding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●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 Integration with SNS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278500" y="1489500"/>
            <a:ext cx="4587000" cy="19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r>
              <a:rPr lang="en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4800" b="1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48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4800">
              <a:solidFill>
                <a:srgbClr val="FF99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01875" y="385700"/>
            <a:ext cx="458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Q&amp;A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Merriweather</vt:lpstr>
      <vt:lpstr>Arial</vt:lpstr>
      <vt:lpstr>Simple Light</vt:lpstr>
      <vt:lpstr>SpartanHub</vt:lpstr>
      <vt:lpstr>Outline</vt:lpstr>
      <vt:lpstr>A portal for spartans to order food online</vt:lpstr>
      <vt:lpstr>Technology Stack</vt:lpstr>
      <vt:lpstr>SpartanHub : Architecture</vt:lpstr>
      <vt:lpstr>AKF Scale Cube</vt:lpstr>
      <vt:lpstr>Demo [        ]</vt:lpstr>
      <vt:lpstr>Challenges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SpartanHub</dc:title>
  <cp:lastModifiedBy>Megha LNU</cp:lastModifiedBy>
  <cp:revision>1</cp:revision>
  <dcterms:modified xsi:type="dcterms:W3CDTF">2019-11-23T18:38:07Z</dcterms:modified>
</cp:coreProperties>
</file>