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8c4dcdb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8c4dc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b8c4dcd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b8c4dcd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8c4dcd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8c4dcd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8c4dcd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8c4dcd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8c4dcd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8c4dcd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8c4dcdb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8c4dcdb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8c4dcdb4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8c4dcdb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8c4dcd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8c4dcd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8c4dcdb4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8c4dcdb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5" Type="http://schemas.openxmlformats.org/officeDocument/2006/relationships/image" Target="../media/image5.png"/><Relationship Id="rId1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icassa.herokuapp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72350" y="1042675"/>
            <a:ext cx="51993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SpartanHub</a:t>
            </a:r>
            <a:endParaRPr sz="4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91650" y="1648975"/>
            <a:ext cx="4160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A Twitter-like Marketplace for Pictures</a:t>
            </a:r>
            <a:endParaRPr sz="15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08150" y="4085500"/>
            <a:ext cx="65277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San Jose State University | Department of Computer Engineering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Professor Paul Nguyen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Spring 2019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072000" y="313100"/>
            <a:ext cx="3000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Final Project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CMPE-281 Cloud Technologies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404500" y="2238850"/>
            <a:ext cx="43350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Team Ace-traordinary: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Ravijeta Kommalapati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Ramya Dharwada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Nasrajan Jalin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Masi Nazarian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350" y="174800"/>
            <a:ext cx="24955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278500" y="265500"/>
            <a:ext cx="45870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Outline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662275" y="1104650"/>
            <a:ext cx="45870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 &amp; Overview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UI Design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Architecture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Demo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Challenges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Q&amp;A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250" y="217300"/>
            <a:ext cx="24955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2475" y="345950"/>
            <a:ext cx="6590400" cy="10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</a:rPr>
              <a:t>A portal for spartans to order food online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252800" y="1787525"/>
            <a:ext cx="66384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Register as a user and log into your SpartanHub account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Choose from inventory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Add food items to cart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Proceed to checkout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Fill in payment information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Place Order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275" y="4251450"/>
            <a:ext cx="24955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49475" y="231875"/>
            <a:ext cx="64194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Picasso :: Technology Stack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938" y="4224613"/>
            <a:ext cx="2433252" cy="79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0413" y="1106187"/>
            <a:ext cx="2556563" cy="74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137" y="2357000"/>
            <a:ext cx="1581025" cy="171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75825" y="2571753"/>
            <a:ext cx="1907000" cy="1998585"/>
          </a:xfrm>
          <a:prstGeom prst="rect">
            <a:avLst/>
          </a:prstGeom>
          <a:noFill/>
          <a:ln>
            <a:noFill/>
          </a:ln>
          <a:effectLst>
            <a:outerShdw blurRad="571500" rotWithShape="0" algn="bl" dir="5400000" dist="19050">
              <a:srgbClr val="B7B7B7">
                <a:alpha val="94000"/>
              </a:srgbClr>
            </a:outerShdw>
          </a:effectLst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6675" y="2722212"/>
            <a:ext cx="1773742" cy="740700"/>
          </a:xfrm>
          <a:prstGeom prst="rect">
            <a:avLst/>
          </a:prstGeom>
          <a:noFill/>
          <a:ln>
            <a:noFill/>
          </a:ln>
          <a:effectLst>
            <a:outerShdw blurRad="571500" rotWithShape="0" algn="bl" dir="5400000" dist="19050">
              <a:srgbClr val="B7B7B7">
                <a:alpha val="94000"/>
              </a:srgbClr>
            </a:outerShdw>
          </a:effectLst>
        </p:spPr>
      </p:pic>
      <p:pic>
        <p:nvPicPr>
          <p:cNvPr id="84" name="Google Shape;8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5575" y="3999375"/>
            <a:ext cx="2714090" cy="10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900" y="854050"/>
            <a:ext cx="1969575" cy="103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6750" y="1708323"/>
            <a:ext cx="2714101" cy="648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31031" y="3246788"/>
            <a:ext cx="2161750" cy="6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48450" y="687950"/>
            <a:ext cx="24955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54800" y="3730375"/>
            <a:ext cx="1907000" cy="11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14">
            <a:alphaModFix/>
          </a:blip>
          <a:srcRect b="-14450" l="-13370" r="13370" t="14450"/>
          <a:stretch/>
        </p:blipFill>
        <p:spPr>
          <a:xfrm>
            <a:off x="5886975" y="1295288"/>
            <a:ext cx="12573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52650" y="1959163"/>
            <a:ext cx="1791350" cy="14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-1473025" y="71100"/>
            <a:ext cx="52386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SpartanHub</a:t>
            </a: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: Architecture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0" y="691875"/>
            <a:ext cx="27231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ReactJs | Heroku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MongoDB Cluster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Amazon S3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Amazon Cloudfront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Docker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Amazon SNS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AWS API Gateway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800" y="171950"/>
            <a:ext cx="5954799" cy="479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6015" r="9738" t="16436"/>
          <a:stretch/>
        </p:blipFill>
        <p:spPr>
          <a:xfrm>
            <a:off x="4230150" y="1426950"/>
            <a:ext cx="4864500" cy="3618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1362300" y="265475"/>
            <a:ext cx="64194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AKF Scale Cube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69775" y="1426950"/>
            <a:ext cx="42471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Merriweather"/>
              <a:buChar char="●"/>
            </a:pPr>
            <a:r>
              <a:rPr b="1"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X-Axis</a:t>
            </a:r>
            <a:endParaRPr b="1"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Load balanced multiple instances for each microservice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Merriweather"/>
              <a:buChar char="●"/>
            </a:pPr>
            <a:r>
              <a:rPr b="1"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Y-Axis</a:t>
            </a:r>
            <a:endParaRPr b="1"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Microservices structure to decouple functionalities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Merriweather"/>
              <a:buChar char="●"/>
            </a:pPr>
            <a:r>
              <a:rPr b="1"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Z-Axis</a:t>
            </a:r>
            <a:endParaRPr b="1"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 sharding for Orders service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2219975" y="1823675"/>
            <a:ext cx="4122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Demo [        ]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11" name="Google Shape;111;p19">
            <a:hlinkClick r:id="rId3"/>
          </p:cNvPr>
          <p:cNvSpPr/>
          <p:nvPr/>
        </p:nvSpPr>
        <p:spPr>
          <a:xfrm rot="3019092">
            <a:off x="4761591" y="1934111"/>
            <a:ext cx="462317" cy="709876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877700" y="253450"/>
            <a:ext cx="6276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Challenges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1707450"/>
            <a:ext cx="8060400" cy="22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HTTPS over Kong API -self signed certificate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CD using Github actions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EKS implementation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Mongo Db </a:t>
            </a: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sharding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Go Integration with SNS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278500" y="1489500"/>
            <a:ext cx="4587000" cy="19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r>
              <a:rPr lang="en" sz="48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 sz="48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" sz="48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48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601875" y="385700"/>
            <a:ext cx="4587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Q&amp;A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