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7099300" cy="10234613"/>
  <p:embeddedFontLs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487B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F0123A-35A6-406C-8D3A-E5F4F243712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9F8F941-C530-4EED-BD4E-9B2BA36D4445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CFE096-7332-4A67-982A-BDAA30B721A3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F0F904-BF0D-4A58-9422-02FFE60654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pic>
        <p:nvPicPr>
          <p:cNvPr id="1026" name="Picture 2" descr="C:\Users\Ivano\Desktop\PhD_stuff\misc\incontroSAQuality\STEMM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9803" y="188640"/>
            <a:ext cx="1388056" cy="17281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08/03/2012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08/03/2012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197768"/>
            <a:ext cx="8229600" cy="926976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467544" y="1196752"/>
            <a:ext cx="8208912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08/03/2012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08/03/2012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08/03/2012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08/03/2012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08/03/2012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7" name="Immagine 6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04248" y="6381328"/>
            <a:ext cx="2232248" cy="4046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487BE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470025"/>
          </a:xfrm>
        </p:spPr>
        <p:txBody>
          <a:bodyPr>
            <a:normAutofit/>
          </a:bodyPr>
          <a:lstStyle/>
          <a:p>
            <a:r>
              <a:rPr lang="it-IT" sz="6600" dirty="0" err="1" smtClean="0">
                <a:solidFill>
                  <a:srgbClr val="00B0F0"/>
                </a:solidFill>
                <a:latin typeface="Static Bold" pitchFamily="50" charset="0"/>
              </a:rPr>
              <a:t>APP_NAME</a:t>
            </a:r>
            <a:endParaRPr lang="en-US" sz="6600" dirty="0">
              <a:solidFill>
                <a:srgbClr val="00B0F0"/>
              </a:solidFill>
              <a:latin typeface="Static Bold" pitchFamily="50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496" y="4365104"/>
            <a:ext cx="2160240" cy="1152128"/>
          </a:xfrm>
        </p:spPr>
        <p:txBody>
          <a:bodyPr>
            <a:normAutofit/>
          </a:bodyPr>
          <a:lstStyle/>
          <a:p>
            <a:r>
              <a:rPr lang="it-IT" sz="1800" dirty="0" smtClean="0"/>
              <a:t>NAME SURNAME</a:t>
            </a:r>
            <a:endParaRPr lang="it-IT" sz="1800" dirty="0" smtClean="0"/>
          </a:p>
          <a:p>
            <a:r>
              <a:rPr lang="it-IT" sz="1800" dirty="0" err="1" smtClean="0"/>
              <a:t>EMAIL_ADDR</a:t>
            </a:r>
            <a:endParaRPr lang="it-IT" sz="1800" dirty="0" smtClean="0"/>
          </a:p>
          <a:p>
            <a:r>
              <a:rPr lang="it-IT" sz="1800" dirty="0" err="1" smtClean="0"/>
              <a:t>STUDENT_ID</a:t>
            </a:r>
            <a:endParaRPr lang="en-US" sz="1800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67544" y="2594769"/>
            <a:ext cx="5184576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tatic Bold" pitchFamily="50" charset="0"/>
                <a:ea typeface="+mj-ea"/>
                <a:cs typeface="+mj-cs"/>
              </a:rPr>
              <a:t>Elevator</a:t>
            </a:r>
            <a:r>
              <a:rPr lang="it-IT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atic Bold" pitchFamily="50" charset="0"/>
                <a:ea typeface="+mj-ea"/>
                <a:cs typeface="+mj-cs"/>
              </a:rPr>
              <a:t> </a:t>
            </a:r>
            <a:r>
              <a:rPr lang="it-IT" sz="6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tatic Bold" pitchFamily="50" charset="0"/>
                <a:ea typeface="+mj-ea"/>
                <a:cs typeface="+mj-cs"/>
              </a:rPr>
              <a:t>Pitch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tatic Bold" pitchFamily="50" charset="0"/>
              <a:ea typeface="+mj-ea"/>
              <a:cs typeface="+mj-cs"/>
            </a:endParaRP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2339752" y="4365104"/>
            <a:ext cx="216024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EMAIL_ADDR</a:t>
            </a: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4644008" y="4365104"/>
            <a:ext cx="216024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EMAIL_ADDR</a:t>
            </a: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6876256" y="4365104"/>
            <a:ext cx="216024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EMAIL_ADDR</a:t>
            </a: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dn.blogsdna.com/wp-content/uploads/2010/10/new-twitt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0768"/>
            <a:ext cx="2088232" cy="2088232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APP_NAME</a:t>
            </a:r>
            <a:r>
              <a:rPr lang="it-IT" dirty="0" smtClean="0"/>
              <a:t> in a </a:t>
            </a:r>
            <a:r>
              <a:rPr lang="it-IT" dirty="0" err="1" smtClean="0"/>
              <a:t>tweet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99792" y="3717033"/>
            <a:ext cx="6120680" cy="1440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500" dirty="0" err="1" smtClean="0"/>
              <a:t>Describe</a:t>
            </a:r>
            <a:r>
              <a:rPr lang="it-IT" sz="2500" dirty="0" smtClean="0"/>
              <a:t> </a:t>
            </a:r>
            <a:r>
              <a:rPr lang="it-IT" sz="2500" dirty="0" err="1" smtClean="0"/>
              <a:t>your</a:t>
            </a:r>
            <a:r>
              <a:rPr lang="it-IT" sz="2500" dirty="0" smtClean="0"/>
              <a:t> </a:t>
            </a:r>
            <a:r>
              <a:rPr lang="it-IT" sz="2500" dirty="0" err="1" smtClean="0"/>
              <a:t>app</a:t>
            </a:r>
            <a:r>
              <a:rPr lang="it-IT" sz="2500" dirty="0" smtClean="0"/>
              <a:t> in a </a:t>
            </a:r>
            <a:r>
              <a:rPr lang="it-IT" sz="2500" dirty="0" err="1" smtClean="0"/>
              <a:t>tweet</a:t>
            </a:r>
            <a:r>
              <a:rPr lang="it-IT" sz="2500" dirty="0" smtClean="0"/>
              <a:t> (140 </a:t>
            </a:r>
            <a:r>
              <a:rPr lang="it-IT" sz="2500" dirty="0" err="1" smtClean="0"/>
              <a:t>characters</a:t>
            </a:r>
            <a:r>
              <a:rPr lang="it-IT" sz="2500" dirty="0" smtClean="0"/>
              <a:t>)</a:t>
            </a:r>
            <a:endParaRPr lang="en-US" sz="2500" dirty="0"/>
          </a:p>
        </p:txBody>
      </p:sp>
      <p:pic>
        <p:nvPicPr>
          <p:cNvPr id="18436" name="Picture 4" descr="http://www.clker.com/cliparts/f/x/1/G/a/P/double-quote-m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068960"/>
            <a:ext cx="983740" cy="648072"/>
          </a:xfrm>
          <a:prstGeom prst="rect">
            <a:avLst/>
          </a:prstGeom>
          <a:noFill/>
        </p:spPr>
      </p:pic>
      <p:pic>
        <p:nvPicPr>
          <p:cNvPr id="6" name="Picture 4" descr="http://www.clker.com/cliparts/f/x/1/G/a/P/double-quote-m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8028384" y="5013176"/>
            <a:ext cx="936104" cy="616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APP_NAME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fill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Describe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Be </a:t>
            </a:r>
            <a:r>
              <a:rPr lang="it-IT" dirty="0" err="1" smtClean="0"/>
              <a:t>visual</a:t>
            </a:r>
            <a:r>
              <a:rPr lang="it-IT" dirty="0" smtClean="0"/>
              <a:t>!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APP_NAME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USER_TYPE</a:t>
            </a:r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Describe</a:t>
            </a:r>
            <a:r>
              <a:rPr lang="it-IT" dirty="0" smtClean="0"/>
              <a:t> the target </a:t>
            </a:r>
            <a:r>
              <a:rPr lang="it-IT" dirty="0" err="1" smtClean="0"/>
              <a:t>user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Tell</a:t>
            </a:r>
            <a:r>
              <a:rPr lang="it-IT" dirty="0" smtClean="0"/>
              <a:t> </a:t>
            </a:r>
            <a:r>
              <a:rPr lang="it-IT" dirty="0" smtClean="0"/>
              <a:t>a story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(</a:t>
            </a:r>
            <a:r>
              <a:rPr lang="it-IT" dirty="0" err="1" smtClean="0"/>
              <a:t>usage</a:t>
            </a:r>
            <a:r>
              <a:rPr lang="it-IT" dirty="0" smtClean="0"/>
              <a:t> scenario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Be </a:t>
            </a:r>
            <a:r>
              <a:rPr lang="it-IT" dirty="0" err="1" smtClean="0"/>
              <a:t>visual</a:t>
            </a:r>
            <a:r>
              <a:rPr lang="it-IT" dirty="0" smtClean="0"/>
              <a:t>!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 smtClean="0"/>
              <a:t>How</a:t>
            </a:r>
            <a:r>
              <a:rPr lang="it-IT" i="1" dirty="0" smtClean="0"/>
              <a:t> </a:t>
            </a:r>
            <a:r>
              <a:rPr lang="it-IT" i="1" dirty="0" err="1" smtClean="0"/>
              <a:t>does</a:t>
            </a:r>
            <a:r>
              <a:rPr lang="it-IT" i="1" dirty="0" smtClean="0"/>
              <a:t> </a:t>
            </a:r>
            <a:r>
              <a:rPr lang="it-IT" i="1" dirty="0" err="1" smtClean="0"/>
              <a:t>APP_NAME</a:t>
            </a:r>
            <a:r>
              <a:rPr lang="it-IT" i="1" dirty="0" smtClean="0"/>
              <a:t> work</a:t>
            </a:r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Brief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brief</a:t>
            </a:r>
            <a:r>
              <a:rPr lang="it-IT" dirty="0" smtClean="0"/>
              <a:t>!) </a:t>
            </a:r>
            <a:r>
              <a:rPr lang="it-IT" dirty="0" err="1" smtClean="0"/>
              <a:t>overview</a:t>
            </a:r>
            <a:r>
              <a:rPr lang="it-IT" dirty="0" smtClean="0"/>
              <a:t> on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plan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realize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app</a:t>
            </a:r>
            <a:endParaRPr lang="it-IT" dirty="0" smtClean="0"/>
          </a:p>
          <a:p>
            <a:pPr lvl="1">
              <a:buNone/>
            </a:pPr>
            <a:r>
              <a:rPr lang="it-IT" dirty="0" smtClean="0"/>
              <a:t>Es. </a:t>
            </a:r>
          </a:p>
          <a:p>
            <a:pPr lvl="2"/>
            <a:r>
              <a:rPr lang="it-IT" dirty="0" err="1" smtClean="0"/>
              <a:t>h</a:t>
            </a:r>
            <a:r>
              <a:rPr lang="it-IT" dirty="0" err="1" smtClean="0"/>
              <a:t>ow</a:t>
            </a:r>
            <a:r>
              <a:rPr lang="it-IT" dirty="0" smtClean="0"/>
              <a:t> do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imagine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app</a:t>
            </a:r>
            <a:r>
              <a:rPr lang="it-IT" dirty="0" smtClean="0"/>
              <a:t>?</a:t>
            </a:r>
          </a:p>
          <a:p>
            <a:pPr lvl="2"/>
            <a:r>
              <a:rPr lang="it-IT" dirty="0" err="1" smtClean="0"/>
              <a:t>h</a:t>
            </a:r>
            <a:r>
              <a:rPr lang="it-IT" dirty="0" err="1" smtClean="0"/>
              <a:t>ow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use</a:t>
            </a:r>
            <a:r>
              <a:rPr lang="it-IT" dirty="0" smtClean="0"/>
              <a:t> the </a:t>
            </a:r>
            <a:r>
              <a:rPr lang="it-IT" dirty="0" err="1" smtClean="0"/>
              <a:t>operating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r>
              <a:rPr lang="it-IT" dirty="0" smtClean="0"/>
              <a:t>?</a:t>
            </a:r>
          </a:p>
          <a:p>
            <a:pPr lvl="2"/>
            <a:r>
              <a:rPr lang="it-IT" dirty="0" smtClean="0"/>
              <a:t>do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?</a:t>
            </a:r>
          </a:p>
          <a:p>
            <a:pPr lvl="2"/>
            <a:r>
              <a:rPr lang="it-IT" dirty="0" smtClean="0"/>
              <a:t>etc.</a:t>
            </a:r>
          </a:p>
          <a:p>
            <a:endParaRPr lang="it-IT" dirty="0" smtClean="0"/>
          </a:p>
          <a:p>
            <a:r>
              <a:rPr lang="it-IT" dirty="0" smtClean="0"/>
              <a:t>Be </a:t>
            </a:r>
            <a:r>
              <a:rPr lang="it-IT" dirty="0" err="1" smtClean="0"/>
              <a:t>visual</a:t>
            </a:r>
            <a:r>
              <a:rPr lang="it-IT" dirty="0" smtClean="0"/>
              <a:t>!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APP_NAME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unique</a:t>
            </a:r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Investigate on </a:t>
            </a:r>
            <a:r>
              <a:rPr lang="it-IT" dirty="0" err="1" smtClean="0"/>
              <a:t>existing</a:t>
            </a:r>
            <a:r>
              <a:rPr lang="it-IT" dirty="0" smtClean="0"/>
              <a:t> </a:t>
            </a:r>
            <a:r>
              <a:rPr lang="it-IT" dirty="0" err="1" smtClean="0"/>
              <a:t>apps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do </a:t>
            </a:r>
            <a:r>
              <a:rPr lang="it-IT" dirty="0" err="1" smtClean="0"/>
              <a:t>something</a:t>
            </a:r>
            <a:r>
              <a:rPr lang="it-IT" dirty="0" smtClean="0"/>
              <a:t> </a:t>
            </a:r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app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Describe</a:t>
            </a:r>
            <a:r>
              <a:rPr lang="it-IT" dirty="0" smtClean="0"/>
              <a:t> </a:t>
            </a: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the </a:t>
            </a:r>
            <a:r>
              <a:rPr lang="it-IT" dirty="0" err="1" smtClean="0"/>
              <a:t>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1">
      <a:majorFont>
        <a:latin typeface="Static Bold"/>
        <a:ea typeface=""/>
        <a:cs typeface=""/>
      </a:majorFont>
      <a:minorFont>
        <a:latin typeface="Stat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sz="6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158</Words>
  <Application>Microsoft Office PowerPoint</Application>
  <PresentationFormat>Presentazione su schermo 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Static Bold</vt:lpstr>
      <vt:lpstr>Static</vt:lpstr>
      <vt:lpstr>Wingdings</vt:lpstr>
      <vt:lpstr>Calibri</vt:lpstr>
      <vt:lpstr>Tema di Office</vt:lpstr>
      <vt:lpstr>APP_NAME</vt:lpstr>
      <vt:lpstr>APP_NAME in a tweet</vt:lpstr>
      <vt:lpstr>What APP_NAME does</vt:lpstr>
      <vt:lpstr>APP_NAME is for USER_TYPE</vt:lpstr>
      <vt:lpstr>How does APP_NAME work</vt:lpstr>
      <vt:lpstr>Why APP_NAME is unique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 Development</dc:title>
  <dc:creator>Ivano</dc:creator>
  <cp:lastModifiedBy>Ivano</cp:lastModifiedBy>
  <cp:revision>65</cp:revision>
  <dcterms:created xsi:type="dcterms:W3CDTF">2012-03-03T16:33:36Z</dcterms:created>
  <dcterms:modified xsi:type="dcterms:W3CDTF">2012-03-08T17:50:23Z</dcterms:modified>
</cp:coreProperties>
</file>