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2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09/11/2013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09/11/2013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09/11/2013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09/11/2013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09/11/2013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09/11/2013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09/11/2013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09/11/2013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09/11/2013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09/11/2013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09/11/2013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9D355-16BD-4E45-BD9A-5EA878CF7CBD}" type="datetimeFigureOut">
              <a:rPr lang="it-IT" smtClean="0"/>
              <a:t>09/11/2013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21846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Angolo ripiegato 24"/>
          <p:cNvSpPr/>
          <p:nvPr/>
        </p:nvSpPr>
        <p:spPr>
          <a:xfrm>
            <a:off x="3123199" y="-315416"/>
            <a:ext cx="792088" cy="1052736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5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41603" y="45582"/>
            <a:ext cx="772933" cy="330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4" descr="http://3.bp.blogspot.com/_9MZR46ZEuS8/TLzG0jCzQwI/AAAAAAAAAoE/NqFzvo2nbbM/s1600/Icon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112060" y="1707897"/>
            <a:ext cx="2944826" cy="1872208"/>
          </a:xfrm>
          <a:prstGeom prst="rect">
            <a:avLst/>
          </a:prstGeom>
          <a:noFill/>
        </p:spPr>
      </p:pic>
      <p:sp>
        <p:nvSpPr>
          <p:cNvPr id="5" name="Rettangolo arrotondato 4"/>
          <p:cNvSpPr/>
          <p:nvPr/>
        </p:nvSpPr>
        <p:spPr>
          <a:xfrm>
            <a:off x="827584" y="2716009"/>
            <a:ext cx="1296144" cy="792088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it-IT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odels</a:t>
            </a:r>
            <a:endParaRPr lang="en-US" sz="2400" dirty="0" err="1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ttangolo arrotondato 5"/>
          <p:cNvSpPr/>
          <p:nvPr/>
        </p:nvSpPr>
        <p:spPr>
          <a:xfrm>
            <a:off x="3095836" y="1563881"/>
            <a:ext cx="1440160" cy="1152128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 err="1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it-IT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iews</a:t>
            </a:r>
            <a:endParaRPr lang="en-US" sz="2400" dirty="0" err="1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ttangolo arrotondato 6"/>
          <p:cNvSpPr/>
          <p:nvPr/>
        </p:nvSpPr>
        <p:spPr>
          <a:xfrm>
            <a:off x="5802444" y="213163"/>
            <a:ext cx="1440160" cy="936104"/>
          </a:xfrm>
          <a:prstGeom prst="roundRect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Router</a:t>
            </a:r>
            <a:endParaRPr lang="en-US" sz="2400" dirty="0" err="1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Nuvola 7"/>
          <p:cNvSpPr/>
          <p:nvPr/>
        </p:nvSpPr>
        <p:spPr>
          <a:xfrm>
            <a:off x="-1271371" y="3508097"/>
            <a:ext cx="1872208" cy="1152128"/>
          </a:xfrm>
          <a:prstGeom prst="cloud">
            <a:avLst/>
          </a:prstGeom>
          <a:solidFill>
            <a:srgbClr val="7777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it-IT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sources</a:t>
            </a:r>
            <a:endParaRPr lang="en-US" sz="2200" dirty="0" err="1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6" descr="http://cdn1.iconfinder.com/data/icons/IconFinder%201/Png/512/User/User%20Orang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28284" y="2780928"/>
            <a:ext cx="1728192" cy="1728192"/>
          </a:xfrm>
          <a:prstGeom prst="rect">
            <a:avLst/>
          </a:prstGeom>
          <a:noFill/>
        </p:spPr>
      </p:pic>
      <p:cxnSp>
        <p:nvCxnSpPr>
          <p:cNvPr id="10" name="Connettore 7 9"/>
          <p:cNvCxnSpPr>
            <a:stCxn id="9" idx="0"/>
          </p:cNvCxnSpPr>
          <p:nvPr/>
        </p:nvCxnSpPr>
        <p:spPr>
          <a:xfrm rot="16200000" flipV="1">
            <a:off x="7236296" y="2024844"/>
            <a:ext cx="576064" cy="936104"/>
          </a:xfrm>
          <a:prstGeom prst="curvedConnector2">
            <a:avLst/>
          </a:prstGeom>
          <a:ln w="254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sellaDiTesto 10"/>
          <p:cNvSpPr txBox="1"/>
          <p:nvPr/>
        </p:nvSpPr>
        <p:spPr>
          <a:xfrm>
            <a:off x="7668344" y="1988840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interacts</a:t>
            </a: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Connettore 7 14"/>
          <p:cNvCxnSpPr/>
          <p:nvPr/>
        </p:nvCxnSpPr>
        <p:spPr>
          <a:xfrm rot="10800000">
            <a:off x="4535996" y="1851913"/>
            <a:ext cx="1584176" cy="720080"/>
          </a:xfrm>
          <a:prstGeom prst="curved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sellaDiTesto 12"/>
          <p:cNvSpPr txBox="1"/>
          <p:nvPr/>
        </p:nvSpPr>
        <p:spPr>
          <a:xfrm>
            <a:off x="4932040" y="1340768"/>
            <a:ext cx="13681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DOM </a:t>
            </a:r>
            <a:r>
              <a:rPr lang="it-IT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events</a:t>
            </a: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Connettore 7 14"/>
          <p:cNvCxnSpPr>
            <a:stCxn id="6" idx="2"/>
            <a:endCxn id="5" idx="3"/>
          </p:cNvCxnSpPr>
          <p:nvPr/>
        </p:nvCxnSpPr>
        <p:spPr>
          <a:xfrm rot="5400000">
            <a:off x="2771800" y="2067937"/>
            <a:ext cx="396044" cy="1692188"/>
          </a:xfrm>
          <a:prstGeom prst="curvedConnector2">
            <a:avLst/>
          </a:prstGeom>
          <a:ln w="254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7 14"/>
          <p:cNvCxnSpPr>
            <a:stCxn id="5" idx="0"/>
            <a:endCxn id="6" idx="1"/>
          </p:cNvCxnSpPr>
          <p:nvPr/>
        </p:nvCxnSpPr>
        <p:spPr>
          <a:xfrm rot="5400000" flipH="1" flipV="1">
            <a:off x="1997714" y="1617887"/>
            <a:ext cx="576064" cy="1620180"/>
          </a:xfrm>
          <a:prstGeom prst="curvedConnector2">
            <a:avLst/>
          </a:prstGeom>
          <a:ln w="254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7 14"/>
          <p:cNvCxnSpPr>
            <a:stCxn id="5" idx="1"/>
            <a:endCxn id="8" idx="3"/>
          </p:cNvCxnSpPr>
          <p:nvPr/>
        </p:nvCxnSpPr>
        <p:spPr>
          <a:xfrm rot="10800000" flipV="1">
            <a:off x="-335266" y="3112053"/>
            <a:ext cx="1162851" cy="461918"/>
          </a:xfrm>
          <a:prstGeom prst="curvedConnector2">
            <a:avLst/>
          </a:prstGeom>
          <a:ln w="254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sellaDiTesto 16"/>
          <p:cNvSpPr txBox="1"/>
          <p:nvPr/>
        </p:nvSpPr>
        <p:spPr>
          <a:xfrm>
            <a:off x="2375756" y="3004041"/>
            <a:ext cx="17281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r>
              <a:rPr lang="it-IT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updates</a:t>
            </a: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CasellaDiTesto 17"/>
          <p:cNvSpPr txBox="1"/>
          <p:nvPr/>
        </p:nvSpPr>
        <p:spPr>
          <a:xfrm>
            <a:off x="1079612" y="1668708"/>
            <a:ext cx="15841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r>
              <a:rPr lang="it-IT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events</a:t>
            </a: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CasellaDiTesto 18"/>
          <p:cNvSpPr txBox="1"/>
          <p:nvPr/>
        </p:nvSpPr>
        <p:spPr>
          <a:xfrm>
            <a:off x="-468560" y="2780928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sync</a:t>
            </a: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" name="Connettore 7 14"/>
          <p:cNvCxnSpPr>
            <a:stCxn id="7" idx="1"/>
          </p:cNvCxnSpPr>
          <p:nvPr/>
        </p:nvCxnSpPr>
        <p:spPr>
          <a:xfrm flipH="1">
            <a:off x="4535996" y="681215"/>
            <a:ext cx="1266448" cy="1013496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sellaDiTesto 20"/>
          <p:cNvSpPr txBox="1"/>
          <p:nvPr/>
        </p:nvSpPr>
        <p:spPr>
          <a:xfrm>
            <a:off x="4572000" y="528815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routing</a:t>
            </a: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" name="Connettore 7 14"/>
          <p:cNvCxnSpPr/>
          <p:nvPr/>
        </p:nvCxnSpPr>
        <p:spPr>
          <a:xfrm>
            <a:off x="4535996" y="2355969"/>
            <a:ext cx="1584176" cy="648072"/>
          </a:xfrm>
          <a:prstGeom prst="curved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sellaDiTesto 22"/>
          <p:cNvSpPr txBox="1"/>
          <p:nvPr/>
        </p:nvSpPr>
        <p:spPr>
          <a:xfrm>
            <a:off x="4463988" y="2820836"/>
            <a:ext cx="13681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</a:t>
            </a:r>
          </a:p>
          <a:p>
            <a:pPr algn="ctr"/>
            <a:r>
              <a:rPr lang="it-IT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DOM</a:t>
            </a: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CasellaDiTesto 23"/>
          <p:cNvSpPr txBox="1"/>
          <p:nvPr/>
        </p:nvSpPr>
        <p:spPr>
          <a:xfrm>
            <a:off x="5904148" y="2355969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DOM</a:t>
            </a: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CasellaDiTesto 25"/>
          <p:cNvSpPr txBox="1"/>
          <p:nvPr/>
        </p:nvSpPr>
        <p:spPr>
          <a:xfrm>
            <a:off x="1861822" y="-142991"/>
            <a:ext cx="15841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HTML5</a:t>
            </a:r>
          </a:p>
          <a:p>
            <a:r>
              <a:rPr lang="it-IT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templates</a:t>
            </a: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" name="Connettore 7 14"/>
          <p:cNvCxnSpPr>
            <a:stCxn id="32" idx="2"/>
            <a:endCxn id="6" idx="0"/>
          </p:cNvCxnSpPr>
          <p:nvPr/>
        </p:nvCxnSpPr>
        <p:spPr>
          <a:xfrm flipH="1">
            <a:off x="3815916" y="1042120"/>
            <a:ext cx="8127" cy="521761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sellaDiTesto 29"/>
          <p:cNvSpPr txBox="1"/>
          <p:nvPr/>
        </p:nvSpPr>
        <p:spPr>
          <a:xfrm>
            <a:off x="3896305" y="1108253"/>
            <a:ext cx="10357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</a:t>
            </a: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Angolo ripiegato 30"/>
          <p:cNvSpPr/>
          <p:nvPr/>
        </p:nvSpPr>
        <p:spPr>
          <a:xfrm>
            <a:off x="3275599" y="-163016"/>
            <a:ext cx="792088" cy="1052736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6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94003" y="197982"/>
            <a:ext cx="772933" cy="330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Angolo ripiegato 31"/>
          <p:cNvSpPr/>
          <p:nvPr/>
        </p:nvSpPr>
        <p:spPr>
          <a:xfrm>
            <a:off x="3427999" y="-10616"/>
            <a:ext cx="792088" cy="1052736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56" name="Picture 2" descr="http://erickrdch.com/wordpress/wp-content/uploads/2012/03/backbone-300x300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0837" y="2440617"/>
            <a:ext cx="478775" cy="478775"/>
          </a:xfrm>
          <a:prstGeom prst="rect">
            <a:avLst/>
          </a:prstGeom>
          <a:noFill/>
        </p:spPr>
      </p:pic>
      <p:pic>
        <p:nvPicPr>
          <p:cNvPr id="57" name="Picture 2" descr="http://erickrdch.com/wordpress/wp-content/uploads/2012/03/backbone-300x300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856448" y="1303000"/>
            <a:ext cx="478775" cy="478775"/>
          </a:xfrm>
          <a:prstGeom prst="rect">
            <a:avLst/>
          </a:prstGeom>
          <a:noFill/>
        </p:spPr>
      </p:pic>
      <p:pic>
        <p:nvPicPr>
          <p:cNvPr id="58" name="Picture 2" descr="http://erickrdch.com/wordpress/wp-content/uploads/2012/03/backbone-300x300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563056" y="-77472"/>
            <a:ext cx="478775" cy="478775"/>
          </a:xfrm>
          <a:prstGeom prst="rect">
            <a:avLst/>
          </a:prstGeom>
          <a:noFill/>
        </p:spPr>
      </p:pic>
      <p:pic>
        <p:nvPicPr>
          <p:cNvPr id="6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33340" y="350382"/>
            <a:ext cx="772933" cy="330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3" name="Picture 2" descr="Zepto.js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176607" y="2404757"/>
            <a:ext cx="1294871" cy="31017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49075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://requirejs.org/i/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6734" y="1929996"/>
            <a:ext cx="2869882" cy="18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uppo 13"/>
          <p:cNvGrpSpPr/>
          <p:nvPr/>
        </p:nvGrpSpPr>
        <p:grpSpPr>
          <a:xfrm>
            <a:off x="3070270" y="1929996"/>
            <a:ext cx="3672408" cy="2095095"/>
            <a:chOff x="107504" y="2352288"/>
            <a:chExt cx="3672408" cy="2095095"/>
          </a:xfrm>
        </p:grpSpPr>
        <p:pic>
          <p:nvPicPr>
            <p:cNvPr id="4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07504" y="2352288"/>
              <a:ext cx="3672408" cy="1571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Rettangolo 5"/>
            <p:cNvSpPr/>
            <p:nvPr/>
          </p:nvSpPr>
          <p:spPr>
            <a:xfrm>
              <a:off x="1048292" y="3924163"/>
              <a:ext cx="212750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buNone/>
              </a:pPr>
              <a:r>
                <a:rPr lang="en-US" sz="2800" dirty="0" smtClean="0">
                  <a:solidFill>
                    <a:schemeClr val="bg1">
                      <a:lumMod val="50000"/>
                    </a:schemeClr>
                  </a:solidFill>
                  <a:latin typeface="Nexa Light" pitchFamily="50" charset="0"/>
                </a:rPr>
                <a:t>Handlebars</a:t>
              </a:r>
              <a:endParaRPr lang="it-IT" sz="2800" dirty="0">
                <a:solidFill>
                  <a:schemeClr val="bg1">
                    <a:lumMod val="50000"/>
                  </a:schemeClr>
                </a:solidFill>
                <a:latin typeface="Nexa Light" pitchFamily="50" charset="0"/>
              </a:endParaRPr>
            </a:p>
          </p:txBody>
        </p:sp>
      </p:grpSp>
      <p:grpSp>
        <p:nvGrpSpPr>
          <p:cNvPr id="15" name="Gruppo 14"/>
          <p:cNvGrpSpPr/>
          <p:nvPr/>
        </p:nvGrpSpPr>
        <p:grpSpPr>
          <a:xfrm>
            <a:off x="-756592" y="1840931"/>
            <a:ext cx="3816424" cy="2245897"/>
            <a:chOff x="5724128" y="2263223"/>
            <a:chExt cx="3816424" cy="2245897"/>
          </a:xfrm>
        </p:grpSpPr>
        <p:sp>
          <p:nvSpPr>
            <p:cNvPr id="10" name="Segnaposto contenuto 2"/>
            <p:cNvSpPr txBox="1">
              <a:spLocks/>
            </p:cNvSpPr>
            <p:nvPr/>
          </p:nvSpPr>
          <p:spPr>
            <a:xfrm>
              <a:off x="5724128" y="3933055"/>
              <a:ext cx="3816424" cy="57606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600" kern="1200">
                  <a:solidFill>
                    <a:srgbClr val="898989"/>
                  </a:solidFill>
                  <a:latin typeface="Nexa Light" pitchFamily="50" charset="0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400" kern="1200">
                  <a:solidFill>
                    <a:srgbClr val="898989"/>
                  </a:solidFill>
                  <a:latin typeface="Nexa Light" pitchFamily="50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rgbClr val="898989"/>
                  </a:solidFill>
                  <a:latin typeface="Nexa Light" pitchFamily="50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rgbClr val="898989"/>
                  </a:solidFill>
                  <a:latin typeface="Nexa Light" pitchFamily="50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rgbClr val="898989"/>
                  </a:solidFill>
                  <a:latin typeface="Nexa Light" pitchFamily="50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marR="0" lvl="0" indent="-34290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898989"/>
                  </a:solidFill>
                  <a:effectLst/>
                  <a:uLnTx/>
                  <a:uFillTx/>
                  <a:latin typeface="Nexa Light" pitchFamily="50" charset="0"/>
                </a:rPr>
                <a:t>Backbone</a:t>
              </a:r>
              <a:endParaRPr kumimoji="0" lang="it-IT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Nexa Light" pitchFamily="50" charset="0"/>
              </a:endParaRPr>
            </a:p>
          </p:txBody>
        </p:sp>
        <p:pic>
          <p:nvPicPr>
            <p:cNvPr id="11" name="Picture 2" descr="http://erickrdch.com/wordpress/wp-content/uploads/2012/03/backbone-300x300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736826" y="2263223"/>
              <a:ext cx="1791028" cy="1791028"/>
            </a:xfrm>
            <a:prstGeom prst="rect">
              <a:avLst/>
            </a:prstGeom>
            <a:noFill/>
          </p:spPr>
        </p:pic>
      </p:grpSp>
      <p:pic>
        <p:nvPicPr>
          <p:cNvPr id="3074" name="Picture 2" descr="http://leafletjs.com/docs/images/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106" y="4568197"/>
            <a:ext cx="3038146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1569" y="4555265"/>
            <a:ext cx="2395700" cy="103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2" descr="Zepto.js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563888" y="4568197"/>
            <a:ext cx="3155438" cy="755866"/>
          </a:xfrm>
          <a:prstGeom prst="rect">
            <a:avLst/>
          </a:prstGeom>
          <a:noFill/>
        </p:spPr>
      </p:pic>
      <p:pic>
        <p:nvPicPr>
          <p:cNvPr id="3076" name="Picture 4" descr="E:\WORK\Frascati\qrcode\tappa1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5764382"/>
            <a:ext cx="1233891" cy="1233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Segnaposto contenuto 2"/>
          <p:cNvSpPr txBox="1">
            <a:spLocks/>
          </p:cNvSpPr>
          <p:nvPr/>
        </p:nvSpPr>
        <p:spPr>
          <a:xfrm>
            <a:off x="4089976" y="5949279"/>
            <a:ext cx="3816424" cy="12241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rgbClr val="898989"/>
                </a:solidFill>
                <a:latin typeface="Nexa Light" pitchFamily="50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rgbClr val="898989"/>
                </a:solidFill>
                <a:latin typeface="Nexa Light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rgbClr val="898989"/>
                </a:solidFill>
                <a:latin typeface="Nexa Light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898989"/>
                </a:solidFill>
                <a:latin typeface="Nexa Light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898989"/>
                </a:solidFill>
                <a:latin typeface="Nexa Light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Nexa Light" pitchFamily="50" charset="0"/>
              </a:rPr>
              <a:t>PhoneGap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Nexa Light" pitchFamily="50" charset="0"/>
              </a:rPr>
              <a:t> </a:t>
            </a: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Nexa Light" pitchFamily="50" charset="0"/>
              </a:rPr>
              <a:t>QR code reader</a:t>
            </a:r>
            <a:endParaRPr kumimoji="0" lang="it-IT" sz="2800" b="0" i="0" u="none" strike="noStrike" kern="1200" cap="none" spc="0" normalizeH="0" baseline="0" noProof="0" dirty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Nexa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8208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xampp\htdocs\frascati-scienza\presentazione\assets\logo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5311" y="908720"/>
            <a:ext cx="5715000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Segnaposto contenuto 2"/>
          <p:cNvSpPr txBox="1">
            <a:spLocks/>
          </p:cNvSpPr>
          <p:nvPr/>
        </p:nvSpPr>
        <p:spPr>
          <a:xfrm>
            <a:off x="716387" y="4086828"/>
            <a:ext cx="3816424" cy="5760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rgbClr val="898989"/>
                </a:solidFill>
                <a:latin typeface="Nexa Light" pitchFamily="50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rgbClr val="898989"/>
                </a:solidFill>
                <a:latin typeface="Nexa Light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rgbClr val="898989"/>
                </a:solidFill>
                <a:latin typeface="Nexa Light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898989"/>
                </a:solidFill>
                <a:latin typeface="Nexa Light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898989"/>
                </a:solidFill>
                <a:latin typeface="Nexa Light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Nexa Light" pitchFamily="50" charset="0"/>
              </a:rPr>
              <a:t>Structure</a:t>
            </a:r>
            <a:endParaRPr kumimoji="0" lang="it-IT" sz="2800" b="0" i="0" u="none" strike="noStrike" kern="1200" cap="none" spc="0" normalizeH="0" baseline="0" noProof="0" dirty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Nexa Light" pitchFamily="50" charset="0"/>
            </a:endParaRPr>
          </a:p>
        </p:txBody>
      </p:sp>
      <p:sp>
        <p:nvSpPr>
          <p:cNvPr id="36" name="Segnaposto contenuto 2"/>
          <p:cNvSpPr txBox="1">
            <a:spLocks/>
          </p:cNvSpPr>
          <p:nvPr/>
        </p:nvSpPr>
        <p:spPr>
          <a:xfrm>
            <a:off x="2624599" y="3429000"/>
            <a:ext cx="3816424" cy="83252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rgbClr val="898989"/>
                </a:solidFill>
                <a:latin typeface="Nexa Light" pitchFamily="50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rgbClr val="898989"/>
                </a:solidFill>
                <a:latin typeface="Nexa Light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rgbClr val="898989"/>
                </a:solidFill>
                <a:latin typeface="Nexa Light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898989"/>
                </a:solidFill>
                <a:latin typeface="Nexa Light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898989"/>
                </a:solidFill>
                <a:latin typeface="Nexa Light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Nexa Light" pitchFamily="50" charset="0"/>
              </a:rPr>
              <a:t>Logic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800" dirty="0" smtClean="0"/>
              <a:t>&amp; data</a:t>
            </a:r>
            <a:endParaRPr kumimoji="0" lang="it-IT" sz="2800" b="0" i="0" u="none" strike="noStrike" kern="1200" cap="none" spc="0" normalizeH="0" baseline="0" noProof="0" dirty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Nexa Light" pitchFamily="50" charset="0"/>
            </a:endParaRPr>
          </a:p>
        </p:txBody>
      </p:sp>
      <p:sp>
        <p:nvSpPr>
          <p:cNvPr id="37" name="Segnaposto contenuto 2"/>
          <p:cNvSpPr txBox="1">
            <a:spLocks/>
          </p:cNvSpPr>
          <p:nvPr/>
        </p:nvSpPr>
        <p:spPr>
          <a:xfrm>
            <a:off x="4499992" y="4108648"/>
            <a:ext cx="3816424" cy="83252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rgbClr val="898989"/>
                </a:solidFill>
                <a:latin typeface="Nexa Light" pitchFamily="50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rgbClr val="898989"/>
                </a:solidFill>
                <a:latin typeface="Nexa Light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rgbClr val="898989"/>
                </a:solidFill>
                <a:latin typeface="Nexa Light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898989"/>
                </a:solidFill>
                <a:latin typeface="Nexa Light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898989"/>
                </a:solidFill>
                <a:latin typeface="Nexa Light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800" dirty="0" smtClean="0"/>
              <a:t>Presentation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Nexa Light" pitchFamily="50" charset="0"/>
              </a:rPr>
              <a:t>&amp;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Nexa Light" pitchFamily="50" charset="0"/>
              </a:rPr>
              <a:t> layout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Nexa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957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222222"/>
              </a:clrFrom>
              <a:clrTo>
                <a:srgbClr val="22222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5113" y="523875"/>
            <a:ext cx="3533775" cy="581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815874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33</Words>
  <Application>Microsoft Office PowerPoint</Application>
  <PresentationFormat>Presentazione su schermo (4:3)</PresentationFormat>
  <Paragraphs>25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6" baseType="lpstr"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Ivano Malavolta</dc:creator>
  <cp:lastModifiedBy>ivano.malavolta@live.com</cp:lastModifiedBy>
  <cp:revision>8</cp:revision>
  <dcterms:created xsi:type="dcterms:W3CDTF">2013-11-09T16:24:41Z</dcterms:created>
  <dcterms:modified xsi:type="dcterms:W3CDTF">2013-11-09T21:23:43Z</dcterms:modified>
</cp:coreProperties>
</file>