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9" r:id="rId4"/>
    <p:sldId id="258" r:id="rId5"/>
    <p:sldId id="270" r:id="rId6"/>
    <p:sldId id="263" r:id="rId7"/>
    <p:sldId id="260" r:id="rId8"/>
    <p:sldId id="261" r:id="rId9"/>
    <p:sldId id="268" r:id="rId10"/>
    <p:sldId id="264" r:id="rId11"/>
    <p:sldId id="26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buntu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k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3047995" y="2216730"/>
            <a:ext cx="5850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Vmware</a:t>
            </a:r>
            <a:r>
              <a:rPr lang="ko-KR" altLang="en-US" sz="4000" dirty="0"/>
              <a:t>에 </a:t>
            </a:r>
            <a:r>
              <a:rPr lang="en-US" altLang="ko-KR" sz="4000" dirty="0"/>
              <a:t>Ubuntu </a:t>
            </a:r>
            <a:r>
              <a:rPr lang="ko-KR" altLang="en-US" sz="4000" dirty="0"/>
              <a:t>설치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2020. 04. 10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5D0F0F-D476-48D1-AF46-0069ACE2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90" y="1731691"/>
            <a:ext cx="4210050" cy="4152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39EBBA-CD49-40E1-9F74-77743041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20" y="1731691"/>
            <a:ext cx="4210050" cy="415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19ABA-2F70-48B0-8A70-13EFC01059FD}"/>
              </a:ext>
            </a:extLst>
          </p:cNvPr>
          <p:cNvSpPr txBox="1"/>
          <p:nvPr/>
        </p:nvSpPr>
        <p:spPr>
          <a:xfrm>
            <a:off x="774164" y="752886"/>
            <a:ext cx="35608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en-US" altLang="ko-KR" sz="2500" dirty="0" err="1"/>
              <a:t>Vmware</a:t>
            </a:r>
            <a:r>
              <a:rPr lang="en-US" altLang="ko-KR" sz="2500" dirty="0"/>
              <a:t> </a:t>
            </a:r>
            <a:r>
              <a:rPr lang="ko-KR" altLang="en-US" sz="2500" dirty="0"/>
              <a:t>초기화 </a:t>
            </a:r>
            <a:r>
              <a:rPr lang="en-US" altLang="ko-KR" sz="2500" dirty="0"/>
              <a:t>(4/4)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6E130-3435-4EB3-822E-977AE34DC56F}"/>
              </a:ext>
            </a:extLst>
          </p:cNvPr>
          <p:cNvSpPr txBox="1"/>
          <p:nvPr/>
        </p:nvSpPr>
        <p:spPr>
          <a:xfrm>
            <a:off x="1152396" y="1731691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2EB23-348C-4E2E-B28A-EB44E806BE9E}"/>
              </a:ext>
            </a:extLst>
          </p:cNvPr>
          <p:cNvSpPr txBox="1"/>
          <p:nvPr/>
        </p:nvSpPr>
        <p:spPr>
          <a:xfrm>
            <a:off x="6386062" y="1731691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47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B36A64-9383-40B9-A3FE-D0F319D3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4"/>
          <a:stretch/>
        </p:blipFill>
        <p:spPr>
          <a:xfrm>
            <a:off x="2392680" y="1480360"/>
            <a:ext cx="7406640" cy="4725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D942E-9E18-4834-A815-D38098E83748}"/>
              </a:ext>
            </a:extLst>
          </p:cNvPr>
          <p:cNvSpPr txBox="1"/>
          <p:nvPr/>
        </p:nvSpPr>
        <p:spPr>
          <a:xfrm>
            <a:off x="774164" y="752886"/>
            <a:ext cx="46778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4. Ubuntu</a:t>
            </a:r>
            <a:r>
              <a:rPr lang="ko-KR" altLang="en-US" sz="2500" dirty="0"/>
              <a:t> 설치 및 로그인 </a:t>
            </a:r>
            <a:r>
              <a:rPr lang="en-US" altLang="ko-KR" sz="2500" dirty="0"/>
              <a:t>(1/2)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3039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0984B4-E10F-468C-A1C0-74A77F7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669927"/>
            <a:ext cx="4663440" cy="38347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8B7FC6-8B4A-447C-9B67-50A514E8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56" y="1669928"/>
            <a:ext cx="4663440" cy="3834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C75539-0985-4E26-8A86-FFA35F846BD7}"/>
              </a:ext>
            </a:extLst>
          </p:cNvPr>
          <p:cNvSpPr txBox="1"/>
          <p:nvPr/>
        </p:nvSpPr>
        <p:spPr>
          <a:xfrm>
            <a:off x="774164" y="752886"/>
            <a:ext cx="46778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4. Ubuntu</a:t>
            </a:r>
            <a:r>
              <a:rPr lang="ko-KR" altLang="en-US" sz="2500" dirty="0"/>
              <a:t> 설치 및 로그인 </a:t>
            </a:r>
            <a:r>
              <a:rPr lang="en-US" altLang="ko-KR" sz="2500" dirty="0"/>
              <a:t>(2/2)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4698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ECDB721-E830-4E62-9A8A-4A3AD9EC2EFB}"/>
              </a:ext>
            </a:extLst>
          </p:cNvPr>
          <p:cNvSpPr/>
          <p:nvPr/>
        </p:nvSpPr>
        <p:spPr>
          <a:xfrm>
            <a:off x="1184748" y="1169491"/>
            <a:ext cx="7693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  <a:hlinkClick r:id="rId2"/>
              </a:rPr>
              <a:t> </a:t>
            </a:r>
            <a:r>
              <a:rPr lang="en-US" altLang="ko-KR" dirty="0">
                <a:hlinkClick r:id="rId2"/>
              </a:rPr>
              <a:t>https://ubuntu.com/</a:t>
            </a:r>
            <a:r>
              <a:rPr lang="en-US" altLang="ko-KR" dirty="0"/>
              <a:t> -&gt; Download -&gt; ubuntu</a:t>
            </a:r>
            <a:r>
              <a:rPr lang="ko-KR" altLang="en-US" dirty="0"/>
              <a:t> </a:t>
            </a:r>
            <a:r>
              <a:rPr lang="en-US" altLang="ko-KR" dirty="0"/>
              <a:t>Desktop -&gt; 18.04 LTS </a:t>
            </a:r>
          </a:p>
          <a:p>
            <a:r>
              <a:rPr lang="en-US" altLang="ko-KR" dirty="0"/>
              <a:t>    * Download </a:t>
            </a:r>
            <a:r>
              <a:rPr lang="en-US" altLang="ko-KR" dirty="0" err="1"/>
              <a:t>Img</a:t>
            </a:r>
            <a:r>
              <a:rPr lang="en-US" altLang="ko-KR" dirty="0"/>
              <a:t> : ubuntu-18.04.4-desktop-amd64.iso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E9C02A-9CC0-4B0F-ABB4-11A69BFF2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96"/>
          <a:stretch/>
        </p:blipFill>
        <p:spPr>
          <a:xfrm>
            <a:off x="2157565" y="2148237"/>
            <a:ext cx="8135011" cy="3713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491F9-B388-42D3-A509-E78ECBCD3FB2}"/>
              </a:ext>
            </a:extLst>
          </p:cNvPr>
          <p:cNvSpPr txBox="1"/>
          <p:nvPr/>
        </p:nvSpPr>
        <p:spPr>
          <a:xfrm>
            <a:off x="774164" y="752886"/>
            <a:ext cx="32113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1. Ubuntu Download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412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07DBC5-A306-424A-8158-9F5FE3E51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37"/>
          <a:stretch/>
        </p:blipFill>
        <p:spPr>
          <a:xfrm>
            <a:off x="1776682" y="2177964"/>
            <a:ext cx="8472381" cy="2948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57BFC-5A43-417D-B91A-A44E47AC6D75}"/>
              </a:ext>
            </a:extLst>
          </p:cNvPr>
          <p:cNvSpPr txBox="1"/>
          <p:nvPr/>
        </p:nvSpPr>
        <p:spPr>
          <a:xfrm>
            <a:off x="1157472" y="1336241"/>
            <a:ext cx="1008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hlinkClick r:id="rId3"/>
              </a:rPr>
              <a:t>https://www.vmware.com/kr.html</a:t>
            </a:r>
            <a:r>
              <a:rPr lang="en-US" altLang="ko-KR" dirty="0"/>
              <a:t> -&gt; </a:t>
            </a:r>
            <a:r>
              <a:rPr lang="ko-KR" altLang="en-US" dirty="0"/>
              <a:t>다운로드 </a:t>
            </a:r>
            <a:r>
              <a:rPr lang="en-US" altLang="ko-KR" dirty="0"/>
              <a:t>-&gt; </a:t>
            </a:r>
            <a:r>
              <a:rPr lang="ko-KR" altLang="en-US" dirty="0"/>
              <a:t>무료 제품 다운로드 </a:t>
            </a:r>
            <a:r>
              <a:rPr lang="en-US" altLang="ko-KR" dirty="0"/>
              <a:t>-&gt; Workstation Player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93F42-597D-4E54-9B09-EE66082F5E1B}"/>
              </a:ext>
            </a:extLst>
          </p:cNvPr>
          <p:cNvSpPr txBox="1"/>
          <p:nvPr/>
        </p:nvSpPr>
        <p:spPr>
          <a:xfrm>
            <a:off x="774164" y="752886"/>
            <a:ext cx="388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en-US" altLang="ko-KR" sz="2500" dirty="0" err="1"/>
              <a:t>Vmware</a:t>
            </a:r>
            <a:r>
              <a:rPr lang="en-US" altLang="ko-KR" sz="2500" dirty="0"/>
              <a:t> </a:t>
            </a:r>
            <a:r>
              <a:rPr lang="ko-KR" altLang="en-US" sz="2500" dirty="0"/>
              <a:t>다운로드 </a:t>
            </a:r>
            <a:r>
              <a:rPr lang="en-US" altLang="ko-KR" sz="2500" dirty="0"/>
              <a:t>(1/4)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484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AD4023-45EB-4418-BA79-699F88200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69"/>
          <a:stretch/>
        </p:blipFill>
        <p:spPr>
          <a:xfrm>
            <a:off x="1488551" y="1742565"/>
            <a:ext cx="8901156" cy="4362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083382-CFA9-429C-ACBD-F37962BF8DDF}"/>
              </a:ext>
            </a:extLst>
          </p:cNvPr>
          <p:cNvSpPr txBox="1"/>
          <p:nvPr/>
        </p:nvSpPr>
        <p:spPr>
          <a:xfrm>
            <a:off x="1219068" y="1262390"/>
            <a:ext cx="793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Windows</a:t>
            </a:r>
            <a:r>
              <a:rPr lang="ko-KR" altLang="en-US" dirty="0"/>
              <a:t>용 </a:t>
            </a:r>
            <a:r>
              <a:rPr lang="en-US" altLang="ko-KR" dirty="0"/>
              <a:t>Workstation 15.5 Player</a:t>
            </a:r>
            <a:r>
              <a:rPr lang="ko-KR" altLang="en-US" dirty="0"/>
              <a:t> 사용해 보기 </a:t>
            </a:r>
            <a:r>
              <a:rPr lang="en-US" altLang="ko-KR" dirty="0"/>
              <a:t>-&gt; </a:t>
            </a:r>
            <a:r>
              <a:rPr lang="ko-KR" altLang="en-US" dirty="0"/>
              <a:t>다운로드 후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A22E5-B9D8-4D37-8CDA-BC65CA90F361}"/>
              </a:ext>
            </a:extLst>
          </p:cNvPr>
          <p:cNvSpPr txBox="1"/>
          <p:nvPr/>
        </p:nvSpPr>
        <p:spPr>
          <a:xfrm>
            <a:off x="774164" y="752886"/>
            <a:ext cx="388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en-US" altLang="ko-KR" sz="2500" dirty="0" err="1"/>
              <a:t>Vmware</a:t>
            </a:r>
            <a:r>
              <a:rPr lang="en-US" altLang="ko-KR" sz="2500" dirty="0"/>
              <a:t> </a:t>
            </a:r>
            <a:r>
              <a:rPr lang="ko-KR" altLang="en-US" sz="2500" dirty="0"/>
              <a:t>다운로드 </a:t>
            </a:r>
            <a:r>
              <a:rPr lang="en-US" altLang="ko-KR" sz="2500" dirty="0"/>
              <a:t>(2/4)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218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877DE2-B2CB-4A66-A34F-71727998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61" y="1396866"/>
            <a:ext cx="2908935" cy="2274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0CFE9F-F4AF-4986-86FC-F7E78E22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708" y="1387630"/>
            <a:ext cx="2908935" cy="22745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A3AB5A-A834-481B-8CDA-789A5A07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60" y="3826031"/>
            <a:ext cx="2908935" cy="22745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37F481-C50F-4707-89AF-26172254C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707" y="3816796"/>
            <a:ext cx="2908935" cy="2274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657C1-3A34-45AC-A9A8-52EE57470E59}"/>
              </a:ext>
            </a:extLst>
          </p:cNvPr>
          <p:cNvSpPr txBox="1"/>
          <p:nvPr/>
        </p:nvSpPr>
        <p:spPr>
          <a:xfrm>
            <a:off x="774164" y="752886"/>
            <a:ext cx="388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en-US" altLang="ko-KR" sz="2500" dirty="0" err="1"/>
              <a:t>Vmware</a:t>
            </a:r>
            <a:r>
              <a:rPr lang="en-US" altLang="ko-KR" sz="2500" dirty="0"/>
              <a:t> </a:t>
            </a:r>
            <a:r>
              <a:rPr lang="ko-KR" altLang="en-US" sz="2500" dirty="0"/>
              <a:t>다운로드 </a:t>
            </a:r>
            <a:r>
              <a:rPr lang="en-US" altLang="ko-KR" sz="2500" dirty="0"/>
              <a:t>(3/4)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4E8FE-E585-4152-976C-ADAF01A1AB8E}"/>
              </a:ext>
            </a:extLst>
          </p:cNvPr>
          <p:cNvSpPr txBox="1"/>
          <p:nvPr/>
        </p:nvSpPr>
        <p:spPr>
          <a:xfrm>
            <a:off x="2595418" y="137689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7D1FD-D987-4725-AB6D-CCF88FBD1916}"/>
              </a:ext>
            </a:extLst>
          </p:cNvPr>
          <p:cNvSpPr txBox="1"/>
          <p:nvPr/>
        </p:nvSpPr>
        <p:spPr>
          <a:xfrm>
            <a:off x="2599849" y="37367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17A3A-A5CE-405D-ADE6-8911C1CC0187}"/>
              </a:ext>
            </a:extLst>
          </p:cNvPr>
          <p:cNvSpPr txBox="1"/>
          <p:nvPr/>
        </p:nvSpPr>
        <p:spPr>
          <a:xfrm>
            <a:off x="6774872" y="137689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D5F5E-9FDA-4C0E-8DFE-FD97A0E7F15C}"/>
              </a:ext>
            </a:extLst>
          </p:cNvPr>
          <p:cNvSpPr txBox="1"/>
          <p:nvPr/>
        </p:nvSpPr>
        <p:spPr>
          <a:xfrm>
            <a:off x="6779303" y="37367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39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C99A3E-A7EB-4AD0-B554-FFC391AF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54" y="1401830"/>
            <a:ext cx="2908935" cy="22745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194296-314E-49D1-9004-B117ECEE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708" y="1378394"/>
            <a:ext cx="2908935" cy="2274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AA47F3-C594-428E-AF64-B1A33601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253" y="3774941"/>
            <a:ext cx="2908935" cy="22745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7CB412-1C5F-4592-A792-1C99A9E92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063" y="3774941"/>
            <a:ext cx="2908935" cy="2274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5884A-7F72-4DFC-8FC5-E8A3D73DA3E2}"/>
              </a:ext>
            </a:extLst>
          </p:cNvPr>
          <p:cNvSpPr txBox="1"/>
          <p:nvPr/>
        </p:nvSpPr>
        <p:spPr>
          <a:xfrm>
            <a:off x="774164" y="752886"/>
            <a:ext cx="388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en-US" altLang="ko-KR" sz="2500" dirty="0" err="1"/>
              <a:t>Vmware</a:t>
            </a:r>
            <a:r>
              <a:rPr lang="en-US" altLang="ko-KR" sz="2500" dirty="0"/>
              <a:t> </a:t>
            </a:r>
            <a:r>
              <a:rPr lang="ko-KR" altLang="en-US" sz="2500" dirty="0"/>
              <a:t>다운로드 </a:t>
            </a:r>
            <a:r>
              <a:rPr lang="en-US" altLang="ko-KR" sz="2500" dirty="0"/>
              <a:t>(4/4)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6A000-CFB0-4566-830E-4B4A3A437EF8}"/>
              </a:ext>
            </a:extLst>
          </p:cNvPr>
          <p:cNvSpPr txBox="1"/>
          <p:nvPr/>
        </p:nvSpPr>
        <p:spPr>
          <a:xfrm>
            <a:off x="2595418" y="137689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17850-677C-416E-82B3-0B724DA5477D}"/>
              </a:ext>
            </a:extLst>
          </p:cNvPr>
          <p:cNvSpPr txBox="1"/>
          <p:nvPr/>
        </p:nvSpPr>
        <p:spPr>
          <a:xfrm>
            <a:off x="2599849" y="37367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6E9F4-D70D-4BBC-A4BE-AD60C63C4FD2}"/>
              </a:ext>
            </a:extLst>
          </p:cNvPr>
          <p:cNvSpPr txBox="1"/>
          <p:nvPr/>
        </p:nvSpPr>
        <p:spPr>
          <a:xfrm>
            <a:off x="6774872" y="137689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79EA3-A0AF-47D1-9FBA-E02C6C430198}"/>
              </a:ext>
            </a:extLst>
          </p:cNvPr>
          <p:cNvSpPr txBox="1"/>
          <p:nvPr/>
        </p:nvSpPr>
        <p:spPr>
          <a:xfrm>
            <a:off x="6779303" y="37367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82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C8B562-0AC5-4104-9F94-512E3D92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33" y="1865023"/>
            <a:ext cx="3181350" cy="2943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5B31C7-0E72-49BF-8748-2FCE2837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60" y="1865022"/>
            <a:ext cx="3181350" cy="294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43DADC-A627-4D6D-9F66-B264C3BF37C7}"/>
              </a:ext>
            </a:extLst>
          </p:cNvPr>
          <p:cNvSpPr txBox="1"/>
          <p:nvPr/>
        </p:nvSpPr>
        <p:spPr>
          <a:xfrm>
            <a:off x="774164" y="752886"/>
            <a:ext cx="35608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en-US" altLang="ko-KR" sz="2500" dirty="0" err="1"/>
              <a:t>Vmware</a:t>
            </a:r>
            <a:r>
              <a:rPr lang="en-US" altLang="ko-KR" sz="2500" dirty="0"/>
              <a:t> </a:t>
            </a:r>
            <a:r>
              <a:rPr lang="ko-KR" altLang="en-US" sz="2500" dirty="0"/>
              <a:t>초기화 </a:t>
            </a:r>
            <a:r>
              <a:rPr lang="en-US" altLang="ko-KR" sz="2500" dirty="0"/>
              <a:t>(1/5)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1F4A7-38C3-4503-A058-780C70D50AD6}"/>
              </a:ext>
            </a:extLst>
          </p:cNvPr>
          <p:cNvSpPr txBox="1"/>
          <p:nvPr/>
        </p:nvSpPr>
        <p:spPr>
          <a:xfrm>
            <a:off x="1219068" y="1262390"/>
            <a:ext cx="188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Vmware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58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1875E-7AF8-4870-98BF-1EF2C04F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37" y="2219281"/>
            <a:ext cx="4761572" cy="3781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BCB338-B56B-4344-9B9A-873C87056CDF}"/>
              </a:ext>
            </a:extLst>
          </p:cNvPr>
          <p:cNvSpPr txBox="1"/>
          <p:nvPr/>
        </p:nvSpPr>
        <p:spPr>
          <a:xfrm>
            <a:off x="774164" y="752886"/>
            <a:ext cx="35608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en-US" altLang="ko-KR" sz="2500" dirty="0" err="1"/>
              <a:t>Vmware</a:t>
            </a:r>
            <a:r>
              <a:rPr lang="en-US" altLang="ko-KR" sz="2500" dirty="0"/>
              <a:t> </a:t>
            </a:r>
            <a:r>
              <a:rPr lang="ko-KR" altLang="en-US" sz="2500" dirty="0"/>
              <a:t>초기화 </a:t>
            </a:r>
            <a:r>
              <a:rPr lang="en-US" altLang="ko-KR" sz="2500" dirty="0"/>
              <a:t>(2/5)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7AA11-E99B-49A2-B89D-76A0C73E459F}"/>
              </a:ext>
            </a:extLst>
          </p:cNvPr>
          <p:cNvSpPr txBox="1"/>
          <p:nvPr/>
        </p:nvSpPr>
        <p:spPr>
          <a:xfrm>
            <a:off x="1157472" y="1336241"/>
            <a:ext cx="709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Create a New Virtual Machine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Installer disc image file (iso) (Download</a:t>
            </a:r>
            <a:r>
              <a:rPr lang="ko-KR" altLang="en-US" dirty="0">
                <a:sym typeface="Wingdings" panose="05000000000000000000" pitchFamily="2" charset="2"/>
              </a:rPr>
              <a:t>한 </a:t>
            </a:r>
            <a:r>
              <a:rPr lang="en-US" altLang="ko-KR" dirty="0">
                <a:sym typeface="Wingdings" panose="05000000000000000000" pitchFamily="2" charset="2"/>
              </a:rPr>
              <a:t>ubuntu image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981D20-C31A-4C15-B598-DDB0A0A8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18" y="2219281"/>
            <a:ext cx="3833284" cy="3781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9373F9-704F-4BDC-A886-3793895F4701}"/>
              </a:ext>
            </a:extLst>
          </p:cNvPr>
          <p:cNvSpPr txBox="1"/>
          <p:nvPr/>
        </p:nvSpPr>
        <p:spPr>
          <a:xfrm>
            <a:off x="1157472" y="2219281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D114E-D31B-462C-A8E8-BF7BE9E79AE6}"/>
              </a:ext>
            </a:extLst>
          </p:cNvPr>
          <p:cNvSpPr txBox="1"/>
          <p:nvPr/>
        </p:nvSpPr>
        <p:spPr>
          <a:xfrm>
            <a:off x="6603010" y="2219281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99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DCA8A3-A96D-4166-B175-39F21DA1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2" y="1731691"/>
            <a:ext cx="4210050" cy="415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95A92A-503E-4691-A937-A0F48C35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54" y="1731691"/>
            <a:ext cx="421005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9D482-4A19-42B8-8380-52223C298898}"/>
              </a:ext>
            </a:extLst>
          </p:cNvPr>
          <p:cNvSpPr txBox="1"/>
          <p:nvPr/>
        </p:nvSpPr>
        <p:spPr>
          <a:xfrm>
            <a:off x="774164" y="752886"/>
            <a:ext cx="35608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en-US" altLang="ko-KR" sz="2500" dirty="0" err="1"/>
              <a:t>Vmware</a:t>
            </a:r>
            <a:r>
              <a:rPr lang="en-US" altLang="ko-KR" sz="2500" dirty="0"/>
              <a:t> </a:t>
            </a:r>
            <a:r>
              <a:rPr lang="ko-KR" altLang="en-US" sz="2500" dirty="0"/>
              <a:t>초기화 </a:t>
            </a:r>
            <a:r>
              <a:rPr lang="en-US" altLang="ko-KR" sz="2500" dirty="0"/>
              <a:t>(3/4)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41A0F-3969-4445-ABFF-3511A0F012E0}"/>
              </a:ext>
            </a:extLst>
          </p:cNvPr>
          <p:cNvSpPr txBox="1"/>
          <p:nvPr/>
        </p:nvSpPr>
        <p:spPr>
          <a:xfrm>
            <a:off x="1152396" y="1731691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E4F13-6507-4A86-8315-8A0FCBCAAD32}"/>
              </a:ext>
            </a:extLst>
          </p:cNvPr>
          <p:cNvSpPr txBox="1"/>
          <p:nvPr/>
        </p:nvSpPr>
        <p:spPr>
          <a:xfrm>
            <a:off x="6386062" y="1731691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2F65D-B2D5-407D-B84F-380B037F248B}"/>
              </a:ext>
            </a:extLst>
          </p:cNvPr>
          <p:cNvSpPr txBox="1"/>
          <p:nvPr/>
        </p:nvSpPr>
        <p:spPr>
          <a:xfrm>
            <a:off x="6811860" y="5922627"/>
            <a:ext cx="466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Location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ubuntu</a:t>
            </a:r>
            <a:r>
              <a:rPr lang="ko-KR" altLang="en-US" dirty="0"/>
              <a:t> </a:t>
            </a:r>
            <a:r>
              <a:rPr lang="en-US" altLang="ko-KR" dirty="0" err="1"/>
              <a:t>img</a:t>
            </a:r>
            <a:r>
              <a:rPr lang="ko-KR" altLang="en-US" dirty="0"/>
              <a:t> </a:t>
            </a:r>
            <a:r>
              <a:rPr lang="en-US" altLang="ko-KR" dirty="0"/>
              <a:t>download </a:t>
            </a:r>
            <a:r>
              <a:rPr lang="ko-KR" altLang="en-US" dirty="0"/>
              <a:t>받은 곳</a:t>
            </a:r>
          </a:p>
        </p:txBody>
      </p:sp>
    </p:spTree>
    <p:extLst>
      <p:ext uri="{BB962C8B-B14F-4D97-AF65-F5344CB8AC3E}">
        <p14:creationId xmlns:p14="http://schemas.microsoft.com/office/powerpoint/2010/main" val="409507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204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JHDESKTOP</cp:lastModifiedBy>
  <cp:revision>17</cp:revision>
  <dcterms:created xsi:type="dcterms:W3CDTF">2020-04-10T01:28:10Z</dcterms:created>
  <dcterms:modified xsi:type="dcterms:W3CDTF">2020-04-10T07:42:34Z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