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67" r:id="rId5"/>
    <p:sldId id="27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03. </a:t>
            </a:r>
            <a:r>
              <a:rPr lang="ko-KR" altLang="en-US" sz="4000" b="1" dirty="0"/>
              <a:t>파일 다루기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1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61186"/>
              </p:ext>
            </p:extLst>
          </p:nvPr>
        </p:nvGraphicFramePr>
        <p:xfrm>
          <a:off x="1523495" y="1363708"/>
          <a:ext cx="9491250" cy="4913352"/>
        </p:xfrm>
        <a:graphic>
          <a:graphicData uri="http://schemas.openxmlformats.org/drawingml/2006/table">
            <a:tbl>
              <a:tblPr/>
              <a:tblGrid>
                <a:gridCol w="3837070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654180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2262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(void);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FILE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fopen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"w");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"File Write Test\n");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char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testStr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[1024] = "Test String\n";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fwrite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testStr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100, 1,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fclose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FILE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char str[1024];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fopen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"r");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fgets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(str, 1024,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 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("%s", 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fread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(str, 1024, 1,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("%s\n", str);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fclose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2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81244"/>
              </p:ext>
            </p:extLst>
          </p:nvPr>
        </p:nvGraphicFramePr>
        <p:xfrm>
          <a:off x="1523495" y="1363708"/>
          <a:ext cx="9491250" cy="4913352"/>
        </p:xfrm>
        <a:graphic>
          <a:graphicData uri="http://schemas.openxmlformats.org/drawingml/2006/table">
            <a:tbl>
              <a:tblPr/>
              <a:tblGrid>
                <a:gridCol w="3837070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654180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2262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stdlib.h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file1(char *);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main(int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char **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if(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!=2) exit(0);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file1(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fcntl.h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file1(char *filename)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open(filename, O_RDWR|O_CREAT, 0644);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char a[1024] = "01234567890123";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write(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a, 10);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close(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open(filename, O_RDWR, 0644);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char b[1024]={};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     read(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b, 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          close(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("%s\n", 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37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en-US" altLang="ko-KR" sz="2400" b="1" dirty="0" err="1"/>
              <a:t>errno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04F0E-E4A6-4FA3-B99D-43230E19C203}"/>
              </a:ext>
            </a:extLst>
          </p:cNvPr>
          <p:cNvSpPr txBox="1"/>
          <p:nvPr/>
        </p:nvSpPr>
        <p:spPr>
          <a:xfrm>
            <a:off x="1576388" y="1344613"/>
            <a:ext cx="407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마지막 </a:t>
            </a:r>
            <a:r>
              <a:rPr lang="en-US" altLang="ko-KR" dirty="0"/>
              <a:t>error</a:t>
            </a:r>
            <a:r>
              <a:rPr lang="ko-KR" altLang="en-US" dirty="0"/>
              <a:t>에 해당하는 숫자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8D6EC-DCF1-495D-9632-8A91F91449B9}"/>
              </a:ext>
            </a:extLst>
          </p:cNvPr>
          <p:cNvSpPr txBox="1"/>
          <p:nvPr/>
        </p:nvSpPr>
        <p:spPr>
          <a:xfrm>
            <a:off x="957743" y="1739317"/>
            <a:ext cx="168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</a:t>
            </a:r>
            <a:r>
              <a:rPr lang="en-US" altLang="ko-KR" sz="2400" b="1" dirty="0" err="1"/>
              <a:t>strerror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4FF0D-7FE7-4500-B279-8DAC329DE393}"/>
              </a:ext>
            </a:extLst>
          </p:cNvPr>
          <p:cNvSpPr txBox="1"/>
          <p:nvPr/>
        </p:nvSpPr>
        <p:spPr>
          <a:xfrm>
            <a:off x="1576388" y="2218466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errno</a:t>
            </a:r>
            <a:r>
              <a:rPr lang="ko-KR" altLang="en-US" dirty="0"/>
              <a:t>를 문자열로 표현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11061"/>
              </p:ext>
            </p:extLst>
          </p:nvPr>
        </p:nvGraphicFramePr>
        <p:xfrm>
          <a:off x="1473162" y="2718034"/>
          <a:ext cx="9952644" cy="3500568"/>
        </p:xfrm>
        <a:graphic>
          <a:graphicData uri="http://schemas.openxmlformats.org/drawingml/2006/table">
            <a:tbl>
              <a:tblPr/>
              <a:tblGrid>
                <a:gridCol w="3543455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6409189">
                  <a:extLst>
                    <a:ext uri="{9D8B030D-6E8A-4147-A177-3AD203B41FA5}">
                      <a16:colId xmlns:a16="http://schemas.microsoft.com/office/drawing/2014/main" val="4201424653"/>
                    </a:ext>
                  </a:extLst>
                </a:gridCol>
              </a:tblGrid>
              <a:tr h="1036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char 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strerror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errnum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  <a:tr h="24276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stat.h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fcntl.h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int file;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if( ( file = open("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testFile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", O_RDONLY) ) &lt; 0 ) //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존재하지 않는 파일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("%d\n",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("%s\n",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strerror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1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4029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Example 3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B56125-9932-48FA-91FD-67544FCC3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48554"/>
              </p:ext>
            </p:extLst>
          </p:nvPr>
        </p:nvGraphicFramePr>
        <p:xfrm>
          <a:off x="1523495" y="1363708"/>
          <a:ext cx="9491250" cy="4913352"/>
        </p:xfrm>
        <a:graphic>
          <a:graphicData uri="http://schemas.openxmlformats.org/drawingml/2006/table">
            <a:tbl>
              <a:tblPr/>
              <a:tblGrid>
                <a:gridCol w="3837070">
                  <a:extLst>
                    <a:ext uri="{9D8B030D-6E8A-4147-A177-3AD203B41FA5}">
                      <a16:colId xmlns:a16="http://schemas.microsoft.com/office/drawing/2014/main" val="100411496"/>
                    </a:ext>
                  </a:extLst>
                </a:gridCol>
                <a:gridCol w="5654180">
                  <a:extLst>
                    <a:ext uri="{9D8B030D-6E8A-4147-A177-3AD203B41FA5}">
                      <a16:colId xmlns:a16="http://schemas.microsoft.com/office/drawing/2014/main" val="1496073122"/>
                    </a:ext>
                  </a:extLst>
                </a:gridCol>
              </a:tblGrid>
              <a:tr h="2262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stdlib.h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file1(char *);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file2(char *);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main(int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char **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if(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argc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!=3) exit(0);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file1(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file2(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argv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&lt;sys/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types.h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fcntl.h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unistd.h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string.h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errno.h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file1(char *filename)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open(filename, O_RDWR, 0644)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if 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&lt; 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{	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   	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("%s(%d)\n",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strerror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void file2(char *filename)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int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open(filename, O_RDWR|O_CREAT, 0644);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char a[1024] = "01234567890123";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("%d\n", (int)write(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a, 10));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printf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("%s(%d)\n",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strerror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errno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	close(</a:t>
                      </a: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fd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}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84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0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File </a:t>
            </a:r>
            <a:r>
              <a:rPr lang="ko-KR" altLang="en-US" sz="2400" b="1" dirty="0"/>
              <a:t>관리 명령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04F0E-E4A6-4FA3-B99D-43230E19C203}"/>
              </a:ext>
            </a:extLst>
          </p:cNvPr>
          <p:cNvSpPr txBox="1"/>
          <p:nvPr/>
        </p:nvSpPr>
        <p:spPr>
          <a:xfrm>
            <a:off x="1576388" y="1344613"/>
            <a:ext cx="286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unlink,</a:t>
            </a:r>
            <a:r>
              <a:rPr lang="ko-KR" altLang="en-US" dirty="0"/>
              <a:t> </a:t>
            </a:r>
            <a:r>
              <a:rPr lang="en-US" altLang="ko-KR"/>
              <a:t>remove  </a:t>
            </a:r>
            <a:r>
              <a:rPr lang="en-US" altLang="ko-KR" dirty="0"/>
              <a:t>: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rename            :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cp/copy           : </a:t>
            </a:r>
            <a:r>
              <a:rPr lang="ko-KR" altLang="en-US" dirty="0"/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32044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57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rename</a:t>
            </a:r>
            <a:endParaRPr lang="ko-KR" altLang="en-US" sz="2400" b="1" dirty="0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D24461F7-329B-4983-90D8-9A6C96D1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7953"/>
              </p:ext>
            </p:extLst>
          </p:nvPr>
        </p:nvGraphicFramePr>
        <p:xfrm>
          <a:off x="1576388" y="2113087"/>
          <a:ext cx="8353425" cy="226220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516038479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669246843"/>
                    </a:ext>
                  </a:extLst>
                </a:gridCol>
              </a:tblGrid>
              <a:tr h="120762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stdio.h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rename(const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4230"/>
                  </a:ext>
                </a:extLst>
              </a:tr>
              <a:tr h="335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oldpath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54023"/>
                  </a:ext>
                </a:extLst>
              </a:tr>
              <a:tr h="335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84802"/>
                  </a:ext>
                </a:extLst>
              </a:tr>
              <a:tr h="384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189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525332-4356-49D6-8C78-91231C0F0CD5}"/>
              </a:ext>
            </a:extLst>
          </p:cNvPr>
          <p:cNvSpPr txBox="1"/>
          <p:nvPr/>
        </p:nvSpPr>
        <p:spPr>
          <a:xfrm>
            <a:off x="1576388" y="1344613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파일 </a:t>
            </a:r>
            <a:r>
              <a:rPr lang="ko-KR" altLang="en-US" dirty="0"/>
              <a:t>명 또는 위치를 변경한다</a:t>
            </a:r>
          </a:p>
        </p:txBody>
      </p:sp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 cp 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copy</a:t>
            </a:r>
            <a:endParaRPr lang="ko-KR" altLang="en-US" sz="2400" b="1" dirty="0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D24461F7-329B-4983-90D8-9A6C96D1D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08147"/>
              </p:ext>
            </p:extLst>
          </p:nvPr>
        </p:nvGraphicFramePr>
        <p:xfrm>
          <a:off x="1576388" y="2002559"/>
          <a:ext cx="8353425" cy="2852881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3516038479"/>
                    </a:ext>
                  </a:extLst>
                </a:gridCol>
                <a:gridCol w="6913563">
                  <a:extLst>
                    <a:ext uri="{9D8B030D-6E8A-4147-A177-3AD203B41FA5}">
                      <a16:colId xmlns:a16="http://schemas.microsoft.com/office/drawing/2014/main" val="2669246843"/>
                    </a:ext>
                  </a:extLst>
                </a:gridCol>
              </a:tblGrid>
              <a:tr h="175530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int cp (const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const char *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newpath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);   /* ??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linux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제공하지 않음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함수 사용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??    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/* cp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함수 제작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??           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4230"/>
                  </a:ext>
                </a:extLst>
              </a:tr>
              <a:tr h="335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oldpath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Old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154023"/>
                  </a:ext>
                </a:extLst>
              </a:tr>
              <a:tr h="335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Newpath</a:t>
                      </a:r>
                      <a:endParaRPr kumimoji="1" lang="en-US" altLang="ko-KR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New Path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84802"/>
                  </a:ext>
                </a:extLst>
              </a:tr>
              <a:tr h="3840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 sz="1600">
                          <a:solidFill>
                            <a:srgbClr val="00008E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13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18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09D1F4-E245-45CA-9C37-6F91948D13DF}"/>
              </a:ext>
            </a:extLst>
          </p:cNvPr>
          <p:cNvSpPr txBox="1"/>
          <p:nvPr/>
        </p:nvSpPr>
        <p:spPr>
          <a:xfrm>
            <a:off x="1576388" y="1344613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파일을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545</Words>
  <Application>Microsoft Office PowerPoint</Application>
  <PresentationFormat>와이드스크린</PresentationFormat>
  <Paragraphs>155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50</cp:revision>
  <dcterms:created xsi:type="dcterms:W3CDTF">2020-04-10T01:28:10Z</dcterms:created>
  <dcterms:modified xsi:type="dcterms:W3CDTF">2020-05-06T13:04:11Z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