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1676-4966-4467-B1EF-0B171D44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D0F92-0E23-4650-8B32-61A248C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7EA3-7809-415A-887B-DDDD8D1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5C5EB-5254-4B34-A565-0D3F9950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625B-E62C-4B11-93D6-F77760B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E5D8-DA2C-45EC-951B-F49F129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10533-D0F9-4C8B-B175-571E0BE1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5F97-CB11-47A2-8DAC-F453A216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0EA80-CF23-4F15-AB8E-F1236C96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AE13-2847-4D76-9F19-B6FBA26B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4F19A-C16D-4C35-9FDD-5FC46278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DFE6A-0300-477D-B5C9-23D235BF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7CDC-C873-4119-92A4-C67EF4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7E76-A7A0-4396-8156-E28546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58CA-41BB-42E8-BB03-511EFB2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B8E07-FC02-40A3-8430-B1EB7D87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2AF2-DB05-4C63-867A-E193AA0C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190-BDAB-4B95-8F26-2D18E09B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B1C2-F772-43F8-941C-240B2F2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0BD54-A0EB-4652-ADF2-A9983664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1171-F07C-4923-857E-1DC0FF90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F9D22-9C91-4B5D-883F-D88E981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DC78-E409-44E0-9017-D3421B3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BBE08-7DA5-43DA-8A38-ED7DBD1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D83F-E50F-4C9E-9502-0376427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D852-D684-480A-B4BE-938D68D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E0E97-6095-4D21-A967-BD371114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EF872-7504-4FE7-BE82-1334A9A0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F89E4-3459-46F9-BD87-FD6AF92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076B7-FF9E-4243-96E9-359E7B1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0555-6889-4459-A6AC-F47FB5D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74C1-75BA-4CFB-BE7E-AA69BEE6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DBD50-B94B-48EE-A157-1C5A91D9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D2B8-25DD-4461-8081-D126AE95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12E94-8E95-4649-8DAC-E7FBCCB9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DC1AF5-A26B-4448-954E-1D0C27AA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A6500-0868-4B91-92D1-92BEDE7C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C25C9-A722-460F-8193-164CF67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F4FF8-0BBF-4C96-BAD7-A670913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D76D-7BE2-4225-AB37-7DB8746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81017-0B16-46CC-8C74-AEFC4EA9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C791E-891D-4809-A753-7162003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D3B3A-D370-439A-BE14-196F6D9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1CB72-A972-410E-B4F7-643B5C0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D8A0-E40D-49FB-A487-5A96AB2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50E63-C235-4BBD-B67E-D7DEA260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88C77F42-69D1-4204-A6AF-7CC40C26CD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4285" y="476672"/>
            <a:ext cx="11111241" cy="5976664"/>
          </a:xfrm>
          <a:prstGeom prst="roundRect">
            <a:avLst>
              <a:gd name="adj" fmla="val 4005"/>
            </a:avLst>
          </a:prstGeom>
          <a:noFill/>
          <a:ln w="53975">
            <a:solidFill>
              <a:srgbClr val="1503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867F9-4C1C-40EB-BBB9-A84B1149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05" y="233350"/>
            <a:ext cx="2770881" cy="4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A790-558E-470F-8E8C-6F2DCBB6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71BD-BFEE-4C89-9429-D641760E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E3810-A20B-4D4B-B214-2E79C139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63090-A879-474F-A783-880C31A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927CA-2725-4D4D-A3CA-004E33E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BC41-7273-41BB-8AB6-33786DCF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0129-9672-423A-8DB6-54E8BC4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FB3DE-18AE-45E3-94A5-B7D76BFB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CC4DC-EC64-4323-8F1E-E5248DE7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3399-D7A8-445C-B9DF-A69DA1A7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983D-D89D-4D4E-B2B2-9303C3F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DEA19-FD6A-42B2-9926-8664B87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7486C-010C-4EEA-B267-6442F5FF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E6F7-EEB4-4056-B06D-6084AF36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01968-8354-4974-ADA6-44576BD0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C1E82-1A61-4BF9-B0CC-B2C644EE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5B37-56A2-4FC7-9387-E0BFBC520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4C84A-4E3B-4D03-8639-3BBBBBF316E9}"/>
              </a:ext>
            </a:extLst>
          </p:cNvPr>
          <p:cNvSpPr txBox="1"/>
          <p:nvPr/>
        </p:nvSpPr>
        <p:spPr>
          <a:xfrm>
            <a:off x="578841" y="2216730"/>
            <a:ext cx="1109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03. </a:t>
            </a:r>
            <a:r>
              <a:rPr lang="ko-KR" altLang="en-US" sz="4000" b="1" dirty="0"/>
              <a:t>파일 다루기</a:t>
            </a:r>
            <a:endParaRPr lang="en-US" altLang="ko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B2476-2777-4D72-8903-494F8CB03E71}"/>
              </a:ext>
            </a:extLst>
          </p:cNvPr>
          <p:cNvSpPr txBox="1"/>
          <p:nvPr/>
        </p:nvSpPr>
        <p:spPr>
          <a:xfrm>
            <a:off x="7786256" y="4664361"/>
            <a:ext cx="305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2020. 04. 10</a:t>
            </a:r>
          </a:p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65464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File </a:t>
            </a:r>
            <a:r>
              <a:rPr lang="ko-KR" altLang="en-US" sz="2400" b="1" dirty="0"/>
              <a:t>관리 명령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04F0E-E4A6-4FA3-B99D-43230E19C203}"/>
              </a:ext>
            </a:extLst>
          </p:cNvPr>
          <p:cNvSpPr txBox="1"/>
          <p:nvPr/>
        </p:nvSpPr>
        <p:spPr>
          <a:xfrm>
            <a:off x="1576388" y="1344613"/>
            <a:ext cx="2912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unlink,</a:t>
            </a:r>
            <a:r>
              <a:rPr lang="ko-KR" altLang="en-US" dirty="0"/>
              <a:t> </a:t>
            </a:r>
            <a:r>
              <a:rPr lang="en-US" altLang="ko-KR" dirty="0"/>
              <a:t>rename  :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rename            :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cp/copy           : </a:t>
            </a:r>
            <a:r>
              <a:rPr lang="ko-KR" altLang="en-US" dirty="0"/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320445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65464"/>
            <a:ext cx="157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rename</a:t>
            </a:r>
            <a:endParaRPr lang="ko-KR" altLang="en-US" sz="2400" b="1" dirty="0"/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D24461F7-329B-4983-90D8-9A6C96D1D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17953"/>
              </p:ext>
            </p:extLst>
          </p:nvPr>
        </p:nvGraphicFramePr>
        <p:xfrm>
          <a:off x="1576388" y="2113087"/>
          <a:ext cx="8353425" cy="2262207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3516038479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669246843"/>
                    </a:ext>
                  </a:extLst>
                </a:gridCol>
              </a:tblGrid>
              <a:tr h="120762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stdio.h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int rename(const char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oldpath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const char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newpath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4230"/>
                  </a:ext>
                </a:extLst>
              </a:tr>
              <a:tr h="335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oldpath</a:t>
                      </a:r>
                      <a:endParaRPr kumimoji="1" lang="en-US" altLang="ko-KR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Old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Path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154023"/>
                  </a:ext>
                </a:extLst>
              </a:tr>
              <a:tr h="335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Newpath</a:t>
                      </a:r>
                      <a:endParaRPr kumimoji="1" lang="en-US" altLang="ko-KR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New Path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84802"/>
                  </a:ext>
                </a:extLst>
              </a:tr>
              <a:tr h="3840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반환값</a:t>
                      </a:r>
                      <a:endParaRPr kumimoji="1" lang="ko-KR" alt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작업이 성공할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반환되며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실패할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반환된다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4189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1525332-4356-49D6-8C78-91231C0F0CD5}"/>
              </a:ext>
            </a:extLst>
          </p:cNvPr>
          <p:cNvSpPr txBox="1"/>
          <p:nvPr/>
        </p:nvSpPr>
        <p:spPr>
          <a:xfrm>
            <a:off x="1576388" y="1344613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파일 </a:t>
            </a:r>
            <a:r>
              <a:rPr lang="ko-KR" altLang="en-US" dirty="0"/>
              <a:t>명 또는 위치를 변경한다</a:t>
            </a:r>
          </a:p>
        </p:txBody>
      </p:sp>
    </p:spTree>
    <p:extLst>
      <p:ext uri="{BB962C8B-B14F-4D97-AF65-F5344CB8AC3E}">
        <p14:creationId xmlns:p14="http://schemas.microsoft.com/office/powerpoint/2010/main" val="355500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65464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cp or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copy</a:t>
            </a:r>
            <a:endParaRPr lang="ko-KR" altLang="en-US" sz="2400" b="1" dirty="0"/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D24461F7-329B-4983-90D8-9A6C96D1D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08147"/>
              </p:ext>
            </p:extLst>
          </p:nvPr>
        </p:nvGraphicFramePr>
        <p:xfrm>
          <a:off x="1576388" y="2002559"/>
          <a:ext cx="8353425" cy="2852881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3516038479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669246843"/>
                    </a:ext>
                  </a:extLst>
                </a:gridCol>
              </a:tblGrid>
              <a:tr h="1755309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int cp (const char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oldpath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const char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newpath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   /* ?? */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/*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linux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제공하지 않음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/*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함수 사용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??     */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/* cp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함수 제작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??            */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4230"/>
                  </a:ext>
                </a:extLst>
              </a:tr>
              <a:tr h="335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oldpath</a:t>
                      </a:r>
                      <a:endParaRPr kumimoji="1" lang="en-US" altLang="ko-KR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Old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Path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154023"/>
                  </a:ext>
                </a:extLst>
              </a:tr>
              <a:tr h="335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Newpath</a:t>
                      </a:r>
                      <a:endParaRPr kumimoji="1" lang="en-US" altLang="ko-KR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New Path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84802"/>
                  </a:ext>
                </a:extLst>
              </a:tr>
              <a:tr h="3840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반환값</a:t>
                      </a:r>
                      <a:endParaRPr kumimoji="1" lang="ko-KR" alt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작업이 성공할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반환되며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실패할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반환된다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4189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09D1F4-E245-45CA-9C37-6F91948D13DF}"/>
              </a:ext>
            </a:extLst>
          </p:cNvPr>
          <p:cNvSpPr txBox="1"/>
          <p:nvPr/>
        </p:nvSpPr>
        <p:spPr>
          <a:xfrm>
            <a:off x="1576388" y="1344613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파일을 복사한다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17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140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굴림체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JHDESKTOP</dc:creator>
  <cp:lastModifiedBy>JHDESKTOP</cp:lastModifiedBy>
  <cp:revision>38</cp:revision>
  <dcterms:created xsi:type="dcterms:W3CDTF">2020-04-10T01:28:10Z</dcterms:created>
  <dcterms:modified xsi:type="dcterms:W3CDTF">2020-04-10T06:46:20Z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D:\이종환\종환\New Job\대덕소프트\리눅스 시스템\Vmware 설치.pptx</vt:lpwstr>
  </property>
</Properties>
</file>