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05.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2020. 05. 21.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Linux Time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96655-56F3-45BB-ADA7-C5CB5B401C57}"/>
              </a:ext>
            </a:extLst>
          </p:cNvPr>
          <p:cNvSpPr txBox="1"/>
          <p:nvPr/>
        </p:nvSpPr>
        <p:spPr>
          <a:xfrm>
            <a:off x="1384579" y="1420315"/>
            <a:ext cx="26180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NAME</a:t>
            </a:r>
          </a:p>
          <a:p>
            <a:r>
              <a:rPr lang="en-US" altLang="ko-KR" sz="1400" dirty="0"/>
              <a:t>    time - get time in seconds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/>
              <a:t>SYNOPSIS</a:t>
            </a:r>
          </a:p>
          <a:p>
            <a:r>
              <a:rPr lang="en-US" altLang="ko-KR" sz="1400" dirty="0"/>
              <a:t>    #include &lt;</a:t>
            </a:r>
            <a:r>
              <a:rPr lang="en-US" altLang="ko-KR" sz="1400" dirty="0" err="1"/>
              <a:t>time.h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time_t</a:t>
            </a:r>
            <a:r>
              <a:rPr lang="en-US" altLang="ko-KR" sz="1400" dirty="0"/>
              <a:t> time(</a:t>
            </a:r>
            <a:r>
              <a:rPr lang="en-US" altLang="ko-KR" sz="1400" dirty="0" err="1"/>
              <a:t>time_t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tloc</a:t>
            </a:r>
            <a:r>
              <a:rPr lang="en-US" altLang="ko-KR" sz="1400" dirty="0"/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8744B6-8345-429D-9042-AC03A75CB9B2}"/>
              </a:ext>
            </a:extLst>
          </p:cNvPr>
          <p:cNvSpPr/>
          <p:nvPr/>
        </p:nvSpPr>
        <p:spPr>
          <a:xfrm>
            <a:off x="5888736" y="1420315"/>
            <a:ext cx="56776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NAME</a:t>
            </a:r>
          </a:p>
          <a:p>
            <a:r>
              <a:rPr lang="ko-KR" altLang="en-US" sz="1400" dirty="0"/>
              <a:t>       </a:t>
            </a:r>
            <a:r>
              <a:rPr lang="ko-KR" altLang="en-US" sz="1400" dirty="0" err="1"/>
              <a:t>asctime</a:t>
            </a:r>
            <a:r>
              <a:rPr lang="ko-KR" altLang="en-US" sz="1400" dirty="0"/>
              <a:t>,   </a:t>
            </a:r>
            <a:r>
              <a:rPr lang="ko-KR" altLang="en-US" sz="1400" dirty="0" err="1"/>
              <a:t>gmtime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transform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date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time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broken-down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or</a:t>
            </a:r>
            <a:r>
              <a:rPr lang="ko-KR" altLang="en-US" sz="1400" dirty="0"/>
              <a:t> ASCII</a:t>
            </a:r>
          </a:p>
          <a:p>
            <a:endParaRPr lang="ko-KR" altLang="en-US" sz="1400" dirty="0"/>
          </a:p>
          <a:p>
            <a:r>
              <a:rPr lang="ko-KR" altLang="en-US" sz="1400" dirty="0"/>
              <a:t>SYNOPSIS</a:t>
            </a:r>
          </a:p>
          <a:p>
            <a:r>
              <a:rPr lang="ko-KR" altLang="en-US" sz="1400" dirty="0"/>
              <a:t>       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time.h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</a:t>
            </a:r>
            <a:r>
              <a:rPr lang="ko-KR" altLang="en-US" sz="1400" dirty="0" err="1"/>
              <a:t>char</a:t>
            </a:r>
            <a:r>
              <a:rPr lang="ko-KR" altLang="en-US" sz="1400" dirty="0"/>
              <a:t> *</a:t>
            </a:r>
            <a:r>
              <a:rPr lang="ko-KR" altLang="en-US" sz="1400" dirty="0" err="1"/>
              <a:t>asctime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struct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tm</a:t>
            </a:r>
            <a:r>
              <a:rPr lang="ko-KR" altLang="en-US" sz="1400" dirty="0"/>
              <a:t> *</a:t>
            </a:r>
            <a:r>
              <a:rPr lang="ko-KR" altLang="en-US" sz="1400" dirty="0" err="1"/>
              <a:t>tm</a:t>
            </a:r>
            <a:r>
              <a:rPr lang="ko-KR" altLang="en-US" sz="1400" dirty="0"/>
              <a:t>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</a:t>
            </a:r>
            <a:r>
              <a:rPr lang="ko-KR" altLang="en-US" sz="1400" dirty="0" err="1"/>
              <a:t>struct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tm</a:t>
            </a:r>
            <a:r>
              <a:rPr lang="ko-KR" altLang="en-US" sz="1400" dirty="0"/>
              <a:t> *</a:t>
            </a:r>
            <a:r>
              <a:rPr lang="ko-KR" altLang="en-US" sz="1400" dirty="0" err="1"/>
              <a:t>gmtime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time_t</a:t>
            </a:r>
            <a:r>
              <a:rPr lang="ko-KR" altLang="en-US" sz="1400" dirty="0"/>
              <a:t> *</a:t>
            </a:r>
            <a:r>
              <a:rPr lang="ko-KR" altLang="en-US" sz="1400" dirty="0" err="1"/>
              <a:t>timep</a:t>
            </a:r>
            <a:r>
              <a:rPr lang="ko-KR" altLang="en-US" sz="1400" dirty="0"/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82A8B0-D940-4855-AE4F-E661CD6E52B4}"/>
              </a:ext>
            </a:extLst>
          </p:cNvPr>
          <p:cNvSpPr/>
          <p:nvPr/>
        </p:nvSpPr>
        <p:spPr>
          <a:xfrm>
            <a:off x="1384579" y="3712464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NAME</a:t>
            </a:r>
          </a:p>
          <a:p>
            <a:r>
              <a:rPr lang="ko-KR" altLang="en-US" sz="1400" dirty="0"/>
              <a:t>       </a:t>
            </a:r>
            <a:r>
              <a:rPr lang="ko-KR" altLang="en-US" sz="1400" dirty="0" err="1"/>
              <a:t>gettimeofday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settimeofday</a:t>
            </a:r>
            <a:r>
              <a:rPr lang="ko-KR" altLang="en-US" sz="1400" dirty="0"/>
              <a:t> - </a:t>
            </a:r>
            <a:r>
              <a:rPr lang="ko-KR" altLang="en-US" sz="1400" dirty="0" err="1"/>
              <a:t>get</a:t>
            </a:r>
            <a:r>
              <a:rPr lang="ko-KR" altLang="en-US" sz="1400" dirty="0"/>
              <a:t> / </a:t>
            </a:r>
            <a:r>
              <a:rPr lang="ko-KR" altLang="en-US" sz="1400" dirty="0" err="1"/>
              <a:t>set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SYNOPSIS</a:t>
            </a:r>
          </a:p>
          <a:p>
            <a:r>
              <a:rPr lang="ko-KR" altLang="en-US" sz="1400" dirty="0"/>
              <a:t>       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sys</a:t>
            </a:r>
            <a:r>
              <a:rPr lang="ko-KR" altLang="en-US" sz="1400" dirty="0"/>
              <a:t>/</a:t>
            </a:r>
            <a:r>
              <a:rPr lang="ko-KR" altLang="en-US" sz="1400" dirty="0" err="1"/>
              <a:t>time.h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gettimeofday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struct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timeval</a:t>
            </a:r>
            <a:r>
              <a:rPr lang="ko-KR" altLang="en-US" sz="1400" dirty="0"/>
              <a:t> *</a:t>
            </a:r>
            <a:r>
              <a:rPr lang="ko-KR" altLang="en-US" sz="1400" dirty="0" err="1"/>
              <a:t>tv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struct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timezone</a:t>
            </a:r>
            <a:r>
              <a:rPr lang="ko-KR" altLang="en-US" sz="1400" dirty="0"/>
              <a:t> *</a:t>
            </a:r>
            <a:r>
              <a:rPr lang="ko-KR" altLang="en-US" sz="1400" dirty="0" err="1"/>
              <a:t>tz</a:t>
            </a:r>
            <a:r>
              <a:rPr lang="ko-KR" alt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611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4296561" y="471181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Example (Time)</a:t>
            </a:r>
            <a:endParaRPr lang="ko-KR" altLang="en-US" sz="24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B56125-9932-48FA-91FD-67544FCC3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44682"/>
              </p:ext>
            </p:extLst>
          </p:nvPr>
        </p:nvGraphicFramePr>
        <p:xfrm>
          <a:off x="739629" y="890901"/>
          <a:ext cx="10803622" cy="5453973"/>
        </p:xfrm>
        <a:graphic>
          <a:graphicData uri="http://schemas.openxmlformats.org/drawingml/2006/table">
            <a:tbl>
              <a:tblPr/>
              <a:tblGrid>
                <a:gridCol w="2506491">
                  <a:extLst>
                    <a:ext uri="{9D8B030D-6E8A-4147-A177-3AD203B41FA5}">
                      <a16:colId xmlns:a16="http://schemas.microsoft.com/office/drawing/2014/main" val="100411496"/>
                    </a:ext>
                  </a:extLst>
                </a:gridCol>
                <a:gridCol w="4622753">
                  <a:extLst>
                    <a:ext uri="{9D8B030D-6E8A-4147-A177-3AD203B41FA5}">
                      <a16:colId xmlns:a16="http://schemas.microsoft.com/office/drawing/2014/main" val="160625296"/>
                    </a:ext>
                  </a:extLst>
                </a:gridCol>
                <a:gridCol w="3674378">
                  <a:extLst>
                    <a:ext uri="{9D8B030D-6E8A-4147-A177-3AD203B41FA5}">
                      <a16:colId xmlns:a16="http://schemas.microsoft.com/office/drawing/2014/main" val="1496073122"/>
                    </a:ext>
                  </a:extLst>
                </a:gridCol>
              </a:tblGrid>
              <a:tr h="54539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2 void test1(void);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3 void test2(void);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5 int 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6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7     test1();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8     test2();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9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10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11 #include 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stdio.h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12 #include 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time.h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14 void test1()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15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16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("\ntest1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17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time_t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t = time(NULL);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18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("%d\n", (int)t);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19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("%s",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ctime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(&amp;t));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21     struct tm *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gmtime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(&amp;t);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22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("%d %d %d %d %d %d\n",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23 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tm_year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tm_mon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tm_mday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24 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tm_hour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tm_min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ptm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-&gt;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tm_sec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25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26 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27 #include &lt;sys/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time.h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28 void test2()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29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30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("\ntest2 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31     struct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timeval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tv;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32     struct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timezone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tz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33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34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gettimeofday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(&amp;tv, &amp;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tz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35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%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\n",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tv.tv_sec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tv.tv_usec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36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37 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4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1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395</Words>
  <Application>Microsoft Office PowerPoint</Application>
  <PresentationFormat>와이드스크린</PresentationFormat>
  <Paragraphs>66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JHDESKTOP</cp:lastModifiedBy>
  <cp:revision>62</cp:revision>
  <dcterms:created xsi:type="dcterms:W3CDTF">2020-04-10T01:28:10Z</dcterms:created>
  <dcterms:modified xsi:type="dcterms:W3CDTF">2020-05-21T00:08:28Z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