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민우" initials="강" lastIdx="2" clrIdx="0">
    <p:extLst>
      <p:ext uri="{19B8F6BF-5375-455C-9EA6-DF929625EA0E}">
        <p15:presenceInfo xmlns:p15="http://schemas.microsoft.com/office/powerpoint/2012/main" userId="강민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0:53:52.217" idx="1">
    <p:pos x="10" y="10"/>
    <p:text>copy 기능을 하는 함수를 만드는 경우의 자원이 1이면 system(copy) 이런식으로 쓰는 것은 10000의 자원이 소요</p:text>
    <p:extLst>
      <p:ext uri="{C676402C-5697-4E1C-873F-D02D1690AC5C}">
        <p15:threadingInfo xmlns:p15="http://schemas.microsoft.com/office/powerpoint/2012/main" timeZoneBias="-540"/>
      </p:ext>
    </p:extLst>
  </p:cm>
  <p:cm authorId="1" dt="2020-05-29T10:55:35.855" idx="2">
    <p:pos x="10" y="146"/>
    <p:text>하지만 이런것들을 쓰는 이유는 급할때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07.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2020. 05. 26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fork</a:t>
            </a:r>
            <a:endParaRPr lang="ko-KR" altLang="en-US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5C154-F710-42FB-B28E-B09FA484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84469"/>
              </p:ext>
            </p:extLst>
          </p:nvPr>
        </p:nvGraphicFramePr>
        <p:xfrm>
          <a:off x="739629" y="1301962"/>
          <a:ext cx="10157670" cy="4846296"/>
        </p:xfrm>
        <a:graphic>
          <a:graphicData uri="http://schemas.openxmlformats.org/drawingml/2006/table">
            <a:tbl>
              <a:tblPr/>
              <a:tblGrid>
                <a:gridCol w="5082331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075339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</a:tblGrid>
              <a:tr h="4301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1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 #include &lt;sys/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3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5 int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6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7 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8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9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pid_t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10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fork();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11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12     if(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13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14         while(1)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15    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16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(“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Parent_forkpid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(%d)\n",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17                    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18             sleep(5);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19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20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21     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22     else if(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==0)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23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24         while(1)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25        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26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pid_t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=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27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pid_t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28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(“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child_forkpid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(%d)\n",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29                    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30             sleep(5);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31    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32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33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34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35 } 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System Function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96655-56F3-45BB-ADA7-C5CB5B401C57}"/>
              </a:ext>
            </a:extLst>
          </p:cNvPr>
          <p:cNvSpPr txBox="1"/>
          <p:nvPr/>
        </p:nvSpPr>
        <p:spPr>
          <a:xfrm>
            <a:off x="1384578" y="1420315"/>
            <a:ext cx="7407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       </a:t>
            </a:r>
            <a:r>
              <a:rPr lang="en-US" altLang="ko-KR" sz="1400" b="1" dirty="0"/>
              <a:t>system</a:t>
            </a:r>
            <a:r>
              <a:rPr lang="en-US" altLang="ko-KR" sz="1400" dirty="0"/>
              <a:t> - execute a shell command</a:t>
            </a:r>
          </a:p>
          <a:p>
            <a:endParaRPr lang="en-US" altLang="ko-KR" sz="1400" dirty="0"/>
          </a:p>
          <a:p>
            <a:r>
              <a:rPr lang="en-US" altLang="ko-KR" sz="1400" dirty="0"/>
              <a:t>SYNOPSIS</a:t>
            </a:r>
          </a:p>
          <a:p>
            <a:r>
              <a:rPr lang="en-US" altLang="ko-KR" sz="1400" dirty="0"/>
              <a:t>       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int system(const char *command);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EXAMPLE</a:t>
            </a:r>
          </a:p>
          <a:p>
            <a:r>
              <a:rPr lang="en-US" altLang="ko-KR" sz="1400" dirty="0"/>
              <a:t>       system(“ls –l”);</a:t>
            </a:r>
          </a:p>
          <a:p>
            <a:r>
              <a:rPr lang="en-US" altLang="ko-KR" sz="1400" dirty="0"/>
              <a:t>       system(“cp </a:t>
            </a:r>
            <a:r>
              <a:rPr lang="en-US" altLang="ko-KR" sz="1400" dirty="0" err="1"/>
              <a:t>a.out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b.out</a:t>
            </a:r>
            <a:r>
              <a:rPr lang="en-US" altLang="ko-KR" sz="1400" dirty="0"/>
              <a:t>”);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3908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254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강민우</cp:lastModifiedBy>
  <cp:revision>74</cp:revision>
  <dcterms:created xsi:type="dcterms:W3CDTF">2020-04-10T01:28:10Z</dcterms:created>
  <dcterms:modified xsi:type="dcterms:W3CDTF">2020-05-29T01:55:49Z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