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270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ACEC-7B06-486A-B9EC-B6063B73DC49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9601-A6BC-4D18-B81C-C57405081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2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lthread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은 라이브러리</a:t>
            </a:r>
            <a:r>
              <a:rPr lang="en-US" altLang="ko-KR" baseline="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2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lthread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은 라이브러리</a:t>
            </a:r>
            <a:r>
              <a:rPr lang="en-US" altLang="ko-KR" baseline="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각각의 </a:t>
            </a:r>
            <a:r>
              <a:rPr lang="ko-KR" altLang="en-US" dirty="0" err="1" smtClean="0"/>
              <a:t>쓰레드에</a:t>
            </a:r>
            <a:r>
              <a:rPr lang="ko-KR" altLang="en-US" dirty="0" smtClean="0"/>
              <a:t> 공유되고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Fork</a:t>
            </a:r>
            <a:r>
              <a:rPr lang="ko-KR" altLang="en-US" dirty="0" smtClean="0"/>
              <a:t>의 경우에는 </a:t>
            </a:r>
            <a:r>
              <a:rPr lang="ko-KR" altLang="en-US" dirty="0" err="1" smtClean="0"/>
              <a:t>전역변수를</a:t>
            </a:r>
            <a:r>
              <a:rPr lang="ko-KR" altLang="en-US" dirty="0" smtClean="0"/>
              <a:t> 선언해서 쓰더라도 각각의 프로세스에 의해 독립적으로 작용한다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컴파일</a:t>
            </a:r>
            <a:r>
              <a:rPr lang="ko-KR" altLang="en-US" baseline="0" dirty="0" smtClean="0"/>
              <a:t> 및 링크에는 반드시 </a:t>
            </a:r>
            <a:r>
              <a:rPr lang="en-US" altLang="ko-KR" baseline="0" dirty="0" smtClean="0"/>
              <a:t>–</a:t>
            </a:r>
            <a:r>
              <a:rPr lang="en-US" altLang="ko-KR" baseline="0" dirty="0" err="1" smtClean="0"/>
              <a:t>lpthread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붙여줘야 한다</a:t>
            </a:r>
            <a:r>
              <a:rPr lang="en-US" altLang="ko-KR" baseline="0" dirty="0" smtClean="0"/>
              <a:t>. (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–o </a:t>
            </a:r>
            <a:r>
              <a:rPr lang="ko-KR" altLang="en-US" baseline="0" dirty="0" err="1" smtClean="0"/>
              <a:t>실행파일명</a:t>
            </a:r>
            <a:r>
              <a:rPr lang="ko-KR" altLang="en-US" baseline="0" dirty="0" smtClean="0"/>
              <a:t> 소스파일 </a:t>
            </a:r>
            <a:r>
              <a:rPr lang="en-US" altLang="ko-KR" baseline="0" dirty="0" smtClean="0"/>
              <a:t>–</a:t>
            </a:r>
            <a:r>
              <a:rPr lang="en-US" altLang="ko-KR" baseline="0" dirty="0" err="1" smtClean="0"/>
              <a:t>lpthread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실행 후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–</a:t>
            </a:r>
            <a:r>
              <a:rPr lang="en-US" altLang="ko-KR" baseline="0" dirty="0" err="1" smtClean="0"/>
              <a:t>ef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 </a:t>
            </a:r>
            <a:r>
              <a:rPr lang="ko-KR" altLang="en-US" baseline="0" dirty="0" err="1" smtClean="0"/>
              <a:t>해봐봐</a:t>
            </a:r>
            <a:endParaRPr lang="en-US" altLang="ko-KR" baseline="0" dirty="0" smtClean="0"/>
          </a:p>
          <a:p>
            <a:r>
              <a:rPr lang="en-US" altLang="ko-KR" dirty="0" smtClean="0"/>
              <a:t>Fork </a:t>
            </a:r>
            <a:r>
              <a:rPr lang="ko-KR" altLang="en-US" dirty="0" smtClean="0"/>
              <a:t>로 프로세스를 </a:t>
            </a:r>
            <a:r>
              <a:rPr lang="ko-KR" altLang="en-US" dirty="0" err="1" smtClean="0"/>
              <a:t>만들때보다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쓰는 것이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자원을 덜 잡아 먹는다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5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08. </a:t>
            </a:r>
            <a:r>
              <a:rPr lang="en-US" altLang="ko-KR" sz="4000" b="1"/>
              <a:t>Thread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2020. 05. 26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4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thread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39" y="2686957"/>
            <a:ext cx="6183923" cy="3677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7831" y="1301962"/>
            <a:ext cx="953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프로세스 내에 실행되는 흐름의 단위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프로세스는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가지고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main)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359162" y="655631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://reakwon.tistory.com/56</a:t>
            </a:r>
          </a:p>
        </p:txBody>
      </p:sp>
    </p:spTree>
    <p:extLst>
      <p:ext uri="{BB962C8B-B14F-4D97-AF65-F5344CB8AC3E}">
        <p14:creationId xmlns:p14="http://schemas.microsoft.com/office/powerpoint/2010/main" val="41745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62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pthread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96655-56F3-45BB-ADA7-C5CB5B401C57}"/>
              </a:ext>
            </a:extLst>
          </p:cNvPr>
          <p:cNvSpPr txBox="1"/>
          <p:nvPr/>
        </p:nvSpPr>
        <p:spPr>
          <a:xfrm>
            <a:off x="1384578" y="1420315"/>
            <a:ext cx="74070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b="1" dirty="0" err="1"/>
              <a:t>pthread_create</a:t>
            </a:r>
            <a:r>
              <a:rPr lang="en-US" altLang="ko-KR" sz="1400" dirty="0"/>
              <a:t> - create a new thread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   #include &lt;</a:t>
            </a:r>
            <a:r>
              <a:rPr lang="en-US" altLang="ko-KR" sz="1400" dirty="0" err="1"/>
              <a:t>pthread.h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int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 *thread, const </a:t>
            </a:r>
            <a:r>
              <a:rPr lang="en-US" altLang="ko-KR" sz="1400" dirty="0" err="1"/>
              <a:t>pthread_attr_t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          void *(*</a:t>
            </a:r>
            <a:r>
              <a:rPr lang="en-US" altLang="ko-KR" sz="1400" dirty="0" err="1"/>
              <a:t>start_routine</a:t>
            </a:r>
            <a:r>
              <a:rPr lang="en-US" altLang="ko-KR" sz="1400" dirty="0"/>
              <a:t>) (void *), void 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Compile and link with -</a:t>
            </a:r>
            <a:r>
              <a:rPr lang="en-US" altLang="ko-KR" sz="1400" dirty="0" err="1"/>
              <a:t>pthread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A0052-5468-4339-BA59-BE5FC11AB7BF}"/>
              </a:ext>
            </a:extLst>
          </p:cNvPr>
          <p:cNvSpPr txBox="1"/>
          <p:nvPr/>
        </p:nvSpPr>
        <p:spPr>
          <a:xfrm>
            <a:off x="1384578" y="4089412"/>
            <a:ext cx="7407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b="1" dirty="0" err="1"/>
              <a:t>pthread_join</a:t>
            </a:r>
            <a:r>
              <a:rPr lang="en-US" altLang="ko-KR" sz="1400" b="1" dirty="0"/>
              <a:t> </a:t>
            </a:r>
            <a:r>
              <a:rPr lang="en-US" altLang="ko-KR" sz="1400" dirty="0"/>
              <a:t>- join with a terminated thread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   #include &lt;</a:t>
            </a:r>
            <a:r>
              <a:rPr lang="en-US" altLang="ko-KR" sz="1400" dirty="0" err="1"/>
              <a:t>pthread.h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int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 thread, void **</a:t>
            </a:r>
            <a:r>
              <a:rPr lang="en-US" altLang="ko-KR" sz="1400" dirty="0" err="1"/>
              <a:t>retval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Compile and link with -</a:t>
            </a:r>
            <a:r>
              <a:rPr lang="en-US" altLang="ko-KR" sz="1400" dirty="0" err="1"/>
              <a:t>pthread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62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pthread</a:t>
            </a:r>
            <a:endParaRPr lang="ko-KR" altLang="en-US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5C154-F710-42FB-B28E-B09FA484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1770"/>
              </p:ext>
            </p:extLst>
          </p:nvPr>
        </p:nvGraphicFramePr>
        <p:xfrm>
          <a:off x="739629" y="1301962"/>
          <a:ext cx="10157670" cy="4846296"/>
        </p:xfrm>
        <a:graphic>
          <a:graphicData uri="http://schemas.openxmlformats.org/drawingml/2006/table">
            <a:tbl>
              <a:tblPr/>
              <a:tblGrid>
                <a:gridCol w="5082331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075339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</a:tblGrid>
              <a:tr h="4301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/* Compile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gcc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lpthread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3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4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6 #include &lt;sys/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7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8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9 int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11 void *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(void *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parms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13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14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15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("child thread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16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17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18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19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21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22 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24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25     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pthread_create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(&amp;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26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27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("thread create fail\n");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28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29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30     //if(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pthread_join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31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32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34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35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36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mainthread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37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38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39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40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41 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421</Words>
  <Application>Microsoft Office PowerPoint</Application>
  <PresentationFormat>와이드스크린</PresentationFormat>
  <Paragraphs>79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Windows 사용자</cp:lastModifiedBy>
  <cp:revision>81</cp:revision>
  <dcterms:created xsi:type="dcterms:W3CDTF">2020-04-10T01:28:10Z</dcterms:created>
  <dcterms:modified xsi:type="dcterms:W3CDTF">2021-04-28T01:46:00Z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