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21676-4966-4467-B1EF-0B171D44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D0F92-0E23-4650-8B32-61A248CB5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7EA3-7809-415A-887B-DDDD8D15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5C5EB-5254-4B34-A565-0D3F9950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D625B-E62C-4B11-93D6-F77760B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E5D8-DA2C-45EC-951B-F49F1297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10533-D0F9-4C8B-B175-571E0BE1C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D5F97-CB11-47A2-8DAC-F453A216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0EA80-CF23-4F15-AB8E-F1236C96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1AE13-2847-4D76-9F19-B6FBA26B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4F19A-C16D-4C35-9FDD-5FC46278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FDFE6A-0300-477D-B5C9-23D235BF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7CDC-C873-4119-92A4-C67EF43C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97E76-A7A0-4396-8156-E28546C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D58CA-41BB-42E8-BB03-511EFB2F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B8E07-FC02-40A3-8430-B1EB7D87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2AF2-DB05-4C63-867A-E193AA0C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190-BDAB-4B95-8F26-2D18E09B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8B1C2-F772-43F8-941C-240B2F2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0BD54-A0EB-4652-ADF2-A9983664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2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11171-F07C-4923-857E-1DC0FF90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F9D22-9C91-4B5D-883F-D88E9812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7DC78-E409-44E0-9017-D3421B31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BBE08-7DA5-43DA-8A38-ED7DBD1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D83F-E50F-4C9E-9502-0376427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5D852-D684-480A-B4BE-938D68D6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E0E97-6095-4D21-A967-BD371114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9EF872-7504-4FE7-BE82-1334A9A0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3F89E4-3459-46F9-BD87-FD6AF92C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076B7-FF9E-4243-96E9-359E7B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0555-6889-4459-A6AC-F47FB5D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5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674C1-75BA-4CFB-BE7E-AA69BEE6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DBD50-B94B-48EE-A157-1C5A91D9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D2B8-25DD-4461-8081-D126AE95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512E94-8E95-4649-8DAC-E7FBCCB96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DC1AF5-A26B-4448-954E-1D0C27AAF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3A6500-0868-4B91-92D1-92BEDE7C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C25C9-A722-460F-8193-164CF67D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CF4FF8-0BBF-4C96-BAD7-A670913C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D76D-7BE2-4225-AB37-7DB8746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81017-0B16-46CC-8C74-AEFC4EA9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FC791E-891D-4809-A753-71620030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6D3B3A-D370-439A-BE14-196F6D9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73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F1CB72-A972-410E-B4F7-643B5C0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FFD8A0-E40D-49FB-A487-5A96AB2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50E63-C235-4BBD-B67E-D7DEA260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AutoShape 45">
            <a:extLst>
              <a:ext uri="{FF2B5EF4-FFF2-40B4-BE49-F238E27FC236}">
                <a16:creationId xmlns:a16="http://schemas.microsoft.com/office/drawing/2014/main" id="{88C77F42-69D1-4204-A6AF-7CC40C26CD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4285" y="476672"/>
            <a:ext cx="11111241" cy="5976664"/>
          </a:xfrm>
          <a:prstGeom prst="roundRect">
            <a:avLst>
              <a:gd name="adj" fmla="val 4005"/>
            </a:avLst>
          </a:prstGeom>
          <a:noFill/>
          <a:ln w="53975">
            <a:solidFill>
              <a:srgbClr val="15038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A867F9-4C1C-40EB-BBB9-A84B114909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505" y="233350"/>
            <a:ext cx="2770881" cy="4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A790-558E-470F-8E8C-6F2DCBB6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A71BD-BFEE-4C89-9429-D641760E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4E3810-A20B-4D4B-B214-2E79C139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63090-A879-474F-A783-880C31AB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A927CA-2725-4D4D-A3CA-004E33E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BC41-7273-41BB-8AB6-33786DCF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A0129-9672-423A-8DB6-54E8BC42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0FB3DE-18AE-45E3-94A5-B7D76BFB1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3CC4DC-EC64-4323-8F1E-E5248DE7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3399-D7A8-445C-B9DF-A69DA1A7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983D-D89D-4D4E-B2B2-9303C3F2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DEA19-FD6A-42B2-9926-8664B87C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7486C-010C-4EEA-B267-6442F5FF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E6F7-EEB4-4056-B06D-6084AF36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01968-8354-4974-ADA6-44576BD0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22DE-8EEE-4224-94FA-33A45432935A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C1E82-1A61-4BF9-B0CC-B2C644EE0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565B37-56A2-4FC7-9387-E0BFBC520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59AF-9172-4026-95C9-A830ACF2F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4C84A-4E3B-4D03-8639-3BBBBBF316E9}"/>
              </a:ext>
            </a:extLst>
          </p:cNvPr>
          <p:cNvSpPr txBox="1"/>
          <p:nvPr/>
        </p:nvSpPr>
        <p:spPr>
          <a:xfrm>
            <a:off x="578841" y="2216730"/>
            <a:ext cx="110986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09. </a:t>
            </a:r>
            <a:r>
              <a:rPr lang="ko-KR" altLang="en-US" sz="4000" b="1" dirty="0"/>
              <a:t>프로세스 간 통신</a:t>
            </a:r>
            <a:endParaRPr lang="en-US" altLang="ko-KR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B2476-2777-4D72-8903-494F8CB03E71}"/>
              </a:ext>
            </a:extLst>
          </p:cNvPr>
          <p:cNvSpPr txBox="1"/>
          <p:nvPr/>
        </p:nvSpPr>
        <p:spPr>
          <a:xfrm>
            <a:off x="7786256" y="4664361"/>
            <a:ext cx="3051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2020. 04. 10</a:t>
            </a:r>
          </a:p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EE94DD-7C9D-4299-BB34-A87072C8EA2C}"/>
              </a:ext>
            </a:extLst>
          </p:cNvPr>
          <p:cNvSpPr txBox="1"/>
          <p:nvPr/>
        </p:nvSpPr>
        <p:spPr>
          <a:xfrm>
            <a:off x="957743" y="865464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IP v4</a:t>
            </a:r>
            <a:endParaRPr lang="ko-KR" altLang="en-US" sz="24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54D366-B5E9-4AA4-AAF7-D7D0D209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0" y="-12724"/>
            <a:ext cx="65" cy="35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396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E3B8C-8254-41AB-91A5-57F4485607E1}"/>
              </a:ext>
            </a:extLst>
          </p:cNvPr>
          <p:cNvSpPr txBox="1"/>
          <p:nvPr/>
        </p:nvSpPr>
        <p:spPr>
          <a:xfrm>
            <a:off x="5157084" y="884738"/>
            <a:ext cx="586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출처 </a:t>
            </a:r>
            <a:r>
              <a:rPr lang="en-US" altLang="ko-KR" dirty="0"/>
              <a:t>: https://ko.wikipedia.org/wiki/</a:t>
            </a:r>
            <a:r>
              <a:rPr lang="ko-KR" altLang="en-US" dirty="0"/>
              <a:t>프로세스</a:t>
            </a:r>
            <a:r>
              <a:rPr lang="en-US" altLang="ko-KR" dirty="0"/>
              <a:t>_</a:t>
            </a:r>
            <a:r>
              <a:rPr lang="ko-KR" altLang="en-US" dirty="0"/>
              <a:t>간 통신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A9CA28-397E-4829-B005-015C90A62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09366"/>
              </p:ext>
            </p:extLst>
          </p:nvPr>
        </p:nvGraphicFramePr>
        <p:xfrm>
          <a:off x="1375209" y="1825625"/>
          <a:ext cx="9441582" cy="3707058"/>
        </p:xfrm>
        <a:graphic>
          <a:graphicData uri="http://schemas.openxmlformats.org/drawingml/2006/table">
            <a:tbl>
              <a:tblPr/>
              <a:tblGrid>
                <a:gridCol w="1809149">
                  <a:extLst>
                    <a:ext uri="{9D8B030D-6E8A-4147-A177-3AD203B41FA5}">
                      <a16:colId xmlns:a16="http://schemas.microsoft.com/office/drawing/2014/main" val="1103960887"/>
                    </a:ext>
                  </a:extLst>
                </a:gridCol>
                <a:gridCol w="7632433">
                  <a:extLst>
                    <a:ext uri="{9D8B030D-6E8A-4147-A177-3AD203B41FA5}">
                      <a16:colId xmlns:a16="http://schemas.microsoft.com/office/drawing/2014/main" val="351624957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방식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운영 체제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effectLst/>
                        </a:rPr>
                        <a:t> 및 기타 환경이 제공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53743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파일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2177"/>
                  </a:ext>
                </a:extLst>
              </a:tr>
              <a:tr h="36504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신호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61673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소켓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341101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메시지 큐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어떤 프로세스에 대한 메시지를 저장하기 위해 할당된 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큐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(ex. WM_MOUSEMOVE)</a:t>
                      </a:r>
                      <a:endParaRPr lang="ko-KR" altLang="en-US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14655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파이프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54292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지명 파이프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48469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세마포어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멀티프로그래밍 환경에서 공유 자원에 대한 접근을 제한하는 방법</a:t>
                      </a:r>
                      <a:endParaRPr lang="en-US" altLang="ko-K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035611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공유 메모리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 프로그램이 동시에 접근할 수 있는 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90668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ko-KR" alt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메모리 맵 파일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맵 파일을 통해 프로세스의 가상 메모리 주소 공간에 파일을 매핑</a:t>
                      </a:r>
                      <a:endParaRPr lang="ko-KR" alt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101" marR="82101" marT="41050" marB="4105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7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0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86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JHDESKTOP</dc:creator>
  <cp:lastModifiedBy>JHDESKTOP</cp:lastModifiedBy>
  <cp:revision>51</cp:revision>
  <dcterms:created xsi:type="dcterms:W3CDTF">2020-04-10T01:28:10Z</dcterms:created>
  <dcterms:modified xsi:type="dcterms:W3CDTF">2020-04-10T06:44:09Z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D:\이종환\종환\New Job\대덕소프트\리눅스 시스템\Vmware 설치.pptx</vt:lpwstr>
  </property>
</Properties>
</file>