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21676-4966-4467-B1EF-0B171D448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FD0F92-0E23-4650-8B32-61A248CB5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07EA3-7809-415A-887B-DDDD8D152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75C5EB-5254-4B34-A565-0D3F99503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8D625B-E62C-4B11-93D6-F77760B38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31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24E5D8-DA2C-45EC-951B-F49F12972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110533-D0F9-4C8B-B175-571E0BE1C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BD5F97-CB11-47A2-8DAC-F453A2165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00EA80-CF23-4F15-AB8E-F1236C96A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51AE13-2847-4D76-9F19-B6FBA26BA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127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84F19A-C16D-4C35-9FDD-5FC462784E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FDFE6A-0300-477D-B5C9-23D235BFE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7CDC-C873-4119-92A4-C67EF43CA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597E76-A7A0-4396-8156-E28546C37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CD58CA-41BB-42E8-BB03-511EFB2FA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365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7B8E07-FC02-40A3-8430-B1EB7D871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92AF2-DB05-4C63-867A-E193AA0CC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90B190-BDAB-4B95-8F26-2D18E09B1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A8B1C2-F772-43F8-941C-240B2F296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20BD54-A0EB-4652-ADF2-A9983664E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02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11171-F07C-4923-857E-1DC0FF902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F9D22-9C91-4B5D-883F-D88E9812F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37DC78-E409-44E0-9017-D3421B31A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7BBE08-7DA5-43DA-8A38-ED7DBD156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41D83F-E50F-4C9E-9502-0376427E0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346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5D852-D684-480A-B4BE-938D68D63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3E0E97-6095-4D21-A967-BD3711145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9EF872-7504-4FE7-BE82-1334A9A0C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3F89E4-3459-46F9-BD87-FD6AF92C5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E076B7-FF9E-4243-96E9-359E7B137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B60555-6889-4459-A6AC-F47FB5DD0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155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674C1-75BA-4CFB-BE7E-AA69BEE6F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6DBD50-B94B-48EE-A157-1C5A91D99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BD2B8-25DD-4461-8081-D126AE95D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512E94-8E95-4649-8DAC-E7FBCCB96D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DC1AF5-A26B-4448-954E-1D0C27AAFC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3A6500-0868-4B91-92D1-92BEDE7C2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DC25C9-A722-460F-8193-164CF67D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CF4FF8-0BBF-4C96-BAD7-A670913C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067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BD76D-7BE2-4225-AB37-7DB874609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081017-0B16-46CC-8C74-AEFC4EA9C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FC791E-891D-4809-A753-716200308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6D3B3A-D370-439A-BE14-196F6D92F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731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F1CB72-A972-410E-B4F7-643B5C0AD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FFD8A0-E40D-49FB-A487-5A96AB2F7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650E63-C235-4BBD-B67E-D7DEA2608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AutoShape 45">
            <a:extLst>
              <a:ext uri="{FF2B5EF4-FFF2-40B4-BE49-F238E27FC236}">
                <a16:creationId xmlns:a16="http://schemas.microsoft.com/office/drawing/2014/main" id="{88C77F42-69D1-4204-A6AF-7CC40C26CD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54285" y="476672"/>
            <a:ext cx="11111241" cy="5976664"/>
          </a:xfrm>
          <a:prstGeom prst="roundRect">
            <a:avLst>
              <a:gd name="adj" fmla="val 4005"/>
            </a:avLst>
          </a:prstGeom>
          <a:noFill/>
          <a:ln w="53975">
            <a:solidFill>
              <a:srgbClr val="15038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dirty="0"/>
              <a:t>`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A867F9-4C1C-40EB-BBB9-A84B114909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05" y="233350"/>
            <a:ext cx="2770881" cy="48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825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CA790-558E-470F-8E8C-6F2DCBB6F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EA71BD-BFEE-4C89-9429-D641760E3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4E3810-A20B-4D4B-B214-2E79C1399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163090-A879-474F-A783-880C31ABD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A927CA-2725-4D4D-A3CA-004E33EE4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7CBC41-7273-41BB-8AB6-33786DCF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889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A0129-9672-423A-8DB6-54E8BC429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0FB3DE-18AE-45E3-94A5-B7D76BFB1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3CC4DC-EC64-4323-8F1E-E5248DE7B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133399-D7A8-445C-B9DF-A69DA1A79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BA983D-D89D-4D4E-B2B2-9303C3F2A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3DEA19-FD6A-42B2-9926-8664B87C2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068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97486C-010C-4EEA-B267-6442F5FF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6AE6F7-EEB4-4056-B06D-6084AF36A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701968-8354-4974-ADA6-44576BD09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422DE-8EEE-4224-94FA-33A45432935A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7C1E82-1A61-4BF9-B0CC-B2C644EE0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565B37-56A2-4FC7-9387-E0BFBC520B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38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14C84A-4E3B-4D03-8639-3BBBBBF316E9}"/>
              </a:ext>
            </a:extLst>
          </p:cNvPr>
          <p:cNvSpPr txBox="1"/>
          <p:nvPr/>
        </p:nvSpPr>
        <p:spPr>
          <a:xfrm>
            <a:off x="578841" y="2216730"/>
            <a:ext cx="11098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/>
              <a:t>10. </a:t>
            </a:r>
            <a:r>
              <a:rPr lang="ko-KR" altLang="en-US" sz="4000" b="1" dirty="0"/>
              <a:t>시그널</a:t>
            </a:r>
            <a:endParaRPr lang="en-US" altLang="ko-KR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6B2476-2777-4D72-8903-494F8CB03E71}"/>
              </a:ext>
            </a:extLst>
          </p:cNvPr>
          <p:cNvSpPr txBox="1"/>
          <p:nvPr/>
        </p:nvSpPr>
        <p:spPr>
          <a:xfrm>
            <a:off x="7786256" y="4664361"/>
            <a:ext cx="3051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2020. 06. 07.</a:t>
            </a:r>
          </a:p>
          <a:p>
            <a:r>
              <a:rPr lang="en-US" altLang="ko-KR" dirty="0"/>
              <a:t>Linux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r>
              <a:rPr lang="ko-KR" altLang="en-US" dirty="0"/>
              <a:t> </a:t>
            </a:r>
            <a:r>
              <a:rPr lang="en-US" altLang="ko-KR" dirty="0"/>
              <a:t>Programming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53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CA54D366-B5E9-4AA4-AAF7-D7D0D2098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8700" y="-12724"/>
            <a:ext cx="65" cy="3524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396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0" b="1" i="0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0D5CF21-7D67-44B6-BA17-5DB198408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007537"/>
              </p:ext>
            </p:extLst>
          </p:nvPr>
        </p:nvGraphicFramePr>
        <p:xfrm>
          <a:off x="1015267" y="1474016"/>
          <a:ext cx="10301289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4613">
                  <a:extLst>
                    <a:ext uri="{9D8B030D-6E8A-4147-A177-3AD203B41FA5}">
                      <a16:colId xmlns:a16="http://schemas.microsoft.com/office/drawing/2014/main" val="3507478994"/>
                    </a:ext>
                  </a:extLst>
                </a:gridCol>
                <a:gridCol w="3129092">
                  <a:extLst>
                    <a:ext uri="{9D8B030D-6E8A-4147-A177-3AD203B41FA5}">
                      <a16:colId xmlns:a16="http://schemas.microsoft.com/office/drawing/2014/main" val="738789544"/>
                    </a:ext>
                  </a:extLst>
                </a:gridCol>
                <a:gridCol w="4437584">
                  <a:extLst>
                    <a:ext uri="{9D8B030D-6E8A-4147-A177-3AD203B41FA5}">
                      <a16:colId xmlns:a16="http://schemas.microsoft.com/office/drawing/2014/main" val="9999115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1 #include &lt;</a:t>
                      </a:r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</a:rPr>
                        <a:t>unistd.h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2 #include &lt;</a:t>
                      </a:r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</a:rPr>
                        <a:t>signal.h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3 #include &lt;</a:t>
                      </a:r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</a:rPr>
                        <a:t>stdio.h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4 #include &lt;sys/</a:t>
                      </a:r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</a:rPr>
                        <a:t>types.h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5 #include &lt;sys/</a:t>
                      </a:r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</a:rPr>
                        <a:t>wait.h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6 #include &lt;</a:t>
                      </a:r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</a:rPr>
                        <a:t>stdlib.h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7 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8 void handler(int signum);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9 int flag = 5;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10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11 int main()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12 {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13     struct </a:t>
                      </a:r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</a:rPr>
                        <a:t>sigaction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 act;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14     </a:t>
                      </a:r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</a:rPr>
                        <a:t>sigset_t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 set;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15 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16     </a:t>
                      </a:r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</a:rPr>
                        <a:t>sigfillset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(&amp;(</a:t>
                      </a:r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</a:rPr>
                        <a:t>act.sa_mask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));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17     </a:t>
                      </a:r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</a:rPr>
                        <a:t>act.sa_handler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 = handler;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18 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19     </a:t>
                      </a:r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</a:rPr>
                        <a:t>sigaction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(SIGCHLD, &amp;act, NULL);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20 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21     </a:t>
                      </a:r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</a:rPr>
                        <a:t>pid_t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</a:rPr>
                        <a:t>pid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 = fork();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22     if(</a:t>
                      </a:r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</a:rPr>
                        <a:t>pid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 == 0)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23     {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24         sleep(2);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25         //kill(</a:t>
                      </a:r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</a:rPr>
                        <a:t>getpid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(), 9);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26         exit(10);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27         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28     }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29     else</a:t>
                      </a:r>
                    </a:p>
                    <a:p>
                      <a:pPr marL="342900" indent="-342900" latinLnBrk="1">
                        <a:buAutoNum type="arabicPlain" startAt="30"/>
                      </a:pPr>
                      <a:r>
                        <a:rPr lang="en-US" altLang="ko-KR" sz="1300" b="0" smtClean="0">
                          <a:solidFill>
                            <a:schemeClr val="tx1"/>
                          </a:solidFill>
                        </a:rPr>
                        <a:t>  {</a:t>
                      </a:r>
                      <a:endParaRPr lang="en-US" altLang="ko-KR" sz="13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lain" startAt="30"/>
                      </a:pPr>
                      <a:r>
                        <a:rPr lang="en-US" altLang="ko-KR" sz="13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1300" b="0" baseline="0" dirty="0" smtClean="0">
                          <a:solidFill>
                            <a:schemeClr val="tx1"/>
                          </a:solidFill>
                        </a:rPr>
                        <a:t>  for(</a:t>
                      </a:r>
                      <a:r>
                        <a:rPr lang="en-US" altLang="ko-KR" sz="1300" b="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300" b="0" baseline="0" dirty="0" smtClean="0">
                          <a:solidFill>
                            <a:schemeClr val="tx1"/>
                          </a:solidFill>
                        </a:rPr>
                        <a:t> t=0; t&lt;5; t++)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300" b="0">
                          <a:solidFill>
                            <a:schemeClr val="tx1"/>
                          </a:solidFill>
                        </a:rPr>
                        <a:t>31         </a:t>
                      </a:r>
                      <a:r>
                        <a:rPr lang="en-US" altLang="ko-KR" sz="1300" b="0" smtClean="0">
                          <a:solidFill>
                            <a:schemeClr val="tx1"/>
                          </a:solidFill>
                        </a:rPr>
                        <a:t>sleep(1);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32     }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33 }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35 void handler(int signum)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36 {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37     int </a:t>
                      </a:r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</a:rPr>
                        <a:t>pid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38     int status;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39     while((</a:t>
                      </a:r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</a:rPr>
                        <a:t>pid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</a:rPr>
                        <a:t>waitpid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(-1, &amp;status, WNOHANG)) &gt; 0)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40     {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41         </a:t>
                      </a:r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</a:rPr>
                        <a:t>printf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("SIGCHLD, %d %d\n", </a:t>
                      </a:r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</a:rPr>
                        <a:t>pid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 signum);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42         if(WIFEXITED(status))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43         {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44             </a:t>
                      </a:r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</a:rPr>
                        <a:t>printf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("exit %d\n", WEXITSTATUS(status));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45         }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46         if(WIFSIGNALED(status))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47         {b   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48             </a:t>
                      </a:r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</a:rPr>
                        <a:t>printf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("signal %d\n", WTERMSIG(status));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49         }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50     }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51 }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090565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DBF6579-A616-477C-BC65-DFE1826D77C6}"/>
              </a:ext>
            </a:extLst>
          </p:cNvPr>
          <p:cNvSpPr txBox="1"/>
          <p:nvPr/>
        </p:nvSpPr>
        <p:spPr>
          <a:xfrm>
            <a:off x="1065402" y="920126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Signal</a:t>
            </a:r>
          </a:p>
        </p:txBody>
      </p:sp>
    </p:spTree>
    <p:extLst>
      <p:ext uri="{BB962C8B-B14F-4D97-AF65-F5344CB8AC3E}">
        <p14:creationId xmlns:p14="http://schemas.microsoft.com/office/powerpoint/2010/main" val="3555009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229</Words>
  <Application>Microsoft Office PowerPoint</Application>
  <PresentationFormat>와이드스크린</PresentationFormat>
  <Paragraphs>57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JHDESKTOP</dc:creator>
  <cp:lastModifiedBy>강민우</cp:lastModifiedBy>
  <cp:revision>61</cp:revision>
  <dcterms:created xsi:type="dcterms:W3CDTF">2020-04-10T01:28:10Z</dcterms:created>
  <dcterms:modified xsi:type="dcterms:W3CDTF">2020-06-12T02:05:33Z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D:\이종환\종환\New Job\대덕소프트\리눅스 시스템\Vmware 설치.pptx</vt:lpwstr>
  </property>
</Properties>
</file>