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64610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7T09:53:54.07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34639-F6A8-4E9C-8A43-7A78EF651032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4E6CF-6265-4BFC-8506-C4D1F998D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6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shm.out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 –D__SHM__</a:t>
            </a:r>
          </a:p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client.out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 –D__CLIENT__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./</a:t>
            </a:r>
            <a:r>
              <a:rPr lang="en-US" altLang="ko-KR" dirty="0" err="1" smtClean="0"/>
              <a:t>shm.out</a:t>
            </a:r>
            <a:r>
              <a:rPr lang="en-US" altLang="ko-KR" baseline="0" dirty="0" smtClean="0"/>
              <a:t>  ./</a:t>
            </a:r>
            <a:r>
              <a:rPr lang="en-US" altLang="ko-KR" baseline="0" dirty="0" err="1" smtClean="0"/>
              <a:t>client.out</a:t>
            </a:r>
            <a:r>
              <a:rPr lang="en-US" altLang="ko-KR" baseline="0" dirty="0" smtClean="0"/>
              <a:t>     </a:t>
            </a:r>
            <a:r>
              <a:rPr lang="ko-KR" altLang="en-US" baseline="0" dirty="0" err="1" smtClean="0"/>
              <a:t>멈춰있음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  <a:p>
            <a:r>
              <a:rPr lang="en-US" altLang="ko-KR" baseline="0" dirty="0" err="1" smtClean="0"/>
              <a:t>ipcrm</a:t>
            </a:r>
            <a:r>
              <a:rPr lang="en-US" altLang="ko-KR" baseline="0" dirty="0" smtClean="0"/>
              <a:t> –m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(d)</a:t>
            </a:r>
          </a:p>
          <a:p>
            <a:r>
              <a:rPr lang="en-US" altLang="ko-KR" baseline="0" dirty="0" err="1" smtClean="0"/>
              <a:t>ipcrm</a:t>
            </a:r>
            <a:r>
              <a:rPr lang="en-US" altLang="ko-KR" baseline="0" dirty="0" smtClean="0"/>
              <a:t> –s (id)</a:t>
            </a:r>
          </a:p>
          <a:p>
            <a:r>
              <a:rPr lang="en-US" altLang="ko-KR" baseline="0" dirty="0" err="1" smtClean="0"/>
              <a:t>ipcrm</a:t>
            </a:r>
            <a:r>
              <a:rPr lang="en-US" altLang="ko-KR" baseline="0" dirty="0" smtClean="0"/>
              <a:t> –S (Key)</a:t>
            </a:r>
          </a:p>
          <a:p>
            <a:r>
              <a:rPr lang="en-US" altLang="ko-KR" baseline="0" dirty="0" err="1" smtClean="0"/>
              <a:t>ipcrm</a:t>
            </a:r>
            <a:r>
              <a:rPr lang="en-US" altLang="ko-KR" baseline="0" dirty="0" smtClean="0"/>
              <a:t> –M (Key)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ipcrm</a:t>
            </a:r>
            <a:r>
              <a:rPr lang="en-US" altLang="ko-KR" baseline="0" dirty="0" smtClean="0"/>
              <a:t> –S 0x1234  // </a:t>
            </a:r>
            <a:r>
              <a:rPr lang="ko-KR" altLang="en-US" baseline="0" dirty="0" err="1" smtClean="0"/>
              <a:t>세마포어</a:t>
            </a:r>
            <a:r>
              <a:rPr lang="ko-KR" altLang="en-US" baseline="0" dirty="0" smtClean="0"/>
              <a:t> 삭제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터미널 각 창에서 각각 실행한 후 </a:t>
            </a:r>
            <a:r>
              <a:rPr lang="en-US" altLang="ko-KR" baseline="0" dirty="0" err="1" smtClean="0"/>
              <a:t>shm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쪽에서 </a:t>
            </a:r>
            <a:r>
              <a:rPr lang="en-US" altLang="ko-KR" baseline="0" dirty="0" smtClean="0"/>
              <a:t>enter </a:t>
            </a:r>
            <a:r>
              <a:rPr lang="ko-KR" altLang="en-US" baseline="0" dirty="0" smtClean="0"/>
              <a:t>입력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4E6CF-6265-4BFC-8506-C4D1F998D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1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chun0852/22181526112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Shared Memory/Semaphore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</a:t>
            </a:r>
            <a:r>
              <a:rPr lang="en-US" altLang="ko-KR"/>
              <a:t>08.06.</a:t>
            </a:r>
            <a:endParaRPr lang="en-US" altLang="ko-KR" dirty="0"/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FDD15-B8C9-458B-9AA0-A4FFC7A64D66}"/>
              </a:ext>
            </a:extLst>
          </p:cNvPr>
          <p:cNvSpPr txBox="1"/>
          <p:nvPr/>
        </p:nvSpPr>
        <p:spPr>
          <a:xfrm>
            <a:off x="1473199" y="1749425"/>
            <a:ext cx="88771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하나의 자원을 복수의 프로세스(또는 태스크</a:t>
            </a:r>
            <a:r>
              <a:rPr lang="en-US" altLang="ko-KR" dirty="0"/>
              <a:t>, </a:t>
            </a:r>
            <a:r>
              <a:rPr lang="ko-KR" altLang="en-US" dirty="0"/>
              <a:t>스레드)에서 공용하는 경우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어느 프로세스 (또는 태스크</a:t>
            </a:r>
            <a:r>
              <a:rPr lang="en-US" altLang="ko-KR" dirty="0"/>
              <a:t>, </a:t>
            </a:r>
            <a:r>
              <a:rPr lang="ko-KR" altLang="en-US" dirty="0"/>
              <a:t>스레드) 가 그 자원에 액세스하고 있는 동안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다른 프로세스 (또는 태스크</a:t>
            </a:r>
            <a:r>
              <a:rPr lang="en-US" altLang="ko-KR" dirty="0"/>
              <a:t>, </a:t>
            </a:r>
            <a:r>
              <a:rPr lang="ko-KR" altLang="en-US" dirty="0"/>
              <a:t>스레드) 를 대기 상태로 하여 </a:t>
            </a:r>
            <a:r>
              <a:rPr lang="ko-KR" altLang="en-US" dirty="0" err="1"/>
              <a:t>액세스시키지</a:t>
            </a:r>
            <a:r>
              <a:rPr lang="ko-KR" altLang="en-US" dirty="0"/>
              <a:t> 않도록 하는 제어 방식.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4F248-486B-4C60-B756-0AC37D9ABBD5}"/>
              </a:ext>
            </a:extLst>
          </p:cNvPr>
          <p:cNvSpPr txBox="1"/>
          <p:nvPr/>
        </p:nvSpPr>
        <p:spPr>
          <a:xfrm>
            <a:off x="957743" y="1103564"/>
            <a:ext cx="464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상호 배제 </a:t>
            </a:r>
            <a:r>
              <a:rPr lang="en-US" altLang="ko-KR" sz="2400" b="1" dirty="0"/>
              <a:t>(Mutual Exclusion)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CF44B8-9450-46A5-AB31-2972B6078764}"/>
              </a:ext>
            </a:extLst>
          </p:cNvPr>
          <p:cNvSpPr txBox="1"/>
          <p:nvPr/>
        </p:nvSpPr>
        <p:spPr>
          <a:xfrm>
            <a:off x="1517715" y="5339063"/>
            <a:ext cx="8877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P() : lock()</a:t>
            </a:r>
          </a:p>
          <a:p>
            <a:r>
              <a:rPr lang="en-US" altLang="ko-KR" dirty="0"/>
              <a:t>- V() : unlock()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E1579-9B3C-4D45-B182-E9743B52BDB4}"/>
              </a:ext>
            </a:extLst>
          </p:cNvPr>
          <p:cNvSpPr txBox="1"/>
          <p:nvPr/>
        </p:nvSpPr>
        <p:spPr>
          <a:xfrm>
            <a:off x="1002259" y="4845602"/>
            <a:ext cx="767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세마포어</a:t>
            </a:r>
            <a:r>
              <a:rPr lang="en-US" altLang="ko-KR" sz="2400" b="1" dirty="0"/>
              <a:t>(Semaphore)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Process(Thread) </a:t>
            </a:r>
            <a:r>
              <a:rPr lang="ko-KR" altLang="en-US" sz="2400" b="1" dirty="0"/>
              <a:t>간에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581BA0-A82B-4C42-8D66-1BEF6B713951}"/>
              </a:ext>
            </a:extLst>
          </p:cNvPr>
          <p:cNvSpPr txBox="1"/>
          <p:nvPr/>
        </p:nvSpPr>
        <p:spPr>
          <a:xfrm>
            <a:off x="1473199" y="3635884"/>
            <a:ext cx="10071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lock    : </a:t>
            </a:r>
            <a:r>
              <a:rPr lang="ko-KR" altLang="en-US" dirty="0"/>
              <a:t>자원 잠금 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내가 자원을 사용할 테니 다른 사람은 사용하지 못하게 해주세요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unlock : </a:t>
            </a:r>
            <a:r>
              <a:rPr lang="ko-KR" altLang="en-US" dirty="0"/>
              <a:t>자원 잠금 해제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나는 다 사용했으니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다른 사람이 사용해도 </a:t>
            </a:r>
            <a:r>
              <a:rPr lang="ko-KR" altLang="en-US" dirty="0" err="1">
                <a:sym typeface="Wingdings" panose="05000000000000000000" pitchFamily="2" charset="2"/>
              </a:rPr>
              <a:t>되요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pthread_mutex_lock</a:t>
            </a:r>
            <a:r>
              <a:rPr lang="en-US" altLang="ko-KR" dirty="0"/>
              <a:t>() /</a:t>
            </a:r>
            <a:r>
              <a:rPr lang="en-US" altLang="ko-KR" dirty="0" err="1"/>
              <a:t>pthread_mutex_unlock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2119A-A3F2-4DD3-B855-C862B39EE4CA}"/>
              </a:ext>
            </a:extLst>
          </p:cNvPr>
          <p:cNvSpPr txBox="1"/>
          <p:nvPr/>
        </p:nvSpPr>
        <p:spPr>
          <a:xfrm>
            <a:off x="957743" y="3129723"/>
            <a:ext cx="609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뮤텍스</a:t>
            </a:r>
            <a:r>
              <a:rPr lang="en-US" altLang="ko-KR" sz="2400" b="1" dirty="0"/>
              <a:t>(Mutex)  :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thread</a:t>
            </a:r>
            <a:r>
              <a:rPr lang="ko-KR" altLang="en-US" sz="2400" b="1" dirty="0"/>
              <a:t> 사이에서 사용</a:t>
            </a:r>
          </a:p>
        </p:txBody>
      </p:sp>
    </p:spTree>
    <p:extLst>
      <p:ext uri="{BB962C8B-B14F-4D97-AF65-F5344CB8AC3E}">
        <p14:creationId xmlns:p14="http://schemas.microsoft.com/office/powerpoint/2010/main" val="35550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484D5F-C11C-499B-B613-6B8478700006}"/>
              </a:ext>
            </a:extLst>
          </p:cNvPr>
          <p:cNvSpPr/>
          <p:nvPr/>
        </p:nvSpPr>
        <p:spPr>
          <a:xfrm>
            <a:off x="3476404" y="1516200"/>
            <a:ext cx="523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https://blog.naver.com/chun0852/221815261124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947A-9E77-4794-83B5-53A31956509B}"/>
              </a:ext>
            </a:extLst>
          </p:cNvPr>
          <p:cNvSpPr txBox="1"/>
          <p:nvPr/>
        </p:nvSpPr>
        <p:spPr>
          <a:xfrm>
            <a:off x="957743" y="1103564"/>
            <a:ext cx="283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Shared Memory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32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D079DA-4F1A-424B-A2D6-047099AB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1451"/>
              </p:ext>
            </p:extLst>
          </p:nvPr>
        </p:nvGraphicFramePr>
        <p:xfrm>
          <a:off x="1003494" y="838200"/>
          <a:ext cx="1042546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733">
                  <a:extLst>
                    <a:ext uri="{9D8B030D-6E8A-4147-A177-3AD203B41FA5}">
                      <a16:colId xmlns:a16="http://schemas.microsoft.com/office/drawing/2014/main" val="617051833"/>
                    </a:ext>
                  </a:extLst>
                </a:gridCol>
                <a:gridCol w="5212733">
                  <a:extLst>
                    <a:ext uri="{9D8B030D-6E8A-4147-A177-3AD203B41FA5}">
                      <a16:colId xmlns:a16="http://schemas.microsoft.com/office/drawing/2014/main" val="377126008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stdio.h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stdlib.h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#include &lt;sys/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shm.h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#include &lt;sys/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sem.h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#include &lt;sys/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ipc.h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string.h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typedef struct {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int a;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char b[10];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} Form;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#define SHM_KEY 0x0001234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#define SEM_KEY 0x00001234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sembuf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lock_op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[2] = {0,0,0,0, 1, 0};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sembuf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unlock_op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[1] = {0,-1, 0};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void lock() {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semop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lock_op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2); }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void unlock() {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semop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unlock_op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1); 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 main()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int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void *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shared_memory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(void *)0;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Form* form;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shmget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key_t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)SHM_KEY,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(Form), 0666|IPC_CREAT);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if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== -1)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{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shmget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failed : ");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exit(0);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shared_memory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shmat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(void *)0, 0);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if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shared_memory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== (void *)-1)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{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shmat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failed : ");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exit(0);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//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계속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38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D079DA-4F1A-424B-A2D6-047099AB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6040"/>
              </p:ext>
            </p:extLst>
          </p:nvPr>
        </p:nvGraphicFramePr>
        <p:xfrm>
          <a:off x="1003494" y="838200"/>
          <a:ext cx="1042546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733">
                  <a:extLst>
                    <a:ext uri="{9D8B030D-6E8A-4147-A177-3AD203B41FA5}">
                      <a16:colId xmlns:a16="http://schemas.microsoft.com/office/drawing/2014/main" val="617051833"/>
                    </a:ext>
                  </a:extLst>
                </a:gridCol>
                <a:gridCol w="5212733">
                  <a:extLst>
                    <a:ext uri="{9D8B030D-6E8A-4147-A177-3AD203B41FA5}">
                      <a16:colId xmlns:a16="http://schemas.microsoft.com/office/drawing/2014/main" val="377126008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//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계속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form = (Form*)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shared_memory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semget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key_t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)SEM_KEY, 1, 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                0666|IPC_CREAT);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if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== -1)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{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semget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failed : ");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exit(0);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semctl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semid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0, SETVAL);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lock();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#ifdef __CLIENT__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("%d %s\n", form-&gt;a, form-&gt;b);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#endif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#ifdef __SHM__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form-&gt;a = 3;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memcpy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(form-&gt;b, "test",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(form-&gt;b));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getchar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#endif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	unlock();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return 0;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38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4F248-486B-4C60-B756-0AC37D9ABBD5}"/>
              </a:ext>
            </a:extLst>
          </p:cNvPr>
          <p:cNvSpPr txBox="1"/>
          <p:nvPr/>
        </p:nvSpPr>
        <p:spPr>
          <a:xfrm>
            <a:off x="957743" y="1103564"/>
            <a:ext cx="223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ipcs</a:t>
            </a:r>
            <a:r>
              <a:rPr lang="en-US" altLang="ko-KR" sz="2400" b="1" dirty="0"/>
              <a:t> / </a:t>
            </a:r>
            <a:r>
              <a:rPr lang="en-US" altLang="ko-KR" sz="2400" b="1" dirty="0" err="1"/>
              <a:t>ipcrm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124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520</Words>
  <Application>Microsoft Office PowerPoint</Application>
  <PresentationFormat>와이드스크린</PresentationFormat>
  <Paragraphs>107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Windows 사용자</cp:lastModifiedBy>
  <cp:revision>77</cp:revision>
  <dcterms:created xsi:type="dcterms:W3CDTF">2020-04-10T01:28:10Z</dcterms:created>
  <dcterms:modified xsi:type="dcterms:W3CDTF">2020-08-07T01:17:08Z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