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63"/>
  </p:normalViewPr>
  <p:slideViewPr>
    <p:cSldViewPr snapToGrid="0" snapToObjects="1">
      <p:cViewPr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B68DB-75FF-214E-B171-5DE8A8F8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7B7F3-5921-AF4E-A8DD-130AB7616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798B1-E274-AF4D-87FB-273ACCC4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191F7-449F-D24B-AE68-5532A2F7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DF858-1EBC-5845-A303-CD1AC327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3F623-7DE8-404F-9D76-BCB25053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E59CD0-C51B-1145-8746-1664DAF2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06F32-730D-E44F-ABAB-AA52D0AE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53E7B-3D3D-D649-9C36-E79DDA9B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7A234-A979-0F4C-85C6-32C5E8A7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3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7B47B9-24A9-5240-8103-72AB4D72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21E025-989C-3F4B-A891-AB3697459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238DCA-F683-354A-85B8-556E398D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CF58D-E1E6-1C4C-BA25-B4A70920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F05529-F637-194F-8BA7-9C803B9D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60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CD71-5F33-7F44-80B8-FC5EE8BB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871654-7E0C-9B44-9BB3-708DC466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AC43B4-F0DA-F14A-974A-1A10DC71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C2E00-29D2-CA4B-9BEE-2C321A7D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F688E-689B-0F41-AB55-4E1B3471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73C3E-4323-504A-BD1C-5C381C49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EA5DED-636C-8146-AC98-976BFFB9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A3F547-CCE7-4C42-AA97-27C5B0AF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2A11F-B27B-6D41-A00E-6B8D427E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9CFE3-8A65-9944-86A6-11379FF3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3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0EE24-11B8-2C4F-AFBC-AC592D48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9D673-9F5C-E841-8AC5-8FD1A945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355350-6B74-6C41-B280-AA19FD65D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AD7A3-7150-1046-9363-19D51ED9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6A4366-D91D-0F43-8995-044F911B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9D4A24-34B6-EB42-B824-CCDC9DD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6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C81DF-7F5F-7F45-8026-8ADC6ED1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262808-08E9-CC4E-B326-D4BDB28D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BBBA92-86AC-7445-B317-FB9829C7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1F982C-9BA7-954D-B25E-01DF36DB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263DC8-F749-0743-91FD-788CB0F77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F05D34-1D6D-C24C-87CB-8EFC800D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32A131-8EB7-AB4C-9883-CEEE5652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B41DBE-9AD4-CD4D-8754-D4CD5AF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2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BC6E7-3F23-434E-881D-2BB07A39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B43ACD-F22D-AB49-A9F8-F3E1E3C6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F920A1-F064-AC45-A858-0AB17890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42C931-819A-9442-9C4F-A8524D46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9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07DB28-EE59-7A43-885C-AE35E2BC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F2AD8E-3FA4-BA41-811D-99464BBB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B6AF6A-C2F3-3A42-A6FA-D7C322E3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57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493AA-5157-5347-8E14-057B58FE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2C360-0452-684A-9866-B537F255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6960AA-1716-254A-B559-DA113770B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FDE76-EAFD-BD4E-87D2-D406DF26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0B87B-CC7E-2242-8645-C3B857FC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939A21-51AB-9D48-889A-A5E9C086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8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75C6C-1F67-664C-B03A-1A3196F4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E6F9E-B801-6B45-86E1-EF7EDD784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D29E78-212A-6143-A74C-CAC02CDB7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26D134-3C55-1640-AA10-D0469377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115D95-71F0-9447-8176-CBD50098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DA3090-C0D2-8542-804E-4FFD465B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4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DA49CE-24F3-F542-8402-6B5E7974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4F30F2-366B-E54D-820F-F49FE49E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C41DD7-01CD-AA4F-9546-B5B76FDEF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9EE3-74A1-7B43-BF1E-EB11B3267E68}" type="datetimeFigureOut">
              <a:rPr kumimoji="1" lang="ja-JP" altLang="en-US" smtClean="0"/>
              <a:t>2020/8/15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20F34-D28D-BF4C-9C5A-C199D2C50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55262-80FE-AE4E-AB86-83DF0A4B0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6E4C-E31D-844B-AD55-74A739903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38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24F6FD12-9D7E-954A-AEC5-6BA4A6704B1F}"/>
              </a:ext>
            </a:extLst>
          </p:cNvPr>
          <p:cNvSpPr/>
          <p:nvPr/>
        </p:nvSpPr>
        <p:spPr>
          <a:xfrm>
            <a:off x="2560838" y="1989319"/>
            <a:ext cx="3275198" cy="2890986"/>
          </a:xfrm>
          <a:custGeom>
            <a:avLst/>
            <a:gdLst>
              <a:gd name="connsiteX0" fmla="*/ 2777419 w 3275198"/>
              <a:gd name="connsiteY0" fmla="*/ 758989 h 2890986"/>
              <a:gd name="connsiteX1" fmla="*/ 2700793 w 3275198"/>
              <a:gd name="connsiteY1" fmla="*/ 687472 h 2890986"/>
              <a:gd name="connsiteX2" fmla="*/ 2726335 w 3275198"/>
              <a:gd name="connsiteY2" fmla="*/ 549546 h 2890986"/>
              <a:gd name="connsiteX3" fmla="*/ 2884695 w 3275198"/>
              <a:gd name="connsiteY3" fmla="*/ 432053 h 2890986"/>
              <a:gd name="connsiteX4" fmla="*/ 3078813 w 3275198"/>
              <a:gd name="connsiteY4" fmla="*/ 350319 h 2890986"/>
              <a:gd name="connsiteX5" fmla="*/ 3252498 w 3275198"/>
              <a:gd name="connsiteY5" fmla="*/ 243043 h 2890986"/>
              <a:gd name="connsiteX6" fmla="*/ 3257607 w 3275198"/>
              <a:gd name="connsiteY6" fmla="*/ 140875 h 2890986"/>
              <a:gd name="connsiteX7" fmla="*/ 3109464 w 3275198"/>
              <a:gd name="connsiteY7" fmla="*/ 23383 h 2890986"/>
              <a:gd name="connsiteX8" fmla="*/ 2920454 w 3275198"/>
              <a:gd name="connsiteY8" fmla="*/ 2949 h 2890986"/>
              <a:gd name="connsiteX9" fmla="*/ 2619059 w 3275198"/>
              <a:gd name="connsiteY9" fmla="*/ 64250 h 2890986"/>
              <a:gd name="connsiteX10" fmla="*/ 2343207 w 3275198"/>
              <a:gd name="connsiteY10" fmla="*/ 197068 h 2890986"/>
              <a:gd name="connsiteX11" fmla="*/ 2154197 w 3275198"/>
              <a:gd name="connsiteY11" fmla="*/ 324777 h 2890986"/>
              <a:gd name="connsiteX12" fmla="*/ 1949861 w 3275198"/>
              <a:gd name="connsiteY12" fmla="*/ 447378 h 2890986"/>
              <a:gd name="connsiteX13" fmla="*/ 1796610 w 3275198"/>
              <a:gd name="connsiteY13" fmla="*/ 488245 h 2890986"/>
              <a:gd name="connsiteX14" fmla="*/ 1530974 w 3275198"/>
              <a:gd name="connsiteY14" fmla="*/ 472920 h 2890986"/>
              <a:gd name="connsiteX15" fmla="*/ 1224471 w 3275198"/>
              <a:gd name="connsiteY15" fmla="*/ 411620 h 2890986"/>
              <a:gd name="connsiteX16" fmla="*/ 938402 w 3275198"/>
              <a:gd name="connsiteY16" fmla="*/ 386078 h 2890986"/>
              <a:gd name="connsiteX17" fmla="*/ 754501 w 3275198"/>
              <a:gd name="connsiteY17" fmla="*/ 401403 h 2890986"/>
              <a:gd name="connsiteX18" fmla="*/ 621683 w 3275198"/>
              <a:gd name="connsiteY18" fmla="*/ 452487 h 2890986"/>
              <a:gd name="connsiteX19" fmla="*/ 417347 w 3275198"/>
              <a:gd name="connsiteY19" fmla="*/ 554654 h 2890986"/>
              <a:gd name="connsiteX20" fmla="*/ 243663 w 3275198"/>
              <a:gd name="connsiteY20" fmla="*/ 733447 h 2890986"/>
              <a:gd name="connsiteX21" fmla="*/ 115953 w 3275198"/>
              <a:gd name="connsiteY21" fmla="*/ 947999 h 2890986"/>
              <a:gd name="connsiteX22" fmla="*/ 13785 w 3275198"/>
              <a:gd name="connsiteY22" fmla="*/ 1213635 h 2890986"/>
              <a:gd name="connsiteX23" fmla="*/ 8677 w 3275198"/>
              <a:gd name="connsiteY23" fmla="*/ 1494596 h 2890986"/>
              <a:gd name="connsiteX24" fmla="*/ 85303 w 3275198"/>
              <a:gd name="connsiteY24" fmla="*/ 1990109 h 2890986"/>
              <a:gd name="connsiteX25" fmla="*/ 238554 w 3275198"/>
              <a:gd name="connsiteY25" fmla="*/ 2562247 h 2890986"/>
              <a:gd name="connsiteX26" fmla="*/ 519515 w 3275198"/>
              <a:gd name="connsiteY26" fmla="*/ 2863642 h 2890986"/>
              <a:gd name="connsiteX27" fmla="*/ 923077 w 3275198"/>
              <a:gd name="connsiteY27" fmla="*/ 2832992 h 2890986"/>
              <a:gd name="connsiteX28" fmla="*/ 1275555 w 3275198"/>
              <a:gd name="connsiteY28" fmla="*/ 2475405 h 2890986"/>
              <a:gd name="connsiteX29" fmla="*/ 1510541 w 3275198"/>
              <a:gd name="connsiteY29" fmla="*/ 2255745 h 2890986"/>
              <a:gd name="connsiteX30" fmla="*/ 1806827 w 3275198"/>
              <a:gd name="connsiteY30" fmla="*/ 2128035 h 2890986"/>
              <a:gd name="connsiteX31" fmla="*/ 2225714 w 3275198"/>
              <a:gd name="connsiteY31" fmla="*/ 2158685 h 2890986"/>
              <a:gd name="connsiteX32" fmla="*/ 2578192 w 3275198"/>
              <a:gd name="connsiteY32" fmla="*/ 2143360 h 2890986"/>
              <a:gd name="connsiteX33" fmla="*/ 2930670 w 3275198"/>
              <a:gd name="connsiteY33" fmla="*/ 1964567 h 2890986"/>
              <a:gd name="connsiteX34" fmla="*/ 3063488 w 3275198"/>
              <a:gd name="connsiteY34" fmla="*/ 1755123 h 2890986"/>
              <a:gd name="connsiteX35" fmla="*/ 2915345 w 3275198"/>
              <a:gd name="connsiteY35" fmla="*/ 1704040 h 2890986"/>
              <a:gd name="connsiteX36" fmla="*/ 2782527 w 3275198"/>
              <a:gd name="connsiteY36" fmla="*/ 1755123 h 2890986"/>
              <a:gd name="connsiteX37" fmla="*/ 2593517 w 3275198"/>
              <a:gd name="connsiteY37" fmla="*/ 1688715 h 2890986"/>
              <a:gd name="connsiteX38" fmla="*/ 2455591 w 3275198"/>
              <a:gd name="connsiteY38" fmla="*/ 1504813 h 2890986"/>
              <a:gd name="connsiteX39" fmla="*/ 2522000 w 3275198"/>
              <a:gd name="connsiteY39" fmla="*/ 1336236 h 2890986"/>
              <a:gd name="connsiteX40" fmla="*/ 2777419 w 3275198"/>
              <a:gd name="connsiteY40" fmla="*/ 758989 h 289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75198" h="2890986">
                <a:moveTo>
                  <a:pt x="2777419" y="758989"/>
                </a:moveTo>
                <a:cubicBezTo>
                  <a:pt x="2807218" y="650862"/>
                  <a:pt x="2709307" y="722379"/>
                  <a:pt x="2700793" y="687472"/>
                </a:cubicBezTo>
                <a:cubicBezTo>
                  <a:pt x="2692279" y="652565"/>
                  <a:pt x="2695685" y="592116"/>
                  <a:pt x="2726335" y="549546"/>
                </a:cubicBezTo>
                <a:cubicBezTo>
                  <a:pt x="2756985" y="506976"/>
                  <a:pt x="2825949" y="465257"/>
                  <a:pt x="2884695" y="432053"/>
                </a:cubicBezTo>
                <a:cubicBezTo>
                  <a:pt x="2943441" y="398849"/>
                  <a:pt x="3017513" y="381821"/>
                  <a:pt x="3078813" y="350319"/>
                </a:cubicBezTo>
                <a:cubicBezTo>
                  <a:pt x="3140113" y="318817"/>
                  <a:pt x="3222699" y="277950"/>
                  <a:pt x="3252498" y="243043"/>
                </a:cubicBezTo>
                <a:cubicBezTo>
                  <a:pt x="3282297" y="208136"/>
                  <a:pt x="3281446" y="177485"/>
                  <a:pt x="3257607" y="140875"/>
                </a:cubicBezTo>
                <a:cubicBezTo>
                  <a:pt x="3233768" y="104265"/>
                  <a:pt x="3165656" y="46371"/>
                  <a:pt x="3109464" y="23383"/>
                </a:cubicBezTo>
                <a:cubicBezTo>
                  <a:pt x="3053272" y="395"/>
                  <a:pt x="3002188" y="-3862"/>
                  <a:pt x="2920454" y="2949"/>
                </a:cubicBezTo>
                <a:cubicBezTo>
                  <a:pt x="2838720" y="9760"/>
                  <a:pt x="2715267" y="31897"/>
                  <a:pt x="2619059" y="64250"/>
                </a:cubicBezTo>
                <a:cubicBezTo>
                  <a:pt x="2522851" y="96603"/>
                  <a:pt x="2420684" y="153647"/>
                  <a:pt x="2343207" y="197068"/>
                </a:cubicBezTo>
                <a:cubicBezTo>
                  <a:pt x="2265730" y="240489"/>
                  <a:pt x="2219755" y="283059"/>
                  <a:pt x="2154197" y="324777"/>
                </a:cubicBezTo>
                <a:cubicBezTo>
                  <a:pt x="2088639" y="366495"/>
                  <a:pt x="2009459" y="420133"/>
                  <a:pt x="1949861" y="447378"/>
                </a:cubicBezTo>
                <a:cubicBezTo>
                  <a:pt x="1890263" y="474623"/>
                  <a:pt x="1866424" y="483988"/>
                  <a:pt x="1796610" y="488245"/>
                </a:cubicBezTo>
                <a:cubicBezTo>
                  <a:pt x="1726796" y="492502"/>
                  <a:pt x="1626330" y="485691"/>
                  <a:pt x="1530974" y="472920"/>
                </a:cubicBezTo>
                <a:cubicBezTo>
                  <a:pt x="1435618" y="460149"/>
                  <a:pt x="1323233" y="426094"/>
                  <a:pt x="1224471" y="411620"/>
                </a:cubicBezTo>
                <a:cubicBezTo>
                  <a:pt x="1125709" y="397146"/>
                  <a:pt x="1016730" y="387781"/>
                  <a:pt x="938402" y="386078"/>
                </a:cubicBezTo>
                <a:cubicBezTo>
                  <a:pt x="860074" y="384375"/>
                  <a:pt x="807287" y="390335"/>
                  <a:pt x="754501" y="401403"/>
                </a:cubicBezTo>
                <a:cubicBezTo>
                  <a:pt x="701714" y="412471"/>
                  <a:pt x="677875" y="426945"/>
                  <a:pt x="621683" y="452487"/>
                </a:cubicBezTo>
                <a:cubicBezTo>
                  <a:pt x="565491" y="478029"/>
                  <a:pt x="480350" y="507827"/>
                  <a:pt x="417347" y="554654"/>
                </a:cubicBezTo>
                <a:cubicBezTo>
                  <a:pt x="354344" y="601481"/>
                  <a:pt x="293895" y="667890"/>
                  <a:pt x="243663" y="733447"/>
                </a:cubicBezTo>
                <a:cubicBezTo>
                  <a:pt x="193431" y="799004"/>
                  <a:pt x="154266" y="867968"/>
                  <a:pt x="115953" y="947999"/>
                </a:cubicBezTo>
                <a:cubicBezTo>
                  <a:pt x="77640" y="1028030"/>
                  <a:pt x="31664" y="1122536"/>
                  <a:pt x="13785" y="1213635"/>
                </a:cubicBezTo>
                <a:cubicBezTo>
                  <a:pt x="-4094" y="1304734"/>
                  <a:pt x="-3243" y="1365184"/>
                  <a:pt x="8677" y="1494596"/>
                </a:cubicBezTo>
                <a:cubicBezTo>
                  <a:pt x="20597" y="1624008"/>
                  <a:pt x="46990" y="1812167"/>
                  <a:pt x="85303" y="1990109"/>
                </a:cubicBezTo>
                <a:cubicBezTo>
                  <a:pt x="123616" y="2168051"/>
                  <a:pt x="166185" y="2416658"/>
                  <a:pt x="238554" y="2562247"/>
                </a:cubicBezTo>
                <a:cubicBezTo>
                  <a:pt x="310923" y="2707836"/>
                  <a:pt x="405428" y="2818518"/>
                  <a:pt x="519515" y="2863642"/>
                </a:cubicBezTo>
                <a:cubicBezTo>
                  <a:pt x="633602" y="2908766"/>
                  <a:pt x="797070" y="2897698"/>
                  <a:pt x="923077" y="2832992"/>
                </a:cubicBezTo>
                <a:cubicBezTo>
                  <a:pt x="1049084" y="2768286"/>
                  <a:pt x="1177644" y="2571613"/>
                  <a:pt x="1275555" y="2475405"/>
                </a:cubicBezTo>
                <a:cubicBezTo>
                  <a:pt x="1373466" y="2379197"/>
                  <a:pt x="1421996" y="2313640"/>
                  <a:pt x="1510541" y="2255745"/>
                </a:cubicBezTo>
                <a:cubicBezTo>
                  <a:pt x="1599086" y="2197850"/>
                  <a:pt x="1687631" y="2144212"/>
                  <a:pt x="1806827" y="2128035"/>
                </a:cubicBezTo>
                <a:cubicBezTo>
                  <a:pt x="1926022" y="2111858"/>
                  <a:pt x="2097153" y="2156131"/>
                  <a:pt x="2225714" y="2158685"/>
                </a:cubicBezTo>
                <a:cubicBezTo>
                  <a:pt x="2354275" y="2161239"/>
                  <a:pt x="2460699" y="2175713"/>
                  <a:pt x="2578192" y="2143360"/>
                </a:cubicBezTo>
                <a:cubicBezTo>
                  <a:pt x="2695685" y="2111007"/>
                  <a:pt x="2849787" y="2029273"/>
                  <a:pt x="2930670" y="1964567"/>
                </a:cubicBezTo>
                <a:cubicBezTo>
                  <a:pt x="3011553" y="1899861"/>
                  <a:pt x="3066042" y="1798544"/>
                  <a:pt x="3063488" y="1755123"/>
                </a:cubicBezTo>
                <a:cubicBezTo>
                  <a:pt x="3060934" y="1711702"/>
                  <a:pt x="2962172" y="1704040"/>
                  <a:pt x="2915345" y="1704040"/>
                </a:cubicBezTo>
                <a:cubicBezTo>
                  <a:pt x="2868518" y="1704040"/>
                  <a:pt x="2836165" y="1757677"/>
                  <a:pt x="2782527" y="1755123"/>
                </a:cubicBezTo>
                <a:cubicBezTo>
                  <a:pt x="2728889" y="1752569"/>
                  <a:pt x="2648006" y="1730433"/>
                  <a:pt x="2593517" y="1688715"/>
                </a:cubicBezTo>
                <a:cubicBezTo>
                  <a:pt x="2539028" y="1646997"/>
                  <a:pt x="2467510" y="1563559"/>
                  <a:pt x="2455591" y="1504813"/>
                </a:cubicBezTo>
                <a:cubicBezTo>
                  <a:pt x="2443672" y="1446067"/>
                  <a:pt x="2467511" y="1460540"/>
                  <a:pt x="2522000" y="1336236"/>
                </a:cubicBezTo>
                <a:cubicBezTo>
                  <a:pt x="2576489" y="1211932"/>
                  <a:pt x="2747620" y="867116"/>
                  <a:pt x="2777419" y="75898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F9382AAA-E679-A744-9E4A-A4D467E52F51}"/>
              </a:ext>
            </a:extLst>
          </p:cNvPr>
          <p:cNvSpPr/>
          <p:nvPr/>
        </p:nvSpPr>
        <p:spPr>
          <a:xfrm>
            <a:off x="8830543" y="1476077"/>
            <a:ext cx="1632246" cy="790845"/>
          </a:xfrm>
          <a:custGeom>
            <a:avLst/>
            <a:gdLst>
              <a:gd name="connsiteX0" fmla="*/ 101584 w 1632246"/>
              <a:gd name="connsiteY0" fmla="*/ 664957 h 790845"/>
              <a:gd name="connsiteX1" fmla="*/ 213096 w 1632246"/>
              <a:gd name="connsiteY1" fmla="*/ 653806 h 790845"/>
              <a:gd name="connsiteX2" fmla="*/ 424969 w 1632246"/>
              <a:gd name="connsiteY2" fmla="*/ 787621 h 790845"/>
              <a:gd name="connsiteX3" fmla="*/ 971379 w 1632246"/>
              <a:gd name="connsiteY3" fmla="*/ 497689 h 790845"/>
              <a:gd name="connsiteX4" fmla="*/ 1082891 w 1632246"/>
              <a:gd name="connsiteY4" fmla="*/ 441933 h 790845"/>
              <a:gd name="connsiteX5" fmla="*/ 1227857 w 1632246"/>
              <a:gd name="connsiteY5" fmla="*/ 430782 h 790845"/>
              <a:gd name="connsiteX6" fmla="*/ 1305916 w 1632246"/>
              <a:gd name="connsiteY6" fmla="*/ 475386 h 790845"/>
              <a:gd name="connsiteX7" fmla="*/ 1573545 w 1632246"/>
              <a:gd name="connsiteY7" fmla="*/ 363874 h 790845"/>
              <a:gd name="connsiteX8" fmla="*/ 1629301 w 1632246"/>
              <a:gd name="connsiteY8" fmla="*/ 196606 h 790845"/>
              <a:gd name="connsiteX9" fmla="*/ 1517789 w 1632246"/>
              <a:gd name="connsiteY9" fmla="*/ 29338 h 790845"/>
              <a:gd name="connsiteX10" fmla="*/ 1172101 w 1632246"/>
              <a:gd name="connsiteY10" fmla="*/ 7035 h 790845"/>
              <a:gd name="connsiteX11" fmla="*/ 112735 w 1632246"/>
              <a:gd name="connsiteY11" fmla="*/ 107396 h 790845"/>
              <a:gd name="connsiteX12" fmla="*/ 90433 w 1632246"/>
              <a:gd name="connsiteY12" fmla="*/ 118547 h 790845"/>
              <a:gd name="connsiteX13" fmla="*/ 45828 w 1632246"/>
              <a:gd name="connsiteY13" fmla="*/ 185455 h 790845"/>
              <a:gd name="connsiteX14" fmla="*/ 45828 w 1632246"/>
              <a:gd name="connsiteY14" fmla="*/ 274664 h 790845"/>
              <a:gd name="connsiteX15" fmla="*/ 1223 w 1632246"/>
              <a:gd name="connsiteY15" fmla="*/ 352723 h 790845"/>
              <a:gd name="connsiteX16" fmla="*/ 101584 w 1632246"/>
              <a:gd name="connsiteY16" fmla="*/ 664957 h 79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32246" h="790845">
                <a:moveTo>
                  <a:pt x="101584" y="664957"/>
                </a:moveTo>
                <a:cubicBezTo>
                  <a:pt x="136896" y="715138"/>
                  <a:pt x="159199" y="633362"/>
                  <a:pt x="213096" y="653806"/>
                </a:cubicBezTo>
                <a:cubicBezTo>
                  <a:pt x="266994" y="674250"/>
                  <a:pt x="298589" y="813640"/>
                  <a:pt x="424969" y="787621"/>
                </a:cubicBezTo>
                <a:cubicBezTo>
                  <a:pt x="551349" y="761602"/>
                  <a:pt x="861725" y="555304"/>
                  <a:pt x="971379" y="497689"/>
                </a:cubicBezTo>
                <a:cubicBezTo>
                  <a:pt x="1081033" y="440074"/>
                  <a:pt x="1040145" y="453084"/>
                  <a:pt x="1082891" y="441933"/>
                </a:cubicBezTo>
                <a:cubicBezTo>
                  <a:pt x="1125637" y="430782"/>
                  <a:pt x="1190686" y="425207"/>
                  <a:pt x="1227857" y="430782"/>
                </a:cubicBezTo>
                <a:cubicBezTo>
                  <a:pt x="1265028" y="436357"/>
                  <a:pt x="1248301" y="486537"/>
                  <a:pt x="1305916" y="475386"/>
                </a:cubicBezTo>
                <a:cubicBezTo>
                  <a:pt x="1363531" y="464235"/>
                  <a:pt x="1519648" y="410337"/>
                  <a:pt x="1573545" y="363874"/>
                </a:cubicBezTo>
                <a:cubicBezTo>
                  <a:pt x="1627443" y="317411"/>
                  <a:pt x="1638594" y="252362"/>
                  <a:pt x="1629301" y="196606"/>
                </a:cubicBezTo>
                <a:cubicBezTo>
                  <a:pt x="1620008" y="140850"/>
                  <a:pt x="1593989" y="60933"/>
                  <a:pt x="1517789" y="29338"/>
                </a:cubicBezTo>
                <a:cubicBezTo>
                  <a:pt x="1441589" y="-2257"/>
                  <a:pt x="1406277" y="-5975"/>
                  <a:pt x="1172101" y="7035"/>
                </a:cubicBezTo>
                <a:cubicBezTo>
                  <a:pt x="937925" y="20045"/>
                  <a:pt x="293013" y="88811"/>
                  <a:pt x="112735" y="107396"/>
                </a:cubicBezTo>
                <a:cubicBezTo>
                  <a:pt x="-67543" y="125981"/>
                  <a:pt x="90433" y="118547"/>
                  <a:pt x="90433" y="118547"/>
                </a:cubicBezTo>
                <a:cubicBezTo>
                  <a:pt x="79282" y="131557"/>
                  <a:pt x="53262" y="159435"/>
                  <a:pt x="45828" y="185455"/>
                </a:cubicBezTo>
                <a:cubicBezTo>
                  <a:pt x="38394" y="211474"/>
                  <a:pt x="53262" y="246786"/>
                  <a:pt x="45828" y="274664"/>
                </a:cubicBezTo>
                <a:cubicBezTo>
                  <a:pt x="38394" y="302542"/>
                  <a:pt x="-8070" y="289533"/>
                  <a:pt x="1223" y="352723"/>
                </a:cubicBezTo>
                <a:cubicBezTo>
                  <a:pt x="10516" y="415913"/>
                  <a:pt x="66272" y="614776"/>
                  <a:pt x="101584" y="66495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>
            <a:extLst>
              <a:ext uri="{FF2B5EF4-FFF2-40B4-BE49-F238E27FC236}">
                <a16:creationId xmlns:a16="http://schemas.microsoft.com/office/drawing/2014/main" id="{EC7ADE75-0144-1D41-AE89-D0411D964BF5}"/>
              </a:ext>
            </a:extLst>
          </p:cNvPr>
          <p:cNvSpPr/>
          <p:nvPr/>
        </p:nvSpPr>
        <p:spPr>
          <a:xfrm rot="4443990">
            <a:off x="6625572" y="457961"/>
            <a:ext cx="569714" cy="4131073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屋内, 座る, 小さい, ブルー が含まれている画像&#10;&#10;自動的に生成された説明">
            <a:extLst>
              <a:ext uri="{FF2B5EF4-FFF2-40B4-BE49-F238E27FC236}">
                <a16:creationId xmlns:a16="http://schemas.microsoft.com/office/drawing/2014/main" id="{7F2AE166-4EAC-9E48-B6A3-144047EE2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31905" b="30635"/>
          <a:stretch/>
        </p:blipFill>
        <p:spPr>
          <a:xfrm rot="9811305">
            <a:off x="1654630" y="1513113"/>
            <a:ext cx="9144000" cy="25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0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5EE0676F-4E1F-AA4E-9AD6-3048FC9BED28}"/>
              </a:ext>
            </a:extLst>
          </p:cNvPr>
          <p:cNvSpPr/>
          <p:nvPr/>
        </p:nvSpPr>
        <p:spPr>
          <a:xfrm>
            <a:off x="2552127" y="1993670"/>
            <a:ext cx="3260397" cy="2906109"/>
          </a:xfrm>
          <a:custGeom>
            <a:avLst/>
            <a:gdLst>
              <a:gd name="connsiteX0" fmla="*/ 2805547 w 3260397"/>
              <a:gd name="connsiteY0" fmla="*/ 753969 h 2906109"/>
              <a:gd name="connsiteX1" fmla="*/ 2707892 w 3260397"/>
              <a:gd name="connsiteY1" fmla="*/ 620804 h 2906109"/>
              <a:gd name="connsiteX2" fmla="*/ 2889885 w 3260397"/>
              <a:gd name="connsiteY2" fmla="*/ 429934 h 2906109"/>
              <a:gd name="connsiteX3" fmla="*/ 3209481 w 3260397"/>
              <a:gd name="connsiteY3" fmla="*/ 287891 h 2906109"/>
              <a:gd name="connsiteX4" fmla="*/ 3249430 w 3260397"/>
              <a:gd name="connsiteY4" fmla="*/ 136971 h 2906109"/>
              <a:gd name="connsiteX5" fmla="*/ 3102949 w 3260397"/>
              <a:gd name="connsiteY5" fmla="*/ 26000 h 2906109"/>
              <a:gd name="connsiteX6" fmla="*/ 2783353 w 3260397"/>
              <a:gd name="connsiteY6" fmla="*/ 12683 h 2906109"/>
              <a:gd name="connsiteX7" fmla="*/ 2361663 w 3260397"/>
              <a:gd name="connsiteY7" fmla="*/ 181359 h 2906109"/>
              <a:gd name="connsiteX8" fmla="*/ 1877830 w 3260397"/>
              <a:gd name="connsiteY8" fmla="*/ 483200 h 2906109"/>
              <a:gd name="connsiteX9" fmla="*/ 1425069 w 3260397"/>
              <a:gd name="connsiteY9" fmla="*/ 447689 h 2906109"/>
              <a:gd name="connsiteX10" fmla="*/ 892409 w 3260397"/>
              <a:gd name="connsiteY10" fmla="*/ 376668 h 2906109"/>
              <a:gd name="connsiteX11" fmla="*/ 475158 w 3260397"/>
              <a:gd name="connsiteY11" fmla="*/ 514272 h 2906109"/>
              <a:gd name="connsiteX12" fmla="*/ 168879 w 3260397"/>
              <a:gd name="connsiteY12" fmla="*/ 838307 h 2906109"/>
              <a:gd name="connsiteX13" fmla="*/ 203 w 3260397"/>
              <a:gd name="connsiteY13" fmla="*/ 1433111 h 2906109"/>
              <a:gd name="connsiteX14" fmla="*/ 199951 w 3260397"/>
              <a:gd name="connsiteY14" fmla="*/ 2454043 h 2906109"/>
              <a:gd name="connsiteX15" fmla="*/ 581690 w 3260397"/>
              <a:gd name="connsiteY15" fmla="*/ 2884610 h 2906109"/>
              <a:gd name="connsiteX16" fmla="*/ 958991 w 3260397"/>
              <a:gd name="connsiteY16" fmla="*/ 2800272 h 2906109"/>
              <a:gd name="connsiteX17" fmla="*/ 1314098 w 3260397"/>
              <a:gd name="connsiteY17" fmla="*/ 2445165 h 2906109"/>
              <a:gd name="connsiteX18" fmla="*/ 1509407 w 3260397"/>
              <a:gd name="connsiteY18" fmla="*/ 2272050 h 2906109"/>
              <a:gd name="connsiteX19" fmla="*/ 1731349 w 3260397"/>
              <a:gd name="connsiteY19" fmla="*/ 2169957 h 2906109"/>
              <a:gd name="connsiteX20" fmla="*/ 2104211 w 3260397"/>
              <a:gd name="connsiteY20" fmla="*/ 2165518 h 2906109"/>
              <a:gd name="connsiteX21" fmla="*/ 2508145 w 3260397"/>
              <a:gd name="connsiteY21" fmla="*/ 2156641 h 2906109"/>
              <a:gd name="connsiteX22" fmla="*/ 2818863 w 3260397"/>
              <a:gd name="connsiteY22" fmla="*/ 2063425 h 2906109"/>
              <a:gd name="connsiteX23" fmla="*/ 3054122 w 3260397"/>
              <a:gd name="connsiteY23" fmla="*/ 1810412 h 2906109"/>
              <a:gd name="connsiteX24" fmla="*/ 3018611 w 3260397"/>
              <a:gd name="connsiteY24" fmla="*/ 1681685 h 2906109"/>
              <a:gd name="connsiteX25" fmla="*/ 2716770 w 3260397"/>
              <a:gd name="connsiteY25" fmla="*/ 1695002 h 2906109"/>
              <a:gd name="connsiteX26" fmla="*/ 2539217 w 3260397"/>
              <a:gd name="connsiteY26" fmla="*/ 1561837 h 2906109"/>
              <a:gd name="connsiteX27" fmla="*/ 2539217 w 3260397"/>
              <a:gd name="connsiteY27" fmla="*/ 1419794 h 2906109"/>
              <a:gd name="connsiteX28" fmla="*/ 2659065 w 3260397"/>
              <a:gd name="connsiteY28" fmla="*/ 1304384 h 2906109"/>
              <a:gd name="connsiteX29" fmla="*/ 2805547 w 3260397"/>
              <a:gd name="connsiteY29" fmla="*/ 753969 h 290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260397" h="2906109">
                <a:moveTo>
                  <a:pt x="2805547" y="753969"/>
                </a:moveTo>
                <a:cubicBezTo>
                  <a:pt x="2813685" y="640039"/>
                  <a:pt x="2693836" y="674810"/>
                  <a:pt x="2707892" y="620804"/>
                </a:cubicBezTo>
                <a:cubicBezTo>
                  <a:pt x="2721948" y="566798"/>
                  <a:pt x="2806287" y="485419"/>
                  <a:pt x="2889885" y="429934"/>
                </a:cubicBezTo>
                <a:cubicBezTo>
                  <a:pt x="2973483" y="374448"/>
                  <a:pt x="3149557" y="336718"/>
                  <a:pt x="3209481" y="287891"/>
                </a:cubicBezTo>
                <a:cubicBezTo>
                  <a:pt x="3269405" y="239064"/>
                  <a:pt x="3267185" y="180619"/>
                  <a:pt x="3249430" y="136971"/>
                </a:cubicBezTo>
                <a:cubicBezTo>
                  <a:pt x="3231675" y="93322"/>
                  <a:pt x="3180629" y="46715"/>
                  <a:pt x="3102949" y="26000"/>
                </a:cubicBezTo>
                <a:cubicBezTo>
                  <a:pt x="3025269" y="5285"/>
                  <a:pt x="2906901" y="-13210"/>
                  <a:pt x="2783353" y="12683"/>
                </a:cubicBezTo>
                <a:cubicBezTo>
                  <a:pt x="2659805" y="38576"/>
                  <a:pt x="2512583" y="102939"/>
                  <a:pt x="2361663" y="181359"/>
                </a:cubicBezTo>
                <a:cubicBezTo>
                  <a:pt x="2210742" y="259778"/>
                  <a:pt x="2033929" y="438812"/>
                  <a:pt x="1877830" y="483200"/>
                </a:cubicBezTo>
                <a:cubicBezTo>
                  <a:pt x="1721731" y="527588"/>
                  <a:pt x="1589306" y="465444"/>
                  <a:pt x="1425069" y="447689"/>
                </a:cubicBezTo>
                <a:cubicBezTo>
                  <a:pt x="1260832" y="429934"/>
                  <a:pt x="1050727" y="365571"/>
                  <a:pt x="892409" y="376668"/>
                </a:cubicBezTo>
                <a:cubicBezTo>
                  <a:pt x="734090" y="387765"/>
                  <a:pt x="595746" y="437332"/>
                  <a:pt x="475158" y="514272"/>
                </a:cubicBezTo>
                <a:cubicBezTo>
                  <a:pt x="354570" y="591212"/>
                  <a:pt x="248038" y="685167"/>
                  <a:pt x="168879" y="838307"/>
                </a:cubicBezTo>
                <a:cubicBezTo>
                  <a:pt x="89720" y="991447"/>
                  <a:pt x="-4976" y="1163822"/>
                  <a:pt x="203" y="1433111"/>
                </a:cubicBezTo>
                <a:cubicBezTo>
                  <a:pt x="5382" y="1702400"/>
                  <a:pt x="103037" y="2212127"/>
                  <a:pt x="199951" y="2454043"/>
                </a:cubicBezTo>
                <a:cubicBezTo>
                  <a:pt x="296865" y="2695959"/>
                  <a:pt x="455183" y="2826905"/>
                  <a:pt x="581690" y="2884610"/>
                </a:cubicBezTo>
                <a:cubicBezTo>
                  <a:pt x="708197" y="2942315"/>
                  <a:pt x="836923" y="2873513"/>
                  <a:pt x="958991" y="2800272"/>
                </a:cubicBezTo>
                <a:cubicBezTo>
                  <a:pt x="1081059" y="2727031"/>
                  <a:pt x="1222362" y="2533202"/>
                  <a:pt x="1314098" y="2445165"/>
                </a:cubicBezTo>
                <a:cubicBezTo>
                  <a:pt x="1405834" y="2357128"/>
                  <a:pt x="1439865" y="2317918"/>
                  <a:pt x="1509407" y="2272050"/>
                </a:cubicBezTo>
                <a:cubicBezTo>
                  <a:pt x="1578949" y="2226182"/>
                  <a:pt x="1632215" y="2187712"/>
                  <a:pt x="1731349" y="2169957"/>
                </a:cubicBezTo>
                <a:cubicBezTo>
                  <a:pt x="1830483" y="2152202"/>
                  <a:pt x="2104211" y="2165518"/>
                  <a:pt x="2104211" y="2165518"/>
                </a:cubicBezTo>
                <a:lnTo>
                  <a:pt x="2508145" y="2156641"/>
                </a:lnTo>
                <a:cubicBezTo>
                  <a:pt x="2627254" y="2139626"/>
                  <a:pt x="2727867" y="2121130"/>
                  <a:pt x="2818863" y="2063425"/>
                </a:cubicBezTo>
                <a:cubicBezTo>
                  <a:pt x="2909859" y="2005720"/>
                  <a:pt x="3020831" y="1874035"/>
                  <a:pt x="3054122" y="1810412"/>
                </a:cubicBezTo>
                <a:cubicBezTo>
                  <a:pt x="3087413" y="1746789"/>
                  <a:pt x="3074836" y="1700920"/>
                  <a:pt x="3018611" y="1681685"/>
                </a:cubicBezTo>
                <a:cubicBezTo>
                  <a:pt x="2962386" y="1662450"/>
                  <a:pt x="2796669" y="1714977"/>
                  <a:pt x="2716770" y="1695002"/>
                </a:cubicBezTo>
                <a:cubicBezTo>
                  <a:pt x="2636871" y="1675027"/>
                  <a:pt x="2568809" y="1607705"/>
                  <a:pt x="2539217" y="1561837"/>
                </a:cubicBezTo>
                <a:cubicBezTo>
                  <a:pt x="2509625" y="1515969"/>
                  <a:pt x="2519242" y="1462703"/>
                  <a:pt x="2539217" y="1419794"/>
                </a:cubicBezTo>
                <a:cubicBezTo>
                  <a:pt x="2559192" y="1376885"/>
                  <a:pt x="2614677" y="1413875"/>
                  <a:pt x="2659065" y="1304384"/>
                </a:cubicBezTo>
                <a:cubicBezTo>
                  <a:pt x="2703453" y="1194893"/>
                  <a:pt x="2797409" y="867899"/>
                  <a:pt x="2805547" y="75396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C8D60F49-96DF-704E-87D5-ACB4709A537B}"/>
              </a:ext>
            </a:extLst>
          </p:cNvPr>
          <p:cNvSpPr/>
          <p:nvPr/>
        </p:nvSpPr>
        <p:spPr>
          <a:xfrm rot="4414595">
            <a:off x="6708130" y="590226"/>
            <a:ext cx="520195" cy="3897709"/>
          </a:xfrm>
          <a:prstGeom prst="trapezoid">
            <a:avLst>
              <a:gd name="adj" fmla="val 230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>
            <a:extLst>
              <a:ext uri="{FF2B5EF4-FFF2-40B4-BE49-F238E27FC236}">
                <a16:creationId xmlns:a16="http://schemas.microsoft.com/office/drawing/2014/main" id="{127050AA-B8FE-C847-99CF-91163FB51304}"/>
              </a:ext>
            </a:extLst>
          </p:cNvPr>
          <p:cNvSpPr/>
          <p:nvPr/>
        </p:nvSpPr>
        <p:spPr>
          <a:xfrm>
            <a:off x="8794941" y="1479696"/>
            <a:ext cx="1662698" cy="799630"/>
          </a:xfrm>
          <a:custGeom>
            <a:avLst/>
            <a:gdLst>
              <a:gd name="connsiteX0" fmla="*/ 85418 w 1662698"/>
              <a:gd name="connsiteY0" fmla="*/ 642780 h 799630"/>
              <a:gd name="connsiteX1" fmla="*/ 309012 w 1662698"/>
              <a:gd name="connsiteY1" fmla="*/ 672815 h 799630"/>
              <a:gd name="connsiteX2" fmla="*/ 469199 w 1662698"/>
              <a:gd name="connsiteY2" fmla="*/ 799630 h 799630"/>
              <a:gd name="connsiteX3" fmla="*/ 469199 w 1662698"/>
              <a:gd name="connsiteY3" fmla="*/ 799630 h 799630"/>
              <a:gd name="connsiteX4" fmla="*/ 819608 w 1662698"/>
              <a:gd name="connsiteY4" fmla="*/ 616082 h 799630"/>
              <a:gd name="connsiteX5" fmla="*/ 1019841 w 1662698"/>
              <a:gd name="connsiteY5" fmla="*/ 482593 h 799630"/>
              <a:gd name="connsiteX6" fmla="*/ 1146656 w 1662698"/>
              <a:gd name="connsiteY6" fmla="*/ 422523 h 799630"/>
              <a:gd name="connsiteX7" fmla="*/ 1266796 w 1662698"/>
              <a:gd name="connsiteY7" fmla="*/ 425860 h 799630"/>
              <a:gd name="connsiteX8" fmla="*/ 1350227 w 1662698"/>
              <a:gd name="connsiteY8" fmla="*/ 472581 h 799630"/>
              <a:gd name="connsiteX9" fmla="*/ 1366913 w 1662698"/>
              <a:gd name="connsiteY9" fmla="*/ 479256 h 799630"/>
              <a:gd name="connsiteX10" fmla="*/ 1620542 w 1662698"/>
              <a:gd name="connsiteY10" fmla="*/ 335755 h 799630"/>
              <a:gd name="connsiteX11" fmla="*/ 1656749 w 1662698"/>
              <a:gd name="connsiteY11" fmla="*/ 167207 h 799630"/>
              <a:gd name="connsiteX12" fmla="*/ 1558427 w 1662698"/>
              <a:gd name="connsiteY12" fmla="*/ 34472 h 799630"/>
              <a:gd name="connsiteX13" fmla="*/ 1356865 w 1662698"/>
              <a:gd name="connsiteY13" fmla="*/ 59 h 799630"/>
              <a:gd name="connsiteX14" fmla="*/ 934078 w 1662698"/>
              <a:gd name="connsiteY14" fmla="*/ 39388 h 799630"/>
              <a:gd name="connsiteX15" fmla="*/ 314646 w 1662698"/>
              <a:gd name="connsiteY15" fmla="*/ 83633 h 799630"/>
              <a:gd name="connsiteX16" fmla="*/ 137665 w 1662698"/>
              <a:gd name="connsiteY16" fmla="*/ 108214 h 799630"/>
              <a:gd name="connsiteX17" fmla="*/ 103253 w 1662698"/>
              <a:gd name="connsiteY17" fmla="*/ 216369 h 799630"/>
              <a:gd name="connsiteX18" fmla="*/ 88504 w 1662698"/>
              <a:gd name="connsiteY18" fmla="*/ 285194 h 799630"/>
              <a:gd name="connsiteX19" fmla="*/ 14 w 1662698"/>
              <a:gd name="connsiteY19" fmla="*/ 344188 h 799630"/>
              <a:gd name="connsiteX20" fmla="*/ 85418 w 1662698"/>
              <a:gd name="connsiteY20" fmla="*/ 642780 h 79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62698" h="799630">
                <a:moveTo>
                  <a:pt x="85418" y="642780"/>
                </a:moveTo>
                <a:cubicBezTo>
                  <a:pt x="136918" y="697551"/>
                  <a:pt x="245049" y="646673"/>
                  <a:pt x="309012" y="672815"/>
                </a:cubicBezTo>
                <a:cubicBezTo>
                  <a:pt x="372975" y="698957"/>
                  <a:pt x="469199" y="799630"/>
                  <a:pt x="469199" y="799630"/>
                </a:cubicBezTo>
                <a:lnTo>
                  <a:pt x="469199" y="799630"/>
                </a:lnTo>
                <a:cubicBezTo>
                  <a:pt x="527601" y="769039"/>
                  <a:pt x="727834" y="668921"/>
                  <a:pt x="819608" y="616082"/>
                </a:cubicBezTo>
                <a:cubicBezTo>
                  <a:pt x="911382" y="563243"/>
                  <a:pt x="965333" y="514853"/>
                  <a:pt x="1019841" y="482593"/>
                </a:cubicBezTo>
                <a:cubicBezTo>
                  <a:pt x="1074349" y="450333"/>
                  <a:pt x="1105497" y="431978"/>
                  <a:pt x="1146656" y="422523"/>
                </a:cubicBezTo>
                <a:cubicBezTo>
                  <a:pt x="1187815" y="413068"/>
                  <a:pt x="1232868" y="417517"/>
                  <a:pt x="1266796" y="425860"/>
                </a:cubicBezTo>
                <a:cubicBezTo>
                  <a:pt x="1300725" y="434203"/>
                  <a:pt x="1333541" y="463682"/>
                  <a:pt x="1350227" y="472581"/>
                </a:cubicBezTo>
                <a:cubicBezTo>
                  <a:pt x="1366913" y="481480"/>
                  <a:pt x="1321861" y="502060"/>
                  <a:pt x="1366913" y="479256"/>
                </a:cubicBezTo>
                <a:cubicBezTo>
                  <a:pt x="1411965" y="456452"/>
                  <a:pt x="1572236" y="387763"/>
                  <a:pt x="1620542" y="335755"/>
                </a:cubicBezTo>
                <a:cubicBezTo>
                  <a:pt x="1668848" y="283747"/>
                  <a:pt x="1667102" y="217421"/>
                  <a:pt x="1656749" y="167207"/>
                </a:cubicBezTo>
                <a:cubicBezTo>
                  <a:pt x="1646397" y="116993"/>
                  <a:pt x="1608408" y="62330"/>
                  <a:pt x="1558427" y="34472"/>
                </a:cubicBezTo>
                <a:cubicBezTo>
                  <a:pt x="1508446" y="6614"/>
                  <a:pt x="1460923" y="-760"/>
                  <a:pt x="1356865" y="59"/>
                </a:cubicBezTo>
                <a:cubicBezTo>
                  <a:pt x="1252807" y="878"/>
                  <a:pt x="934078" y="39388"/>
                  <a:pt x="934078" y="39388"/>
                </a:cubicBezTo>
                <a:lnTo>
                  <a:pt x="314646" y="83633"/>
                </a:lnTo>
                <a:cubicBezTo>
                  <a:pt x="181911" y="95104"/>
                  <a:pt x="172897" y="86091"/>
                  <a:pt x="137665" y="108214"/>
                </a:cubicBezTo>
                <a:cubicBezTo>
                  <a:pt x="102433" y="130337"/>
                  <a:pt x="111447" y="186872"/>
                  <a:pt x="103253" y="216369"/>
                </a:cubicBezTo>
                <a:cubicBezTo>
                  <a:pt x="95059" y="245866"/>
                  <a:pt x="105710" y="263891"/>
                  <a:pt x="88504" y="285194"/>
                </a:cubicBezTo>
                <a:cubicBezTo>
                  <a:pt x="71298" y="306497"/>
                  <a:pt x="833" y="286014"/>
                  <a:pt x="14" y="344188"/>
                </a:cubicBezTo>
                <a:cubicBezTo>
                  <a:pt x="-805" y="402362"/>
                  <a:pt x="33918" y="588009"/>
                  <a:pt x="85418" y="64278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6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C0C87E2-17B8-A341-97E7-AC11040E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714500"/>
            <a:ext cx="7899400" cy="3429000"/>
          </a:xfrm>
          <a:prstGeom prst="rect">
            <a:avLst/>
          </a:prstGeom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324C526D-C7B9-5B4D-AB6F-D3072CB316BF}"/>
              </a:ext>
            </a:extLst>
          </p:cNvPr>
          <p:cNvSpPr/>
          <p:nvPr/>
        </p:nvSpPr>
        <p:spPr>
          <a:xfrm>
            <a:off x="9604375" y="1739900"/>
            <a:ext cx="463549" cy="384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2367A7-542B-4A40-9631-27E9AA0790CD}"/>
              </a:ext>
            </a:extLst>
          </p:cNvPr>
          <p:cNvGrpSpPr/>
          <p:nvPr/>
        </p:nvGrpSpPr>
        <p:grpSpPr>
          <a:xfrm rot="21266755">
            <a:off x="8579307" y="1588739"/>
            <a:ext cx="255369" cy="289134"/>
            <a:chOff x="8555565" y="1412664"/>
            <a:chExt cx="206587" cy="24002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3BD50A3-65E8-9C4D-B1A9-E5D66DC96B6E}"/>
                </a:ext>
              </a:extLst>
            </p:cNvPr>
            <p:cNvSpPr/>
            <p:nvPr/>
          </p:nvSpPr>
          <p:spPr>
            <a:xfrm>
              <a:off x="8636000" y="1486747"/>
              <a:ext cx="45719" cy="165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1F5F02C8-8AE4-A34F-A935-69A0185D62C5}"/>
                </a:ext>
              </a:extLst>
            </p:cNvPr>
            <p:cNvSpPr/>
            <p:nvPr/>
          </p:nvSpPr>
          <p:spPr>
            <a:xfrm>
              <a:off x="8555565" y="1449493"/>
              <a:ext cx="206587" cy="110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7AECD006-F77C-A749-940C-088FE40F2756}"/>
                </a:ext>
              </a:extLst>
            </p:cNvPr>
            <p:cNvSpPr/>
            <p:nvPr/>
          </p:nvSpPr>
          <p:spPr>
            <a:xfrm rot="5400000">
              <a:off x="8603401" y="1421659"/>
              <a:ext cx="110913" cy="92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DE417A-8C4B-8D4D-BD22-643EFA0DEBBE}"/>
              </a:ext>
            </a:extLst>
          </p:cNvPr>
          <p:cNvGrpSpPr/>
          <p:nvPr/>
        </p:nvGrpSpPr>
        <p:grpSpPr>
          <a:xfrm rot="21266755">
            <a:off x="8856993" y="1560237"/>
            <a:ext cx="257808" cy="290775"/>
            <a:chOff x="8555565" y="1412664"/>
            <a:chExt cx="206587" cy="24002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F78DC01-2E2F-0348-8205-767F24FD9FB6}"/>
                </a:ext>
              </a:extLst>
            </p:cNvPr>
            <p:cNvSpPr/>
            <p:nvPr/>
          </p:nvSpPr>
          <p:spPr>
            <a:xfrm>
              <a:off x="8636000" y="1486747"/>
              <a:ext cx="45719" cy="165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56BD5121-5131-DD4A-A497-E383E57DF806}"/>
                </a:ext>
              </a:extLst>
            </p:cNvPr>
            <p:cNvSpPr/>
            <p:nvPr/>
          </p:nvSpPr>
          <p:spPr>
            <a:xfrm>
              <a:off x="8555565" y="1449493"/>
              <a:ext cx="206587" cy="110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8A83D929-99D0-B74A-89A9-DC8D794D31AD}"/>
                </a:ext>
              </a:extLst>
            </p:cNvPr>
            <p:cNvSpPr/>
            <p:nvPr/>
          </p:nvSpPr>
          <p:spPr>
            <a:xfrm rot="5400000">
              <a:off x="8603401" y="1421659"/>
              <a:ext cx="110913" cy="92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6B45AC4-D0D5-3F42-B4B7-66724D52706E}"/>
              </a:ext>
            </a:extLst>
          </p:cNvPr>
          <p:cNvGrpSpPr/>
          <p:nvPr/>
        </p:nvGrpSpPr>
        <p:grpSpPr>
          <a:xfrm rot="21266755">
            <a:off x="9150679" y="1526163"/>
            <a:ext cx="262795" cy="306085"/>
            <a:chOff x="8555565" y="1412664"/>
            <a:chExt cx="206587" cy="240029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85473FB-2ABD-5740-95FD-A99AA9200C5F}"/>
                </a:ext>
              </a:extLst>
            </p:cNvPr>
            <p:cNvSpPr/>
            <p:nvPr/>
          </p:nvSpPr>
          <p:spPr>
            <a:xfrm>
              <a:off x="8636000" y="1486747"/>
              <a:ext cx="45719" cy="165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ECF7EB68-C9B0-6444-85BA-C76F1A0B86C8}"/>
                </a:ext>
              </a:extLst>
            </p:cNvPr>
            <p:cNvSpPr/>
            <p:nvPr/>
          </p:nvSpPr>
          <p:spPr>
            <a:xfrm>
              <a:off x="8555565" y="1449493"/>
              <a:ext cx="206587" cy="110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D3C09B2-A310-7341-AC4F-6B3F93F88CAF}"/>
                </a:ext>
              </a:extLst>
            </p:cNvPr>
            <p:cNvSpPr/>
            <p:nvPr/>
          </p:nvSpPr>
          <p:spPr>
            <a:xfrm rot="5400000">
              <a:off x="8603401" y="1421659"/>
              <a:ext cx="110913" cy="92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6AC79B7-7E27-234A-B7FD-2377CCABF111}"/>
              </a:ext>
            </a:extLst>
          </p:cNvPr>
          <p:cNvGrpSpPr/>
          <p:nvPr/>
        </p:nvGrpSpPr>
        <p:grpSpPr>
          <a:xfrm rot="21266755">
            <a:off x="9450589" y="1510594"/>
            <a:ext cx="274665" cy="281084"/>
            <a:chOff x="8555565" y="1412664"/>
            <a:chExt cx="206587" cy="240029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ECA674-514D-344A-9F23-63DB74C01BC9}"/>
                </a:ext>
              </a:extLst>
            </p:cNvPr>
            <p:cNvSpPr/>
            <p:nvPr/>
          </p:nvSpPr>
          <p:spPr>
            <a:xfrm>
              <a:off x="8636000" y="1486747"/>
              <a:ext cx="45719" cy="165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AABCC13-374B-914C-8186-AA08608A9753}"/>
                </a:ext>
              </a:extLst>
            </p:cNvPr>
            <p:cNvSpPr/>
            <p:nvPr/>
          </p:nvSpPr>
          <p:spPr>
            <a:xfrm>
              <a:off x="8555565" y="1449493"/>
              <a:ext cx="206587" cy="110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7368CE9B-91CB-4B48-A6A1-B6987AF22F8C}"/>
                </a:ext>
              </a:extLst>
            </p:cNvPr>
            <p:cNvSpPr/>
            <p:nvPr/>
          </p:nvSpPr>
          <p:spPr>
            <a:xfrm rot="5400000">
              <a:off x="8603401" y="1421659"/>
              <a:ext cx="110913" cy="92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87478E2-FEC4-CB41-AAE5-C1BA3ABE4F73}"/>
              </a:ext>
            </a:extLst>
          </p:cNvPr>
          <p:cNvGrpSpPr/>
          <p:nvPr/>
        </p:nvGrpSpPr>
        <p:grpSpPr>
          <a:xfrm rot="8971739">
            <a:off x="8991701" y="2318101"/>
            <a:ext cx="255369" cy="289134"/>
            <a:chOff x="8555565" y="1412664"/>
            <a:chExt cx="206587" cy="240029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A2FB440-6704-2F47-A583-692DD4A1242D}"/>
                </a:ext>
              </a:extLst>
            </p:cNvPr>
            <p:cNvSpPr/>
            <p:nvPr/>
          </p:nvSpPr>
          <p:spPr>
            <a:xfrm>
              <a:off x="8636000" y="1486747"/>
              <a:ext cx="45719" cy="165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EE2FB73-F03C-CF4E-98CB-CB25362A7887}"/>
                </a:ext>
              </a:extLst>
            </p:cNvPr>
            <p:cNvSpPr/>
            <p:nvPr/>
          </p:nvSpPr>
          <p:spPr>
            <a:xfrm>
              <a:off x="8555565" y="1449493"/>
              <a:ext cx="206587" cy="1109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C4180854-6FE2-794F-995A-FEF1F6D4C484}"/>
                </a:ext>
              </a:extLst>
            </p:cNvPr>
            <p:cNvSpPr/>
            <p:nvPr/>
          </p:nvSpPr>
          <p:spPr>
            <a:xfrm rot="5400000">
              <a:off x="8603401" y="1421659"/>
              <a:ext cx="110913" cy="929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5961854-CCF9-E34E-9A46-1DAC13F52AB7}"/>
              </a:ext>
            </a:extLst>
          </p:cNvPr>
          <p:cNvSpPr/>
          <p:nvPr/>
        </p:nvSpPr>
        <p:spPr>
          <a:xfrm>
            <a:off x="1687286" y="1121229"/>
            <a:ext cx="8980714" cy="4386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32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ノートパソコン, コンピュータ, 座る, 暗い が含まれている画像&#10;&#10;自動的に生成された説明">
            <a:extLst>
              <a:ext uri="{FF2B5EF4-FFF2-40B4-BE49-F238E27FC236}">
                <a16:creationId xmlns:a16="http://schemas.microsoft.com/office/drawing/2014/main" id="{661B1ABA-F2C3-AA4A-8BD6-180953F4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238250"/>
            <a:ext cx="8978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7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0</Words>
  <Application>Microsoft Macintosh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飯田大和</dc:creator>
  <cp:lastModifiedBy>飯田大和</cp:lastModifiedBy>
  <cp:revision>10</cp:revision>
  <dcterms:created xsi:type="dcterms:W3CDTF">2020-08-15T08:22:14Z</dcterms:created>
  <dcterms:modified xsi:type="dcterms:W3CDTF">2020-08-16T05:36:35Z</dcterms:modified>
</cp:coreProperties>
</file>