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174AAB-324E-9227-0E41-64A0B3196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7C6BC87-B6B9-4A84-B490-05D1E588C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1B69329-F333-B4A8-9286-44A1A41D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0546FD6-3F0A-C884-339B-A5C4992F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B2D563A-DAE0-C790-9557-4DC05AB2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F6A6B82-1D9B-8ECA-91AD-356C633A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4D679B6-8162-800B-0A11-C591CE779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9F3B314-F05A-CBFF-4EDF-D41F8853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C17AD88-09B9-D8F3-23DA-916E07D8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C098BFE-B046-8EAF-40FB-B6399E86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03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B6D05ED-07B8-CD2E-3632-0A40BBFD3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82E08F8-C2C9-0189-01CF-B1103D16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81DB6FB-FC9C-E69B-93C7-A4D08137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A08E61F-AE85-46D9-3C74-BBE356D3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1D3D7C0-E9CF-7D7C-27A6-FB11B0D9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95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9834061-49AC-C420-A624-944C540B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5566321-23C5-28A7-3860-AEDA2111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8520DE8-A352-7D76-8E49-2337BE32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FC500CD-A09B-0518-D948-3FE64F6D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147C665-00F7-9222-F2E8-CD8FF4FB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4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1E564A-1841-8423-0B20-12BBDD6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5FCD756-016E-4663-B1BF-AE50240D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8DB5EB-6AC9-5A51-6CAB-53768BC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BD17EC9-AA30-6237-C94A-9EA4AA4E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061B127-61AB-CACA-9AC6-AB51C29E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8BCACA-4A86-D65B-A891-F3DF27CE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880A87E-D7EC-61D8-65AD-9134E3D6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56BF494-E420-A06B-F0B8-1D303891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F7DABBA-E5CE-FAF9-0E0E-E47D025B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D9B8038-E1C1-4C91-0D0D-049CFC32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EEDF0EA-8F32-4EBD-6CCA-0A3E9F3A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9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7417185-8E53-368D-D537-A4A91B1C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832BB07-DA97-D762-04B3-A1352292B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CECA1C3-49AB-5E95-5C1A-58C1C23BB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C1AFCF6C-C4B7-5C0D-4218-2AEE19BBE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99B148C2-1110-3F6A-895A-20012DFE6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2B3BC7D9-408D-70DD-C133-F3754E10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EC8C2303-BB9E-F157-A940-31843050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0B410D5B-5370-323E-D3A4-FE379BA1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CF0AC98-4FDA-D49A-2E80-E1DB618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FB41056-BEC7-F6BD-81D8-1C55911B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71A24336-39C7-69C1-C9E7-A91DEC5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2700098-F190-A9DE-4116-7880AD21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6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3DBB7CF-41FC-45F5-E5FA-A097FD42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8CA5B363-2150-699C-7EF3-0AA43380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CC164A4-BE27-731D-49F0-2C7795FB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B847C90-E141-6131-3241-E7311032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3F5A437-3786-17F9-879C-3E1C692B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CA7EA22-CD86-B669-4D38-09E09932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555D279-52A6-FDEE-AE93-7ED1B0D2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05D84B4-DBF5-1498-01E8-539D12C2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F6AA73C-7344-0D6C-FFA8-5A8FF8F6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2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6BBC364-A517-59C0-19BD-CE3E688C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A499AC3-FD31-06F1-8B43-376BA44BE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F82DA9D-E704-B9DD-A419-0A3AAC82C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7368963-AF3F-86D0-540A-69DA42D9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9FEE4FB-7E6A-F573-5B94-0CD8573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07F8059-6E19-7934-43C2-418C9EC9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DB1FE6C-B152-C51B-36FA-FB3EF679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387E42F-5D7E-99BC-67A4-0BDB37F60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552AE79-B54F-5F5E-12AA-73C5B4AAB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C1FEB26-2377-3F7E-94D5-4273E2A1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D423C34-1AD1-99E8-84CD-2525DEC5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0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5C8B1FB0-B29B-D491-6ACD-E4C6D048D3F9}"/>
              </a:ext>
            </a:extLst>
          </p:cNvPr>
          <p:cNvSpPr txBox="1"/>
          <p:nvPr/>
        </p:nvSpPr>
        <p:spPr>
          <a:xfrm>
            <a:off x="501246" y="1427532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download_data.sh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849FED-D33C-F936-A16C-F3E5D675F9FC}"/>
              </a:ext>
            </a:extLst>
          </p:cNvPr>
          <p:cNvSpPr txBox="1"/>
          <p:nvPr/>
        </p:nvSpPr>
        <p:spPr>
          <a:xfrm>
            <a:off x="6861105" y="154070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45F3B52-FFF4-331C-B246-ABA6A402576B}"/>
              </a:ext>
            </a:extLst>
          </p:cNvPr>
          <p:cNvSpPr txBox="1"/>
          <p:nvPr/>
        </p:nvSpPr>
        <p:spPr>
          <a:xfrm>
            <a:off x="2677870" y="1119422"/>
            <a:ext cx="359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preprocess_sequces_with_stats.R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A5A147DA-F112-E8F2-26E9-9F046055CCB0}"/>
              </a:ext>
            </a:extLst>
          </p:cNvPr>
          <p:cNvSpPr txBox="1"/>
          <p:nvPr/>
        </p:nvSpPr>
        <p:spPr>
          <a:xfrm>
            <a:off x="2752463" y="156235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0FDED54E-7F9B-27A1-13F3-5C9AF0422113}"/>
              </a:ext>
            </a:extLst>
          </p:cNvPr>
          <p:cNvSpPr txBox="1"/>
          <p:nvPr/>
        </p:nvSpPr>
        <p:spPr>
          <a:xfrm rot="5400000">
            <a:off x="8398087" y="21162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A39F9A72-8349-E30E-D4D7-F0C9BCB4504D}"/>
              </a:ext>
            </a:extLst>
          </p:cNvPr>
          <p:cNvSpPr txBox="1"/>
          <p:nvPr/>
        </p:nvSpPr>
        <p:spPr>
          <a:xfrm rot="5400000">
            <a:off x="8151549" y="324433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645E7E05-9A8F-9E08-997C-3688CD23C81B}"/>
              </a:ext>
            </a:extLst>
          </p:cNvPr>
          <p:cNvSpPr txBox="1"/>
          <p:nvPr/>
        </p:nvSpPr>
        <p:spPr>
          <a:xfrm rot="5400000">
            <a:off x="8182647" y="457863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E35995B-6845-0B49-91FA-06DDC5CF44FA}"/>
              </a:ext>
            </a:extLst>
          </p:cNvPr>
          <p:cNvSpPr txBox="1"/>
          <p:nvPr/>
        </p:nvSpPr>
        <p:spPr>
          <a:xfrm>
            <a:off x="7441458" y="1397190"/>
            <a:ext cx="475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prepare_datasets_full.R</a:t>
            </a:r>
            <a:r>
              <a:rPr lang="zh-TW" altLang="en-US" dirty="0"/>
              <a:t>（</a:t>
            </a:r>
            <a:r>
              <a:rPr lang="en-US" altLang="zh-TW" dirty="0"/>
              <a:t>length</a:t>
            </a:r>
            <a:r>
              <a:rPr lang="zh-TW" altLang="en-US" dirty="0"/>
              <a:t>：</a:t>
            </a:r>
            <a:r>
              <a:rPr lang="en-US" altLang="zh-TW" dirty="0"/>
              <a:t>82</a:t>
            </a:r>
            <a:r>
              <a:rPr lang="zh-TW" altLang="en-US" dirty="0"/>
              <a:t>）</a:t>
            </a:r>
            <a:r>
              <a:rPr lang="en-US" altLang="zh-TW" dirty="0">
                <a:sym typeface="Wingdings" panose="05000000000000000000" pitchFamily="2" charset="2"/>
              </a:rPr>
              <a:t>complete_labeled_82.fasta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BFCE80E3-677A-E71B-D146-B2A09EF5E7F3}"/>
              </a:ext>
            </a:extLst>
          </p:cNvPr>
          <p:cNvSpPr txBox="1"/>
          <p:nvPr/>
        </p:nvSpPr>
        <p:spPr>
          <a:xfrm>
            <a:off x="7018358" y="2633367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run-split-experiment-final-version2.sh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B9277DDE-8341-FCCD-6154-031232D8995A}"/>
              </a:ext>
            </a:extLst>
          </p:cNvPr>
          <p:cNvSpPr txBox="1"/>
          <p:nvPr/>
        </p:nvSpPr>
        <p:spPr>
          <a:xfrm>
            <a:off x="7012502" y="3855301"/>
            <a:ext cx="338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run-split-experiment-uniform.sh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A7C25557-CED4-AA68-5374-0E0406D5D289}"/>
              </a:ext>
            </a:extLst>
          </p:cNvPr>
          <p:cNvSpPr txBox="1"/>
          <p:nvPr/>
        </p:nvSpPr>
        <p:spPr>
          <a:xfrm>
            <a:off x="7681614" y="5132633"/>
            <a:ext cx="19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summary_auc.csv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B7D7681D-2021-56CC-ED02-FFD8CFFF2D28}"/>
              </a:ext>
            </a:extLst>
          </p:cNvPr>
          <p:cNvSpPr txBox="1"/>
          <p:nvPr/>
        </p:nvSpPr>
        <p:spPr>
          <a:xfrm>
            <a:off x="4476216" y="18638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217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新細明體</vt:lpstr>
      <vt:lpstr>Arial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政寬 蔣</dc:creator>
  <cp:lastModifiedBy>Microsoft 帳戶</cp:lastModifiedBy>
  <cp:revision>2</cp:revision>
  <dcterms:created xsi:type="dcterms:W3CDTF">2025-06-01T06:56:07Z</dcterms:created>
  <dcterms:modified xsi:type="dcterms:W3CDTF">2025-06-01T13:01:58Z</dcterms:modified>
</cp:coreProperties>
</file>