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511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5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862C1"/>
    <a:srgbClr val="3F8624"/>
    <a:srgbClr val="FF5151"/>
    <a:srgbClr val="161E2D"/>
    <a:srgbClr val="BF0816"/>
    <a:srgbClr val="4D27AA"/>
    <a:srgbClr val="BE1558"/>
    <a:srgbClr val="0073BB"/>
    <a:srgbClr val="4D7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6" autoAdjust="0"/>
    <p:restoredTop sz="97026"/>
  </p:normalViewPr>
  <p:slideViewPr>
    <p:cSldViewPr snapToGrid="0" snapToObjects="1">
      <p:cViewPr varScale="1">
        <p:scale>
          <a:sx n="83" d="100"/>
          <a:sy n="83" d="100"/>
        </p:scale>
        <p:origin x="102" y="31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7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F9978-4ED7-4838-A927-EC7D9143A9AB}"/>
              </a:ext>
            </a:extLst>
          </p:cNvPr>
          <p:cNvSpPr/>
          <p:nvPr/>
        </p:nvSpPr>
        <p:spPr bwMode="auto">
          <a:xfrm>
            <a:off x="829552" y="1002781"/>
            <a:ext cx="4801055" cy="4873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N.Virginia</a:t>
            </a: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(us-east-1)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CF02F-CEEA-47A7-B7A8-160CB9AA33AB}"/>
              </a:ext>
            </a:extLst>
          </p:cNvPr>
          <p:cNvSpPr/>
          <p:nvPr/>
        </p:nvSpPr>
        <p:spPr bwMode="auto">
          <a:xfrm>
            <a:off x="947302" y="2287698"/>
            <a:ext cx="1321921" cy="315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18717-0188-4838-A081-F5204375E79D}"/>
              </a:ext>
            </a:extLst>
          </p:cNvPr>
          <p:cNvSpPr/>
          <p:nvPr/>
        </p:nvSpPr>
        <p:spPr bwMode="auto">
          <a:xfrm>
            <a:off x="3777635" y="2287698"/>
            <a:ext cx="1321921" cy="315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EDBFE-806A-444B-B656-DB5DD9456FDB}"/>
              </a:ext>
            </a:extLst>
          </p:cNvPr>
          <p:cNvSpPr/>
          <p:nvPr/>
        </p:nvSpPr>
        <p:spPr>
          <a:xfrm>
            <a:off x="1033028" y="2594049"/>
            <a:ext cx="3983590" cy="1604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0AD8E-C2F5-4C1F-BFA5-D8F2FA20550A}"/>
              </a:ext>
            </a:extLst>
          </p:cNvPr>
          <p:cNvSpPr/>
          <p:nvPr/>
        </p:nvSpPr>
        <p:spPr>
          <a:xfrm>
            <a:off x="1033028" y="4420721"/>
            <a:ext cx="398359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815786-DCAA-4880-AB25-4AACB996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9552" y="1000087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551657-AACB-4FA2-BCD2-2ECDF585E811}"/>
              </a:ext>
            </a:extLst>
          </p:cNvPr>
          <p:cNvSpPr/>
          <p:nvPr/>
        </p:nvSpPr>
        <p:spPr bwMode="auto">
          <a:xfrm>
            <a:off x="2361198" y="2287698"/>
            <a:ext cx="1321921" cy="315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E1F64-A145-4650-89B5-104EF2005233}"/>
              </a:ext>
            </a:extLst>
          </p:cNvPr>
          <p:cNvSpPr/>
          <p:nvPr/>
        </p:nvSpPr>
        <p:spPr bwMode="auto">
          <a:xfrm>
            <a:off x="6766833" y="999257"/>
            <a:ext cx="4883195" cy="4873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Sydney (ap-southeast-2)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75D96E-A1D1-4A2E-8322-E0E8C3442E2A}"/>
              </a:ext>
            </a:extLst>
          </p:cNvPr>
          <p:cNvSpPr/>
          <p:nvPr/>
        </p:nvSpPr>
        <p:spPr bwMode="auto">
          <a:xfrm>
            <a:off x="7394603" y="2287698"/>
            <a:ext cx="1321921" cy="31523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D9860A-7391-4544-93B2-989E40F89D6E}"/>
              </a:ext>
            </a:extLst>
          </p:cNvPr>
          <p:cNvSpPr/>
          <p:nvPr/>
        </p:nvSpPr>
        <p:spPr bwMode="auto">
          <a:xfrm>
            <a:off x="10224936" y="2287698"/>
            <a:ext cx="1321921" cy="31523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7CC3F2-F999-40FE-99C1-5ECC7FA9E11B}"/>
              </a:ext>
            </a:extLst>
          </p:cNvPr>
          <p:cNvSpPr/>
          <p:nvPr/>
        </p:nvSpPr>
        <p:spPr>
          <a:xfrm>
            <a:off x="7480329" y="2594243"/>
            <a:ext cx="3983590" cy="16011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40645A-1C9F-4E1D-BCDE-C02EDEB5946E}"/>
              </a:ext>
            </a:extLst>
          </p:cNvPr>
          <p:cNvSpPr/>
          <p:nvPr/>
        </p:nvSpPr>
        <p:spPr>
          <a:xfrm>
            <a:off x="7480329" y="4417197"/>
            <a:ext cx="398359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DBE5F58-C020-45D3-B5DF-E0D87DB0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66833" y="996563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42AC7C8-30EF-4076-8319-34F6C493A988}"/>
              </a:ext>
            </a:extLst>
          </p:cNvPr>
          <p:cNvSpPr/>
          <p:nvPr/>
        </p:nvSpPr>
        <p:spPr bwMode="auto">
          <a:xfrm>
            <a:off x="8808499" y="2287698"/>
            <a:ext cx="1321921" cy="31523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AZ2</a:t>
            </a:r>
          </a:p>
        </p:txBody>
      </p:sp>
      <p:pic>
        <p:nvPicPr>
          <p:cNvPr id="54" name="Graphic 7">
            <a:extLst>
              <a:ext uri="{FF2B5EF4-FFF2-40B4-BE49-F238E27FC236}">
                <a16:creationId xmlns:a16="http://schemas.microsoft.com/office/drawing/2014/main" id="{74AB4485-0FAF-4A65-B269-62B59002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45" y="4489930"/>
            <a:ext cx="514390" cy="5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C17C63AC-84C9-45F5-9A1D-6B4D75B8D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" y="494431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Aurora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(reader)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1180EDA9-4A9E-469E-8CFB-0B28421B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0" y="4489930"/>
            <a:ext cx="514390" cy="5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A80908C7-1A59-4856-930C-FEEA9CE5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47" y="494431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Aurora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(writer)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129531-4DC9-48BA-B2FF-AFF627567B6F}"/>
              </a:ext>
            </a:extLst>
          </p:cNvPr>
          <p:cNvCxnSpPr>
            <a:cxnSpLocks/>
            <a:stCxn id="11" idx="3"/>
            <a:endCxn id="48" idx="1"/>
          </p:cNvCxnSpPr>
          <p:nvPr/>
        </p:nvCxnSpPr>
        <p:spPr>
          <a:xfrm flipV="1">
            <a:off x="5016618" y="4902179"/>
            <a:ext cx="2463711" cy="35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CC652E-9F91-473F-A33E-AFD6CFF945FF}"/>
              </a:ext>
            </a:extLst>
          </p:cNvPr>
          <p:cNvSpPr txBox="1"/>
          <p:nvPr/>
        </p:nvSpPr>
        <p:spPr>
          <a:xfrm>
            <a:off x="5356380" y="4883982"/>
            <a:ext cx="1674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Aurora</a:t>
            </a:r>
            <a:b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Global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pic>
        <p:nvPicPr>
          <p:cNvPr id="63" name="Graphic 7">
            <a:extLst>
              <a:ext uri="{FF2B5EF4-FFF2-40B4-BE49-F238E27FC236}">
                <a16:creationId xmlns:a16="http://schemas.microsoft.com/office/drawing/2014/main" id="{196769BF-EC37-477E-8503-8F432F06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92" y="4491921"/>
            <a:ext cx="514390" cy="5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C851AE08-FE20-41D8-996D-837EC2ED0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119" y="494431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Aurora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(reader)</a:t>
            </a:r>
          </a:p>
        </p:txBody>
      </p:sp>
      <p:pic>
        <p:nvPicPr>
          <p:cNvPr id="65" name="Graphic 7">
            <a:extLst>
              <a:ext uri="{FF2B5EF4-FFF2-40B4-BE49-F238E27FC236}">
                <a16:creationId xmlns:a16="http://schemas.microsoft.com/office/drawing/2014/main" id="{E8B7EB15-1238-4FD1-9141-3BE69536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2" y="4491921"/>
            <a:ext cx="514390" cy="5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751F06CB-AEFE-4A58-9C30-878289D6B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649" y="494431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Aurora</a:t>
            </a:r>
          </a:p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(reader)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395654-AE0B-445B-97F7-C9B483263330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>
            <a:off x="5539324" y="2941620"/>
            <a:ext cx="137726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CCE764A-8A1E-4AE7-A1C1-CE8CC2041A77}"/>
              </a:ext>
            </a:extLst>
          </p:cNvPr>
          <p:cNvSpPr txBox="1"/>
          <p:nvPr/>
        </p:nvSpPr>
        <p:spPr>
          <a:xfrm>
            <a:off x="5356380" y="2488810"/>
            <a:ext cx="1674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 </a:t>
            </a:r>
            <a:b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replication</a:t>
            </a:r>
          </a:p>
        </p:txBody>
      </p:sp>
      <p:pic>
        <p:nvPicPr>
          <p:cNvPr id="79" name="Graphic 37">
            <a:extLst>
              <a:ext uri="{FF2B5EF4-FFF2-40B4-BE49-F238E27FC236}">
                <a16:creationId xmlns:a16="http://schemas.microsoft.com/office/drawing/2014/main" id="{4AED9C1E-7C94-4271-B0D1-C0255B4F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48" y="2772595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7">
            <a:extLst>
              <a:ext uri="{FF2B5EF4-FFF2-40B4-BE49-F238E27FC236}">
                <a16:creationId xmlns:a16="http://schemas.microsoft.com/office/drawing/2014/main" id="{40AC737B-D826-4582-B2BB-C5AFB67A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49" y="2767522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7">
            <a:extLst>
              <a:ext uri="{FF2B5EF4-FFF2-40B4-BE49-F238E27FC236}">
                <a16:creationId xmlns:a16="http://schemas.microsoft.com/office/drawing/2014/main" id="{7C967C4A-82FF-4368-A1FA-A3FBE248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23" y="2772595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0030DA6-CE4C-458E-AAD5-40ED80704D2F}"/>
              </a:ext>
            </a:extLst>
          </p:cNvPr>
          <p:cNvSpPr txBox="1"/>
          <p:nvPr/>
        </p:nvSpPr>
        <p:spPr>
          <a:xfrm>
            <a:off x="826214" y="3042911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64C299-A3BC-4764-AF93-25FD32911497}"/>
              </a:ext>
            </a:extLst>
          </p:cNvPr>
          <p:cNvSpPr txBox="1"/>
          <p:nvPr/>
        </p:nvSpPr>
        <p:spPr>
          <a:xfrm>
            <a:off x="2188115" y="3039347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DE9264-F9C4-45AF-BD23-DF8613B9BFBB}"/>
              </a:ext>
            </a:extLst>
          </p:cNvPr>
          <p:cNvSpPr txBox="1"/>
          <p:nvPr/>
        </p:nvSpPr>
        <p:spPr>
          <a:xfrm>
            <a:off x="3564489" y="3041129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pic>
        <p:nvPicPr>
          <p:cNvPr id="101" name="Graphic 37">
            <a:extLst>
              <a:ext uri="{FF2B5EF4-FFF2-40B4-BE49-F238E27FC236}">
                <a16:creationId xmlns:a16="http://schemas.microsoft.com/office/drawing/2014/main" id="{0B9740F8-CCB0-4AD1-9D37-6FDE8D75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95" y="2769944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37">
            <a:extLst>
              <a:ext uri="{FF2B5EF4-FFF2-40B4-BE49-F238E27FC236}">
                <a16:creationId xmlns:a16="http://schemas.microsoft.com/office/drawing/2014/main" id="{3DA0CC58-F9E0-4F14-9CAC-790AD0DB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971" y="2764871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37">
            <a:extLst>
              <a:ext uri="{FF2B5EF4-FFF2-40B4-BE49-F238E27FC236}">
                <a16:creationId xmlns:a16="http://schemas.microsoft.com/office/drawing/2014/main" id="{14D0B867-8FA3-40B4-8E69-4E8AF635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825" y="2769944"/>
            <a:ext cx="320784" cy="3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848D5A-0A0E-4A5F-933A-53EEA970E59D}"/>
              </a:ext>
            </a:extLst>
          </p:cNvPr>
          <p:cNvSpPr txBox="1"/>
          <p:nvPr/>
        </p:nvSpPr>
        <p:spPr>
          <a:xfrm>
            <a:off x="7262361" y="3040260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1FF992-57DF-48D2-91C2-308E9B6AFC8E}"/>
              </a:ext>
            </a:extLst>
          </p:cNvPr>
          <p:cNvSpPr txBox="1"/>
          <p:nvPr/>
        </p:nvSpPr>
        <p:spPr>
          <a:xfrm>
            <a:off x="8635037" y="3036696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EF879A-38A0-438F-BF6F-9C8FDE9AD7EF}"/>
              </a:ext>
            </a:extLst>
          </p:cNvPr>
          <p:cNvSpPr txBox="1"/>
          <p:nvPr/>
        </p:nvSpPr>
        <p:spPr>
          <a:xfrm>
            <a:off x="10001891" y="3038478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Mount target</a:t>
            </a:r>
          </a:p>
        </p:txBody>
      </p:sp>
      <p:sp>
        <p:nvSpPr>
          <p:cNvPr id="122" name="TextBox 25">
            <a:extLst>
              <a:ext uri="{FF2B5EF4-FFF2-40B4-BE49-F238E27FC236}">
                <a16:creationId xmlns:a16="http://schemas.microsoft.com/office/drawing/2014/main" id="{7ED3364E-0347-43FC-B076-EC85A7636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185" y="4944315"/>
            <a:ext cx="133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Route53 private hosted zone</a:t>
            </a:r>
          </a:p>
        </p:txBody>
      </p:sp>
      <p:pic>
        <p:nvPicPr>
          <p:cNvPr id="123" name="Graphic 27">
            <a:extLst>
              <a:ext uri="{FF2B5EF4-FFF2-40B4-BE49-F238E27FC236}">
                <a16:creationId xmlns:a16="http://schemas.microsoft.com/office/drawing/2014/main" id="{5896BD6F-4F8B-4CE8-B00C-23A4BB0C7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796841" y="4518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5">
            <a:extLst>
              <a:ext uri="{FF2B5EF4-FFF2-40B4-BE49-F238E27FC236}">
                <a16:creationId xmlns:a16="http://schemas.microsoft.com/office/drawing/2014/main" id="{20E38B55-C3EB-4FEA-8A52-8B14785C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728" y="4944315"/>
            <a:ext cx="1339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Route53 private hosted zone</a:t>
            </a:r>
          </a:p>
        </p:txBody>
      </p:sp>
      <p:pic>
        <p:nvPicPr>
          <p:cNvPr id="125" name="Graphic 27">
            <a:extLst>
              <a:ext uri="{FF2B5EF4-FFF2-40B4-BE49-F238E27FC236}">
                <a16:creationId xmlns:a16="http://schemas.microsoft.com/office/drawing/2014/main" id="{61A523E7-5174-488C-BD48-D361CC3C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243763" y="4520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70E87A-C284-465F-8BED-AAAB40ED36AB}"/>
              </a:ext>
            </a:extLst>
          </p:cNvPr>
          <p:cNvCxnSpPr>
            <a:cxnSpLocks/>
            <a:stCxn id="123" idx="1"/>
            <a:endCxn id="54" idx="3"/>
          </p:cNvCxnSpPr>
          <p:nvPr/>
        </p:nvCxnSpPr>
        <p:spPr>
          <a:xfrm flipH="1">
            <a:off x="1920735" y="4747125"/>
            <a:ext cx="8761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CBE762-1DB9-4690-B866-5C3D196EA15F}"/>
              </a:ext>
            </a:extLst>
          </p:cNvPr>
          <p:cNvCxnSpPr>
            <a:cxnSpLocks/>
            <a:stCxn id="123" idx="3"/>
            <a:endCxn id="56" idx="1"/>
          </p:cNvCxnSpPr>
          <p:nvPr/>
        </p:nvCxnSpPr>
        <p:spPr>
          <a:xfrm>
            <a:off x="3254041" y="4747125"/>
            <a:ext cx="8905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34F7F0E-5B1F-48F7-9A02-1F82FB23A45E}"/>
              </a:ext>
            </a:extLst>
          </p:cNvPr>
          <p:cNvCxnSpPr>
            <a:cxnSpLocks/>
            <a:stCxn id="125" idx="1"/>
            <a:endCxn id="63" idx="3"/>
          </p:cNvCxnSpPr>
          <p:nvPr/>
        </p:nvCxnSpPr>
        <p:spPr>
          <a:xfrm flipH="1">
            <a:off x="8356882" y="4749116"/>
            <a:ext cx="8868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E38A478-5659-4A44-9A6E-AAC06BFD2349}"/>
              </a:ext>
            </a:extLst>
          </p:cNvPr>
          <p:cNvCxnSpPr>
            <a:cxnSpLocks/>
            <a:stCxn id="125" idx="3"/>
            <a:endCxn id="65" idx="1"/>
          </p:cNvCxnSpPr>
          <p:nvPr/>
        </p:nvCxnSpPr>
        <p:spPr>
          <a:xfrm>
            <a:off x="9700963" y="4749116"/>
            <a:ext cx="8810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34">
            <a:extLst>
              <a:ext uri="{FF2B5EF4-FFF2-40B4-BE49-F238E27FC236}">
                <a16:creationId xmlns:a16="http://schemas.microsoft.com/office/drawing/2014/main" id="{4FC79EAD-76D7-47A4-90B5-2C638D88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40" y="3517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34">
            <a:extLst>
              <a:ext uri="{FF2B5EF4-FFF2-40B4-BE49-F238E27FC236}">
                <a16:creationId xmlns:a16="http://schemas.microsoft.com/office/drawing/2014/main" id="{04DBAE95-1B1E-4340-AF6C-9F9C144C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41" y="3517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4">
            <a:extLst>
              <a:ext uri="{FF2B5EF4-FFF2-40B4-BE49-F238E27FC236}">
                <a16:creationId xmlns:a16="http://schemas.microsoft.com/office/drawing/2014/main" id="{9533C77E-F940-4317-B229-1DED5E3E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15" y="3517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CB5626A-4528-4B85-9644-84E5F15D3126}"/>
              </a:ext>
            </a:extLst>
          </p:cNvPr>
          <p:cNvSpPr txBox="1"/>
          <p:nvPr/>
        </p:nvSpPr>
        <p:spPr>
          <a:xfrm>
            <a:off x="5341416" y="3451461"/>
            <a:ext cx="1704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ECS/</a:t>
            </a:r>
            <a:r>
              <a:rPr lang="en-US" sz="120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</a:t>
            </a: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b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with </a:t>
            </a:r>
            <a:b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WordPress 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A72A2A-61A1-4309-9BB5-123B3DBF16F4}"/>
              </a:ext>
            </a:extLst>
          </p:cNvPr>
          <p:cNvCxnSpPr>
            <a:cxnSpLocks/>
            <a:stCxn id="142" idx="0"/>
            <a:endCxn id="84" idx="2"/>
          </p:cNvCxnSpPr>
          <p:nvPr/>
        </p:nvCxnSpPr>
        <p:spPr>
          <a:xfrm flipV="1">
            <a:off x="1663540" y="3319910"/>
            <a:ext cx="0" cy="1973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DBD22A5-91BC-4F95-AE85-CD4B37AB5A8D}"/>
              </a:ext>
            </a:extLst>
          </p:cNvPr>
          <p:cNvCxnSpPr>
            <a:cxnSpLocks/>
            <a:stCxn id="143" idx="0"/>
            <a:endCxn id="85" idx="2"/>
          </p:cNvCxnSpPr>
          <p:nvPr/>
        </p:nvCxnSpPr>
        <p:spPr>
          <a:xfrm flipV="1">
            <a:off x="3025441" y="3316346"/>
            <a:ext cx="0" cy="2008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F2460A2-852D-44CC-A0CD-8B426A29E426}"/>
              </a:ext>
            </a:extLst>
          </p:cNvPr>
          <p:cNvCxnSpPr>
            <a:cxnSpLocks/>
            <a:stCxn id="144" idx="0"/>
            <a:endCxn id="86" idx="2"/>
          </p:cNvCxnSpPr>
          <p:nvPr/>
        </p:nvCxnSpPr>
        <p:spPr>
          <a:xfrm flipV="1">
            <a:off x="4401815" y="3318128"/>
            <a:ext cx="0" cy="1990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Graphic 34">
            <a:extLst>
              <a:ext uri="{FF2B5EF4-FFF2-40B4-BE49-F238E27FC236}">
                <a16:creationId xmlns:a16="http://schemas.microsoft.com/office/drawing/2014/main" id="{7FA02C33-AAB1-48C0-BFE6-9FB48CC5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87" y="3493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Graphic 34">
            <a:extLst>
              <a:ext uri="{FF2B5EF4-FFF2-40B4-BE49-F238E27FC236}">
                <a16:creationId xmlns:a16="http://schemas.microsoft.com/office/drawing/2014/main" id="{9AD1BF44-A6A9-4E49-9961-D0808415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63" y="3493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34">
            <a:extLst>
              <a:ext uri="{FF2B5EF4-FFF2-40B4-BE49-F238E27FC236}">
                <a16:creationId xmlns:a16="http://schemas.microsoft.com/office/drawing/2014/main" id="{DE1457E8-C9D9-413B-A081-A5F2F3396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17" y="3493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66E7A0E-496A-4668-9616-F01D43761785}"/>
              </a:ext>
            </a:extLst>
          </p:cNvPr>
          <p:cNvCxnSpPr>
            <a:cxnSpLocks/>
            <a:stCxn id="173" idx="0"/>
            <a:endCxn id="104" idx="2"/>
          </p:cNvCxnSpPr>
          <p:nvPr/>
        </p:nvCxnSpPr>
        <p:spPr>
          <a:xfrm flipV="1">
            <a:off x="8099687" y="3317259"/>
            <a:ext cx="0" cy="1764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BF3EB36-240B-4B77-8A8A-66A2FC12309C}"/>
              </a:ext>
            </a:extLst>
          </p:cNvPr>
          <p:cNvCxnSpPr>
            <a:cxnSpLocks/>
            <a:stCxn id="174" idx="0"/>
            <a:endCxn id="105" idx="2"/>
          </p:cNvCxnSpPr>
          <p:nvPr/>
        </p:nvCxnSpPr>
        <p:spPr>
          <a:xfrm flipV="1">
            <a:off x="9472363" y="3313695"/>
            <a:ext cx="0" cy="1800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1C1E328-DD33-44A1-AB3F-8FDB0E3A91A1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0839217" y="3294664"/>
            <a:ext cx="1107" cy="1990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37A77A4-A7ED-4390-9AC4-93469CC7E3A8}"/>
              </a:ext>
            </a:extLst>
          </p:cNvPr>
          <p:cNvCxnSpPr>
            <a:cxnSpLocks/>
            <a:stCxn id="142" idx="2"/>
            <a:endCxn id="123" idx="0"/>
          </p:cNvCxnSpPr>
          <p:nvPr/>
        </p:nvCxnSpPr>
        <p:spPr>
          <a:xfrm rot="16200000" flipH="1">
            <a:off x="2072433" y="3565516"/>
            <a:ext cx="544115" cy="13619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B7A982E9-D5FA-40FF-83BB-E56AEFC4D869}"/>
              </a:ext>
            </a:extLst>
          </p:cNvPr>
          <p:cNvCxnSpPr>
            <a:cxnSpLocks/>
            <a:stCxn id="144" idx="2"/>
            <a:endCxn id="123" idx="0"/>
          </p:cNvCxnSpPr>
          <p:nvPr/>
        </p:nvCxnSpPr>
        <p:spPr>
          <a:xfrm rot="5400000">
            <a:off x="3441571" y="3558280"/>
            <a:ext cx="544115" cy="137637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99E745E-2F0C-4CB5-8695-E4D3DA858B9A}"/>
              </a:ext>
            </a:extLst>
          </p:cNvPr>
          <p:cNvCxnSpPr>
            <a:cxnSpLocks/>
            <a:stCxn id="143" idx="2"/>
            <a:endCxn id="123" idx="0"/>
          </p:cNvCxnSpPr>
          <p:nvPr/>
        </p:nvCxnSpPr>
        <p:spPr>
          <a:xfrm>
            <a:off x="3025441" y="3974410"/>
            <a:ext cx="0" cy="5441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0">
            <a:extLst>
              <a:ext uri="{FF2B5EF4-FFF2-40B4-BE49-F238E27FC236}">
                <a16:creationId xmlns:a16="http://schemas.microsoft.com/office/drawing/2014/main" id="{FC3E274B-B33A-476C-86BA-EB48A3C23FF8}"/>
              </a:ext>
            </a:extLst>
          </p:cNvPr>
          <p:cNvCxnSpPr>
            <a:cxnSpLocks/>
            <a:stCxn id="173" idx="2"/>
            <a:endCxn id="125" idx="0"/>
          </p:cNvCxnSpPr>
          <p:nvPr/>
        </p:nvCxnSpPr>
        <p:spPr>
          <a:xfrm rot="16200000" flipH="1">
            <a:off x="8501240" y="3549393"/>
            <a:ext cx="569570" cy="137267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0">
            <a:extLst>
              <a:ext uri="{FF2B5EF4-FFF2-40B4-BE49-F238E27FC236}">
                <a16:creationId xmlns:a16="http://schemas.microsoft.com/office/drawing/2014/main" id="{39FDE887-301F-4B2B-B14C-158DC3260D4C}"/>
              </a:ext>
            </a:extLst>
          </p:cNvPr>
          <p:cNvCxnSpPr>
            <a:cxnSpLocks/>
            <a:stCxn id="175" idx="2"/>
            <a:endCxn id="125" idx="0"/>
          </p:cNvCxnSpPr>
          <p:nvPr/>
        </p:nvCxnSpPr>
        <p:spPr>
          <a:xfrm rot="5400000">
            <a:off x="9871005" y="3552304"/>
            <a:ext cx="569570" cy="136685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CCC1395-79D3-46B8-9750-E11002FC0E90}"/>
              </a:ext>
            </a:extLst>
          </p:cNvPr>
          <p:cNvCxnSpPr>
            <a:cxnSpLocks/>
            <a:stCxn id="174" idx="2"/>
            <a:endCxn id="125" idx="0"/>
          </p:cNvCxnSpPr>
          <p:nvPr/>
        </p:nvCxnSpPr>
        <p:spPr>
          <a:xfrm>
            <a:off x="9472363" y="3950946"/>
            <a:ext cx="0" cy="5695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0C0125D-63D4-4EEE-8D84-CE3BC281BC92}"/>
              </a:ext>
            </a:extLst>
          </p:cNvPr>
          <p:cNvSpPr txBox="1"/>
          <p:nvPr/>
        </p:nvSpPr>
        <p:spPr>
          <a:xfrm>
            <a:off x="2810880" y="4612192"/>
            <a:ext cx="412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05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lan</a:t>
            </a:r>
            <a:endParaRPr lang="en-AU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8F8C4A-4F98-4CE4-82A2-A5DC4C888D8B}"/>
              </a:ext>
            </a:extLst>
          </p:cNvPr>
          <p:cNvSpPr txBox="1"/>
          <p:nvPr/>
        </p:nvSpPr>
        <p:spPr>
          <a:xfrm>
            <a:off x="9260254" y="4616320"/>
            <a:ext cx="412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05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lan</a:t>
            </a:r>
            <a:endParaRPr lang="en-AU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B49BEA1-6B7F-4992-8B3B-835F19989618}"/>
              </a:ext>
            </a:extLst>
          </p:cNvPr>
          <p:cNvSpPr txBox="1"/>
          <p:nvPr/>
        </p:nvSpPr>
        <p:spPr>
          <a:xfrm>
            <a:off x="2937785" y="4209057"/>
            <a:ext cx="11322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db.wordpress.lan</a:t>
            </a:r>
            <a:endParaRPr lang="en-AU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72D273B-FB9A-43B0-88A9-B90E776DEE7F}"/>
              </a:ext>
            </a:extLst>
          </p:cNvPr>
          <p:cNvSpPr txBox="1"/>
          <p:nvPr/>
        </p:nvSpPr>
        <p:spPr>
          <a:xfrm>
            <a:off x="9383716" y="4209057"/>
            <a:ext cx="11322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db.wordpress.lan</a:t>
            </a:r>
            <a:endParaRPr lang="en-AU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09" name="Graphic 19">
            <a:extLst>
              <a:ext uri="{FF2B5EF4-FFF2-40B4-BE49-F238E27FC236}">
                <a16:creationId xmlns:a16="http://schemas.microsoft.com/office/drawing/2014/main" id="{59DD6645-BD56-497F-94EE-020EF80D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58" y="2756237"/>
            <a:ext cx="370766" cy="37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19">
            <a:extLst>
              <a:ext uri="{FF2B5EF4-FFF2-40B4-BE49-F238E27FC236}">
                <a16:creationId xmlns:a16="http://schemas.microsoft.com/office/drawing/2014/main" id="{0CDB643E-7B2F-47BC-ACCD-8C195C0D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86" y="2756237"/>
            <a:ext cx="370766" cy="37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9">
            <a:extLst>
              <a:ext uri="{FF2B5EF4-FFF2-40B4-BE49-F238E27FC236}">
                <a16:creationId xmlns:a16="http://schemas.microsoft.com/office/drawing/2014/main" id="{755A1C73-5AC0-4635-9C96-BB5A3B73C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619" y="3093064"/>
            <a:ext cx="47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</a:t>
            </a:r>
          </a:p>
        </p:txBody>
      </p:sp>
      <p:sp>
        <p:nvSpPr>
          <p:cNvPr id="212" name="TextBox 9">
            <a:extLst>
              <a:ext uri="{FF2B5EF4-FFF2-40B4-BE49-F238E27FC236}">
                <a16:creationId xmlns:a16="http://schemas.microsoft.com/office/drawing/2014/main" id="{DDC1C21D-72C7-41F7-9E23-4E39AFC2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493" y="3093064"/>
            <a:ext cx="47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581379C-1CA6-4F8A-94A6-89342567F2AB}"/>
              </a:ext>
            </a:extLst>
          </p:cNvPr>
          <p:cNvSpPr/>
          <p:nvPr/>
        </p:nvSpPr>
        <p:spPr>
          <a:xfrm>
            <a:off x="1145267" y="2662207"/>
            <a:ext cx="4445890" cy="75981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A7EA7AF-F808-4C52-80A7-DFEE0A1B3095}"/>
              </a:ext>
            </a:extLst>
          </p:cNvPr>
          <p:cNvSpPr/>
          <p:nvPr/>
        </p:nvSpPr>
        <p:spPr>
          <a:xfrm>
            <a:off x="6830677" y="2634824"/>
            <a:ext cx="4545527" cy="75981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7" name="TextBox 19">
            <a:extLst>
              <a:ext uri="{FF2B5EF4-FFF2-40B4-BE49-F238E27FC236}">
                <a16:creationId xmlns:a16="http://schemas.microsoft.com/office/drawing/2014/main" id="{DC2EED41-CF7D-4CD2-863A-B0F8A751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628" y="1851268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Load </a:t>
            </a:r>
            <a:b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Balancer</a:t>
            </a:r>
          </a:p>
        </p:txBody>
      </p:sp>
      <p:pic>
        <p:nvPicPr>
          <p:cNvPr id="218" name="Graphic 8">
            <a:extLst>
              <a:ext uri="{FF2B5EF4-FFF2-40B4-BE49-F238E27FC236}">
                <a16:creationId xmlns:a16="http://schemas.microsoft.com/office/drawing/2014/main" id="{2973FAD2-E1A9-435E-BAB2-1D9FA7E6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84" y="1376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TextBox 19">
            <a:extLst>
              <a:ext uri="{FF2B5EF4-FFF2-40B4-BE49-F238E27FC236}">
                <a16:creationId xmlns:a16="http://schemas.microsoft.com/office/drawing/2014/main" id="{A4DE15C9-F83A-47C0-AB03-325B5002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500" y="1845565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Load </a:t>
            </a:r>
            <a:b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Balancer</a:t>
            </a:r>
          </a:p>
        </p:txBody>
      </p:sp>
      <p:pic>
        <p:nvPicPr>
          <p:cNvPr id="220" name="Graphic 8">
            <a:extLst>
              <a:ext uri="{FF2B5EF4-FFF2-40B4-BE49-F238E27FC236}">
                <a16:creationId xmlns:a16="http://schemas.microsoft.com/office/drawing/2014/main" id="{2742716B-534E-4975-9625-E3837E8A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6" y="1370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22">
            <a:extLst>
              <a:ext uri="{FF2B5EF4-FFF2-40B4-BE49-F238E27FC236}">
                <a16:creationId xmlns:a16="http://schemas.microsoft.com/office/drawing/2014/main" id="{72A2AB21-27E7-46F1-AB60-3DD0E2BB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06" y="210201"/>
            <a:ext cx="514800" cy="5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TextBox 15">
            <a:extLst>
              <a:ext uri="{FF2B5EF4-FFF2-40B4-BE49-F238E27FC236}">
                <a16:creationId xmlns:a16="http://schemas.microsoft.com/office/drawing/2014/main" id="{E2A75439-5ECB-4E84-8185-67D4ADEA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75" y="711833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Global Accelerator</a:t>
            </a:r>
          </a:p>
        </p:txBody>
      </p:sp>
      <p:cxnSp>
        <p:nvCxnSpPr>
          <p:cNvPr id="223" name="Elbow Connector 10">
            <a:extLst>
              <a:ext uri="{FF2B5EF4-FFF2-40B4-BE49-F238E27FC236}">
                <a16:creationId xmlns:a16="http://schemas.microsoft.com/office/drawing/2014/main" id="{54995FB9-DC6A-418D-A4F7-67976A49B1FE}"/>
              </a:ext>
            </a:extLst>
          </p:cNvPr>
          <p:cNvCxnSpPr>
            <a:cxnSpLocks/>
            <a:stCxn id="221" idx="1"/>
            <a:endCxn id="218" idx="0"/>
          </p:cNvCxnSpPr>
          <p:nvPr/>
        </p:nvCxnSpPr>
        <p:spPr>
          <a:xfrm rot="10800000" flipV="1">
            <a:off x="3017984" y="467600"/>
            <a:ext cx="2918322" cy="90900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10">
            <a:extLst>
              <a:ext uri="{FF2B5EF4-FFF2-40B4-BE49-F238E27FC236}">
                <a16:creationId xmlns:a16="http://schemas.microsoft.com/office/drawing/2014/main" id="{FDBFAEDA-819B-4D51-9D41-A6B8172BC617}"/>
              </a:ext>
            </a:extLst>
          </p:cNvPr>
          <p:cNvCxnSpPr>
            <a:cxnSpLocks/>
            <a:stCxn id="221" idx="3"/>
            <a:endCxn id="220" idx="0"/>
          </p:cNvCxnSpPr>
          <p:nvPr/>
        </p:nvCxnSpPr>
        <p:spPr>
          <a:xfrm>
            <a:off x="6451106" y="467601"/>
            <a:ext cx="2998750" cy="90330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470DDF76-BF21-4704-839F-73346E797598}"/>
              </a:ext>
            </a:extLst>
          </p:cNvPr>
          <p:cNvSpPr txBox="1"/>
          <p:nvPr/>
        </p:nvSpPr>
        <p:spPr>
          <a:xfrm>
            <a:off x="2727163" y="462152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100% traffic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12EF3E1-496E-4370-9717-2F2592C05FC0}"/>
              </a:ext>
            </a:extLst>
          </p:cNvPr>
          <p:cNvSpPr txBox="1"/>
          <p:nvPr/>
        </p:nvSpPr>
        <p:spPr>
          <a:xfrm>
            <a:off x="8176191" y="465273"/>
            <a:ext cx="167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0% traffic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DF698-2329-481B-B3F0-27461BCB9BDF}"/>
              </a:ext>
            </a:extLst>
          </p:cNvPr>
          <p:cNvSpPr/>
          <p:nvPr/>
        </p:nvSpPr>
        <p:spPr>
          <a:xfrm>
            <a:off x="5403414" y="5984698"/>
            <a:ext cx="1393202" cy="43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A1E5E4-ED51-4DA9-A78A-5343037CD5F0}"/>
              </a:ext>
            </a:extLst>
          </p:cNvPr>
          <p:cNvSpPr/>
          <p:nvPr/>
        </p:nvSpPr>
        <p:spPr>
          <a:xfrm>
            <a:off x="1115557" y="32525"/>
            <a:ext cx="1393202" cy="43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057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86695</TotalTime>
  <Words>104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Izotov, Igor</cp:lastModifiedBy>
  <cp:revision>2415</cp:revision>
  <dcterms:created xsi:type="dcterms:W3CDTF">2020-03-23T21:46:17Z</dcterms:created>
  <dcterms:modified xsi:type="dcterms:W3CDTF">2022-08-18T16:20:23Z</dcterms:modified>
</cp:coreProperties>
</file>