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0.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2.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13.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4.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73" r:id="rId2"/>
    <p:sldMasterId id="2147483685" r:id="rId3"/>
    <p:sldMasterId id="2147483697" r:id="rId4"/>
    <p:sldMasterId id="2147483709" r:id="rId5"/>
    <p:sldMasterId id="2147483721" r:id="rId6"/>
    <p:sldMasterId id="2147483734" r:id="rId7"/>
    <p:sldMasterId id="2147483746" r:id="rId8"/>
    <p:sldMasterId id="2147483758" r:id="rId9"/>
    <p:sldMasterId id="2147483770" r:id="rId10"/>
    <p:sldMasterId id="2147483782" r:id="rId11"/>
    <p:sldMasterId id="2147483794" r:id="rId12"/>
    <p:sldMasterId id="2147483806" r:id="rId13"/>
    <p:sldMasterId id="2147483818" r:id="rId14"/>
    <p:sldMasterId id="2147483830" r:id="rId15"/>
  </p:sldMasterIdLst>
  <p:notesMasterIdLst>
    <p:notesMasterId r:id="rId26"/>
  </p:notesMasterIdLst>
  <p:sldIdLst>
    <p:sldId id="260" r:id="rId16"/>
    <p:sldId id="310" r:id="rId17"/>
    <p:sldId id="276" r:id="rId18"/>
    <p:sldId id="379" r:id="rId19"/>
    <p:sldId id="315" r:id="rId20"/>
    <p:sldId id="396" r:id="rId21"/>
    <p:sldId id="392" r:id="rId22"/>
    <p:sldId id="394" r:id="rId23"/>
    <p:sldId id="393" r:id="rId24"/>
    <p:sldId id="395"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8D1A40-0466-44D8-9696-34DF1A363088}">
  <a:tblStyle styleId="{108D1A40-0466-44D8-9696-34DF1A363088}"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8603FDC-E32A-4AB5-989C-0864C3EAD2B8}" styleName="テーマ スタイル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83348" autoAdjust="0"/>
  </p:normalViewPr>
  <p:slideViewPr>
    <p:cSldViewPr snapToGrid="0">
      <p:cViewPr varScale="1">
        <p:scale>
          <a:sx n="98" d="100"/>
          <a:sy n="98" d="100"/>
        </p:scale>
        <p:origin x="998" y="6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6.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1718111566"/>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endParaRPr kumimoji="1" lang="ja-JP" altLang="en-US" dirty="0"/>
          </a:p>
        </p:txBody>
      </p:sp>
    </p:spTree>
    <p:extLst>
      <p:ext uri="{BB962C8B-B14F-4D97-AF65-F5344CB8AC3E}">
        <p14:creationId xmlns:p14="http://schemas.microsoft.com/office/powerpoint/2010/main" val="4175025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a:buNone/>
            </a:pPr>
            <a:r>
              <a:rPr kumimoji="1" lang="ja-JP" altLang="en-US" dirty="0" smtClean="0"/>
              <a:t>・左から</a:t>
            </a:r>
            <a:r>
              <a:rPr kumimoji="1" lang="en-US" altLang="ja-JP" dirty="0" smtClean="0"/>
              <a:t>Controller/Model/Service/View</a:t>
            </a:r>
            <a:r>
              <a:rPr kumimoji="1" lang="ja-JP" altLang="en-US" dirty="0" smtClean="0"/>
              <a:t>クラス</a:t>
            </a:r>
            <a:endParaRPr kumimoji="1" lang="ja-JP" altLang="en-US" dirty="0"/>
          </a:p>
        </p:txBody>
      </p:sp>
    </p:spTree>
    <p:extLst>
      <p:ext uri="{BB962C8B-B14F-4D97-AF65-F5344CB8AC3E}">
        <p14:creationId xmlns:p14="http://schemas.microsoft.com/office/powerpoint/2010/main" val="2481976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a:buNone/>
            </a:pPr>
            <a:endParaRPr kumimoji="1" lang="en-US" altLang="ja-JP" dirty="0" smtClean="0"/>
          </a:p>
        </p:txBody>
      </p:sp>
    </p:spTree>
    <p:extLst>
      <p:ext uri="{BB962C8B-B14F-4D97-AF65-F5344CB8AC3E}">
        <p14:creationId xmlns:p14="http://schemas.microsoft.com/office/powerpoint/2010/main" val="3866454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a:buNone/>
            </a:pPr>
            <a:endParaRPr kumimoji="1" lang="en-US" altLang="ja-JP" dirty="0" smtClean="0"/>
          </a:p>
          <a:p>
            <a:pPr>
              <a:buNone/>
            </a:pPr>
            <a:endParaRPr kumimoji="1" lang="ja-JP" altLang="en-US" dirty="0"/>
          </a:p>
        </p:txBody>
      </p:sp>
    </p:spTree>
    <p:extLst>
      <p:ext uri="{BB962C8B-B14F-4D97-AF65-F5344CB8AC3E}">
        <p14:creationId xmlns:p14="http://schemas.microsoft.com/office/powerpoint/2010/main" val="1710134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a:buNone/>
            </a:pPr>
            <a:r>
              <a:rPr kumimoji="1" lang="en-US" altLang="ja-JP" dirty="0" err="1" smtClean="0"/>
              <a:t>ListView</a:t>
            </a:r>
            <a:r>
              <a:rPr kumimoji="1" lang="ja-JP" altLang="en-US" dirty="0" smtClean="0"/>
              <a:t>画面</a:t>
            </a:r>
            <a:endParaRPr kumimoji="1" lang="en-US" altLang="ja-JP" dirty="0" smtClean="0"/>
          </a:p>
          <a:p>
            <a:pPr>
              <a:buNone/>
            </a:pPr>
            <a:r>
              <a:rPr kumimoji="1" lang="ja-JP" altLang="en-US" dirty="0" smtClean="0"/>
              <a:t>データベースから</a:t>
            </a:r>
            <a:r>
              <a:rPr kumimoji="1" lang="en-US" altLang="ja-JP" dirty="0" smtClean="0"/>
              <a:t>【</a:t>
            </a:r>
            <a:r>
              <a:rPr kumimoji="1" lang="ja-JP" altLang="en-US" dirty="0" smtClean="0"/>
              <a:t>アイテム</a:t>
            </a:r>
            <a:r>
              <a:rPr kumimoji="1" lang="en-US" altLang="ja-JP" dirty="0" smtClean="0"/>
              <a:t>ID】【</a:t>
            </a:r>
            <a:r>
              <a:rPr kumimoji="1" lang="ja-JP" altLang="en-US" dirty="0" smtClean="0"/>
              <a:t>名前</a:t>
            </a:r>
            <a:r>
              <a:rPr kumimoji="1" lang="en-US" altLang="ja-JP" dirty="0" smtClean="0"/>
              <a:t>】【</a:t>
            </a:r>
            <a:r>
              <a:rPr kumimoji="1" lang="ja-JP" altLang="en-US" dirty="0" smtClean="0"/>
              <a:t>価格</a:t>
            </a:r>
            <a:r>
              <a:rPr kumimoji="1" lang="en-US" altLang="ja-JP" dirty="0" smtClean="0"/>
              <a:t>】</a:t>
            </a:r>
            <a:r>
              <a:rPr kumimoji="1" lang="ja-JP" altLang="en-US" dirty="0" smtClean="0"/>
              <a:t>を表示する。</a:t>
            </a:r>
            <a:endParaRPr kumimoji="1" lang="en-US" altLang="ja-JP" dirty="0" smtClean="0"/>
          </a:p>
          <a:p>
            <a:pPr>
              <a:buNone/>
            </a:pPr>
            <a:r>
              <a:rPr kumimoji="1" lang="ja-JP" altLang="en-US" dirty="0" smtClean="0"/>
              <a:t>また、</a:t>
            </a:r>
            <a:r>
              <a:rPr kumimoji="1" lang="en-US" altLang="ja-JP" dirty="0" smtClean="0"/>
              <a:t>【</a:t>
            </a:r>
            <a:r>
              <a:rPr kumimoji="1" lang="ja-JP" altLang="en-US" dirty="0" smtClean="0"/>
              <a:t>注文個数</a:t>
            </a:r>
            <a:r>
              <a:rPr kumimoji="1" lang="en-US" altLang="ja-JP" dirty="0" smtClean="0"/>
              <a:t>】</a:t>
            </a:r>
            <a:r>
              <a:rPr kumimoji="1" lang="ja-JP" altLang="en-US" dirty="0" smtClean="0"/>
              <a:t>を選択して</a:t>
            </a:r>
            <a:r>
              <a:rPr kumimoji="1" lang="en-US" altLang="ja-JP" dirty="0" err="1" smtClean="0"/>
              <a:t>CartView</a:t>
            </a:r>
            <a:r>
              <a:rPr kumimoji="1" lang="ja-JP" altLang="en-US" dirty="0" smtClean="0"/>
              <a:t>画面へ移動する。</a:t>
            </a:r>
            <a:endParaRPr kumimoji="1" lang="en-US" altLang="ja-JP" dirty="0" smtClean="0"/>
          </a:p>
          <a:p>
            <a:pPr>
              <a:buNone/>
            </a:pPr>
            <a:endParaRPr kumimoji="1" lang="en-US" altLang="ja-JP" dirty="0" smtClean="0"/>
          </a:p>
        </p:txBody>
      </p:sp>
    </p:spTree>
    <p:extLst>
      <p:ext uri="{BB962C8B-B14F-4D97-AF65-F5344CB8AC3E}">
        <p14:creationId xmlns:p14="http://schemas.microsoft.com/office/powerpoint/2010/main" val="3691427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a:buNone/>
            </a:pPr>
            <a:endParaRPr kumimoji="1" lang="ja-JP" altLang="en-US" dirty="0"/>
          </a:p>
        </p:txBody>
      </p:sp>
    </p:spTree>
    <p:extLst>
      <p:ext uri="{BB962C8B-B14F-4D97-AF65-F5344CB8AC3E}">
        <p14:creationId xmlns:p14="http://schemas.microsoft.com/office/powerpoint/2010/main" val="312200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a:buNone/>
            </a:pPr>
            <a:endParaRPr kumimoji="1" lang="ja-JP" altLang="en-US" dirty="0"/>
          </a:p>
        </p:txBody>
      </p:sp>
    </p:spTree>
    <p:extLst>
      <p:ext uri="{BB962C8B-B14F-4D97-AF65-F5344CB8AC3E}">
        <p14:creationId xmlns:p14="http://schemas.microsoft.com/office/powerpoint/2010/main" val="4275825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a:buNone/>
            </a:pPr>
            <a:endParaRPr kumimoji="1" lang="ja-JP" altLang="en-US" dirty="0"/>
          </a:p>
        </p:txBody>
      </p:sp>
    </p:spTree>
    <p:extLst>
      <p:ext uri="{BB962C8B-B14F-4D97-AF65-F5344CB8AC3E}">
        <p14:creationId xmlns:p14="http://schemas.microsoft.com/office/powerpoint/2010/main" val="303315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a:buNone/>
            </a:pPr>
            <a:endParaRPr kumimoji="1" lang="ja-JP" altLang="en-US" dirty="0"/>
          </a:p>
        </p:txBody>
      </p:sp>
    </p:spTree>
    <p:extLst>
      <p:ext uri="{BB962C8B-B14F-4D97-AF65-F5344CB8AC3E}">
        <p14:creationId xmlns:p14="http://schemas.microsoft.com/office/powerpoint/2010/main" val="31358255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png"/><Relationship Id="rId1" Type="http://schemas.openxmlformats.org/officeDocument/2006/relationships/slideMaster" Target="../slideMasters/slideMaster10.xml"/><Relationship Id="rId4" Type="http://schemas.openxmlformats.org/officeDocument/2006/relationships/image" Target="../media/image2.jpe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1.xml"/><Relationship Id="rId4" Type="http://schemas.openxmlformats.org/officeDocument/2006/relationships/image" Target="../media/image8.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Master" Target="../slideMasters/slideMaster12.xml"/><Relationship Id="rId4" Type="http://schemas.openxmlformats.org/officeDocument/2006/relationships/image" Target="../media/image4.jpeg"/></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Master" Target="../slideMasters/slideMaster13.xml"/><Relationship Id="rId4" Type="http://schemas.openxmlformats.org/officeDocument/2006/relationships/image" Target="../media/image4.jpe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jpg"/><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jpg"/><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5.xml"/><Relationship Id="rId4" Type="http://schemas.openxmlformats.org/officeDocument/2006/relationships/image" Target="../media/image4.jpe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Master" Target="../slideMasters/slideMaster6.xml"/><Relationship Id="rId5" Type="http://schemas.microsoft.com/office/2007/relationships/hdphoto" Target="../media/hdphoto1.wdp"/><Relationship Id="rId4" Type="http://schemas.openxmlformats.org/officeDocument/2006/relationships/image" Target="../media/image10.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6.xml"/><Relationship Id="rId5" Type="http://schemas.openxmlformats.org/officeDocument/2006/relationships/image" Target="../media/image4.jpeg"/><Relationship Id="rId4" Type="http://schemas.microsoft.com/office/2007/relationships/hdphoto" Target="../media/hdphoto1.wdp"/></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png"/><Relationship Id="rId1" Type="http://schemas.openxmlformats.org/officeDocument/2006/relationships/slideMaster" Target="../slideMasters/slideMaster7.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8.xml"/><Relationship Id="rId4" Type="http://schemas.openxmlformats.org/officeDocument/2006/relationships/image" Target="../media/image4.jpe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Master" Target="../slideMasters/slideMaster9.xml"/><Relationship Id="rId4" Type="http://schemas.openxmlformats.org/officeDocument/2006/relationships/image" Target="../media/image4.jpe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システナmaster5"/>
          <p:cNvPicPr>
            <a:picLocks noChangeAspect="1" noChangeArrowheads="1"/>
          </p:cNvPicPr>
          <p:nvPr/>
        </p:nvPicPr>
        <p:blipFill>
          <a:blip r:embed="rId2" cstate="print"/>
          <a:srcRect/>
          <a:stretch>
            <a:fillRect/>
          </a:stretch>
        </p:blipFill>
        <p:spPr bwMode="auto">
          <a:xfrm>
            <a:off x="0" y="4538662"/>
            <a:ext cx="9144000" cy="604838"/>
          </a:xfrm>
          <a:prstGeom prst="rect">
            <a:avLst/>
          </a:prstGeom>
          <a:noFill/>
          <a:ln w="9525">
            <a:noFill/>
            <a:miter lim="800000"/>
            <a:headEnd/>
            <a:tailEnd/>
          </a:ln>
        </p:spPr>
      </p:pic>
      <p:sp>
        <p:nvSpPr>
          <p:cNvPr id="8" name="Text Box 7"/>
          <p:cNvSpPr txBox="1">
            <a:spLocks noChangeArrowheads="1"/>
          </p:cNvSpPr>
          <p:nvPr/>
        </p:nvSpPr>
        <p:spPr bwMode="auto">
          <a:xfrm>
            <a:off x="5148066" y="5007769"/>
            <a:ext cx="421818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F3300"/>
                </a:solidFill>
                <a:latin typeface="ＭＳ Ｐゴシック" charset="-128"/>
              </a:rPr>
              <a:t>COPYRIGHT ©</a:t>
            </a:r>
            <a:r>
              <a:rPr lang="en-US" altLang="ja-JP" sz="675" b="1" dirty="0" smtClean="0">
                <a:solidFill>
                  <a:srgbClr val="FF3300"/>
                </a:solidFill>
                <a:latin typeface="ＭＳ Ｐゴシック" charset="-128"/>
              </a:rPr>
              <a:t>2010-2017 </a:t>
            </a:r>
            <a:r>
              <a:rPr lang="en-US" altLang="ja-JP" sz="675" b="1" dirty="0">
                <a:solidFill>
                  <a:srgbClr val="FF3300"/>
                </a:solidFill>
                <a:latin typeface="ＭＳ Ｐゴシック" charset="-128"/>
              </a:rPr>
              <a:t>SYSTENA CORPORATION. ALL RIGHTS RESERVED</a:t>
            </a:r>
          </a:p>
        </p:txBody>
      </p:sp>
      <p:pic>
        <p:nvPicPr>
          <p:cNvPr id="9" name="図 3" descr="システナロゴマーク.JPG"/>
          <p:cNvPicPr>
            <a:picLocks noChangeAspect="1"/>
          </p:cNvPicPr>
          <p:nvPr/>
        </p:nvPicPr>
        <p:blipFill>
          <a:blip r:embed="rId3" cstate="print"/>
          <a:srcRect/>
          <a:stretch>
            <a:fillRect/>
          </a:stretch>
        </p:blipFill>
        <p:spPr bwMode="auto">
          <a:xfrm>
            <a:off x="7956550" y="1"/>
            <a:ext cx="1187451" cy="725091"/>
          </a:xfrm>
          <a:prstGeom prst="rect">
            <a:avLst/>
          </a:prstGeom>
          <a:noFill/>
          <a:ln w="9525">
            <a:noFill/>
            <a:miter lim="800000"/>
            <a:headEnd/>
            <a:tailEnd/>
          </a:ln>
        </p:spPr>
      </p:pic>
      <p:sp>
        <p:nvSpPr>
          <p:cNvPr id="10" name="Rectangle 3"/>
          <p:cNvSpPr>
            <a:spLocks noChangeArrowheads="1"/>
          </p:cNvSpPr>
          <p:nvPr/>
        </p:nvSpPr>
        <p:spPr bwMode="auto">
          <a:xfrm>
            <a:off x="6443666"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cxnSp>
        <p:nvCxnSpPr>
          <p:cNvPr id="11" name="直線コネクタ 8"/>
          <p:cNvCxnSpPr/>
          <p:nvPr/>
        </p:nvCxnSpPr>
        <p:spPr>
          <a:xfrm>
            <a:off x="1015027" y="2043112"/>
            <a:ext cx="7157375"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ctrTitle"/>
          </p:nvPr>
        </p:nvSpPr>
        <p:spPr>
          <a:xfrm>
            <a:off x="907803" y="1475929"/>
            <a:ext cx="7371823" cy="551483"/>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10EE62F-D6F6-4D9D-900A-4C5C651ADDEF}"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4420665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02FAFAA-D0F1-45E2-9D9F-BBBED683986D}"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1090399760"/>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951571"/>
            <a:ext cx="8229600" cy="3394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日付プレースホルダー 3"/>
          <p:cNvSpPr>
            <a:spLocks noGrp="1"/>
          </p:cNvSpPr>
          <p:nvPr>
            <p:ph type="dt" sz="half" idx="10"/>
          </p:nvPr>
        </p:nvSpPr>
        <p:spPr/>
        <p:txBody>
          <a:bodyPr/>
          <a:lstStyle/>
          <a:p>
            <a:fld id="{82AC7827-EC28-4335-8D3B-98620965E6C5}"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339041602"/>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19522"/>
            <a:ext cx="2057400" cy="4075101"/>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19522"/>
            <a:ext cx="6019800" cy="4075101"/>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9ECE5CC-81F8-4FDB-AD40-1D85BA36981C}"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1749080745"/>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7818776">
            <a:off x="1090205" y="-481777"/>
            <a:ext cx="6858000" cy="5786632"/>
          </a:xfrm>
          <a:prstGeom prst="rect">
            <a:avLst/>
          </a:prstGeom>
        </p:spPr>
      </p:pic>
      <p:pic>
        <p:nvPicPr>
          <p:cNvPr id="8" name="Picture 6" descr="システナロゴ1"/>
          <p:cNvPicPr>
            <a:picLocks noChangeAspect="1" noChangeArrowheads="1"/>
          </p:cNvPicPr>
          <p:nvPr userDrawn="1"/>
        </p:nvPicPr>
        <p:blipFill>
          <a:blip r:embed="rId3" cstate="print"/>
          <a:srcRect/>
          <a:stretch>
            <a:fillRect/>
          </a:stretch>
        </p:blipFill>
        <p:spPr bwMode="auto">
          <a:xfrm>
            <a:off x="1" y="4426323"/>
            <a:ext cx="1897852" cy="467685"/>
          </a:xfrm>
          <a:prstGeom prst="rect">
            <a:avLst/>
          </a:prstGeom>
          <a:noFill/>
          <a:ln w="9525">
            <a:noFill/>
            <a:miter lim="800000"/>
            <a:headEnd/>
            <a:tailEnd/>
          </a:ln>
        </p:spPr>
      </p:pic>
      <p:sp>
        <p:nvSpPr>
          <p:cNvPr id="9" name="正方形/長方形 8"/>
          <p:cNvSpPr/>
          <p:nvPr userDrawn="1"/>
        </p:nvSpPr>
        <p:spPr>
          <a:xfrm>
            <a:off x="0" y="4894009"/>
            <a:ext cx="9144000" cy="250187"/>
          </a:xfrm>
          <a:prstGeom prst="rect">
            <a:avLst/>
          </a:prstGeom>
          <a:gradFill flip="none" rotWithShape="1">
            <a:gsLst>
              <a:gs pos="0">
                <a:srgbClr val="FF903E"/>
              </a:gs>
              <a:gs pos="50000">
                <a:srgbClr val="FFB279"/>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0" name="Text Box 8"/>
          <p:cNvSpPr txBox="1">
            <a:spLocks noChangeArrowheads="1"/>
          </p:cNvSpPr>
          <p:nvPr userDrawn="1"/>
        </p:nvSpPr>
        <p:spPr bwMode="auto">
          <a:xfrm>
            <a:off x="0" y="4922631"/>
            <a:ext cx="4067944"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11" name="図 3" descr="システナロゴマーク.JPG"/>
          <p:cNvPicPr>
            <a:picLocks noChangeAspect="1"/>
          </p:cNvPicPr>
          <p:nvPr userDrawn="1"/>
        </p:nvPicPr>
        <p:blipFill>
          <a:blip r:embed="rId4" cstate="print"/>
          <a:srcRect/>
          <a:stretch>
            <a:fillRect/>
          </a:stretch>
        </p:blipFill>
        <p:spPr bwMode="auto">
          <a:xfrm>
            <a:off x="8444255" y="5966"/>
            <a:ext cx="664144" cy="405545"/>
          </a:xfrm>
          <a:prstGeom prst="rect">
            <a:avLst/>
          </a:prstGeom>
          <a:noFill/>
          <a:ln w="9525">
            <a:noFill/>
            <a:miter lim="800000"/>
            <a:headEnd/>
            <a:tailEnd/>
          </a:ln>
        </p:spPr>
      </p:pic>
      <p:sp>
        <p:nvSpPr>
          <p:cNvPr id="12" name="Rectangle 3"/>
          <p:cNvSpPr>
            <a:spLocks noChangeArrowheads="1"/>
          </p:cNvSpPr>
          <p:nvPr userDrawn="1"/>
        </p:nvSpPr>
        <p:spPr bwMode="auto">
          <a:xfrm>
            <a:off x="681717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3" name="正方形/長方形 12"/>
          <p:cNvSpPr/>
          <p:nvPr userDrawn="1"/>
        </p:nvSpPr>
        <p:spPr>
          <a:xfrm>
            <a:off x="389612" y="2378491"/>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4" name="テキスト ボックス 13"/>
          <p:cNvSpPr txBox="1"/>
          <p:nvPr userDrawn="1"/>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sp>
        <p:nvSpPr>
          <p:cNvPr id="2" name="タイトル 1"/>
          <p:cNvSpPr>
            <a:spLocks noGrp="1"/>
          </p:cNvSpPr>
          <p:nvPr>
            <p:ph type="ctrTitle"/>
          </p:nvPr>
        </p:nvSpPr>
        <p:spPr>
          <a:xfrm>
            <a:off x="685801" y="1597820"/>
            <a:ext cx="7758455" cy="813721"/>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2F33471-4485-4ECD-ACF6-97A626B7E6A4}"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57125257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78C7C69-8BE4-4F5E-81A8-3C5FDBC770CB}"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1811336591"/>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02D30CE-D324-4E3C-9318-B00F260B2104}"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852538318"/>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B9E89BC-E939-478D-B5DD-4B78C3A7719E}"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37742516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904413A-3026-4F7A-8FF9-9C1F6E88135C}" type="datetime1">
              <a:rPr kumimoji="1" lang="ja-JP" altLang="en-US" smtClean="0"/>
              <a:t>2020/3/6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915591065"/>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4D4362D-5CB6-400D-B1DB-7779E50B2ED0}" type="datetime1">
              <a:rPr kumimoji="1" lang="ja-JP" altLang="en-US" smtClean="0"/>
              <a:t>2020/3/6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1872409503"/>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8E2DD8A-61AF-48FE-B679-24692D932961}" type="datetime1">
              <a:rPr kumimoji="1" lang="ja-JP" altLang="en-US" smtClean="0"/>
              <a:t>2020/3/6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933102743"/>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520560"/>
            <a:ext cx="3008313" cy="809052"/>
          </a:xfrm>
        </p:spPr>
        <p:txBody>
          <a:bodyPr anchor="b"/>
          <a:lstStyle>
            <a:lvl1pPr algn="l">
              <a:defRPr sz="1500" b="1"/>
            </a:lvl1pPr>
          </a:lstStyle>
          <a:p>
            <a:r>
              <a:rPr kumimoji="1" lang="ja-JP" altLang="en-US" smtClean="0"/>
              <a:t>マスター タイトルの書式設定</a:t>
            </a:r>
            <a:endParaRPr kumimoji="1" lang="ja-JP" altLang="en-US" dirty="0"/>
          </a:p>
        </p:txBody>
      </p:sp>
      <p:sp>
        <p:nvSpPr>
          <p:cNvPr id="3" name="コンテンツ プレースホルダー 2"/>
          <p:cNvSpPr>
            <a:spLocks noGrp="1"/>
          </p:cNvSpPr>
          <p:nvPr>
            <p:ph idx="1"/>
          </p:nvPr>
        </p:nvSpPr>
        <p:spPr>
          <a:xfrm>
            <a:off x="3575051" y="519522"/>
            <a:ext cx="5111751" cy="407510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テキスト プレースホルダー 3"/>
          <p:cNvSpPr>
            <a:spLocks noGrp="1"/>
          </p:cNvSpPr>
          <p:nvPr>
            <p:ph type="body" sz="half" idx="2"/>
          </p:nvPr>
        </p:nvSpPr>
        <p:spPr>
          <a:xfrm>
            <a:off x="457202" y="1328574"/>
            <a:ext cx="3008313" cy="326604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0D05DBC-E30D-4ABE-A98D-CD3CDA7FB431}"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3809458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735546"/>
            <a:ext cx="2057400" cy="3780420"/>
          </a:xfrm>
        </p:spPr>
        <p:txBody>
          <a:bodyPr vert="eaVert"/>
          <a:lstStyle/>
          <a:p>
            <a:r>
              <a:rPr kumimoji="1" lang="ja-JP" altLang="en-US"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457200" y="735546"/>
            <a:ext cx="6019800" cy="3780420"/>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日付プレースホルダー 3"/>
          <p:cNvSpPr>
            <a:spLocks noGrp="1"/>
          </p:cNvSpPr>
          <p:nvPr>
            <p:ph type="dt" sz="half" idx="10"/>
          </p:nvPr>
        </p:nvSpPr>
        <p:spPr/>
        <p:txBody>
          <a:bodyPr/>
          <a:lstStyle/>
          <a:p>
            <a:fld id="{E28C5890-0E98-4336-A320-9BBAA7094EE2}"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1159636026"/>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703290"/>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6242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12834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85A1ED4-D813-46D9-A847-1237A9B5A7D0}"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782021238"/>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AF84D6B-7D0A-4B05-8CCC-17F144712264}"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3230199263"/>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494871"/>
            <a:ext cx="2057400" cy="396708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494871"/>
            <a:ext cx="6019800" cy="396708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44E9FAD-C1E7-4450-8E33-20488F2C0CF8}"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144854074"/>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システナロゴ1"/>
          <p:cNvPicPr>
            <a:picLocks noChangeAspect="1" noChangeArrowheads="1"/>
          </p:cNvPicPr>
          <p:nvPr userDrawn="1"/>
        </p:nvPicPr>
        <p:blipFill>
          <a:blip r:embed="rId2" cstate="print"/>
          <a:srcRect/>
          <a:stretch>
            <a:fillRect/>
          </a:stretch>
        </p:blipFill>
        <p:spPr bwMode="auto">
          <a:xfrm>
            <a:off x="1" y="4426323"/>
            <a:ext cx="1897852" cy="467685"/>
          </a:xfrm>
          <a:prstGeom prst="rect">
            <a:avLst/>
          </a:prstGeom>
          <a:noFill/>
          <a:ln w="9525">
            <a:noFill/>
            <a:miter lim="800000"/>
            <a:headEnd/>
            <a:tailEnd/>
          </a:ln>
        </p:spPr>
      </p:pic>
      <p:sp>
        <p:nvSpPr>
          <p:cNvPr id="8" name="正方形/長方形 7"/>
          <p:cNvSpPr/>
          <p:nvPr userDrawn="1"/>
        </p:nvSpPr>
        <p:spPr>
          <a:xfrm>
            <a:off x="0" y="4894009"/>
            <a:ext cx="9144000" cy="250187"/>
          </a:xfrm>
          <a:prstGeom prst="rect">
            <a:avLst/>
          </a:prstGeom>
          <a:gradFill flip="none" rotWithShape="1">
            <a:gsLst>
              <a:gs pos="0">
                <a:srgbClr val="FF903E"/>
              </a:gs>
              <a:gs pos="50000">
                <a:srgbClr val="FFB279"/>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9" name="Text Box 8"/>
          <p:cNvSpPr txBox="1">
            <a:spLocks noChangeArrowheads="1"/>
          </p:cNvSpPr>
          <p:nvPr userDrawn="1"/>
        </p:nvSpPr>
        <p:spPr bwMode="auto">
          <a:xfrm>
            <a:off x="0" y="4922631"/>
            <a:ext cx="4067944"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10" name="図 3" descr="システナロゴマーク.JPG"/>
          <p:cNvPicPr>
            <a:picLocks noChangeAspect="1"/>
          </p:cNvPicPr>
          <p:nvPr userDrawn="1"/>
        </p:nvPicPr>
        <p:blipFill>
          <a:blip r:embed="rId3" cstate="print"/>
          <a:srcRect/>
          <a:stretch>
            <a:fillRect/>
          </a:stretch>
        </p:blipFill>
        <p:spPr bwMode="auto">
          <a:xfrm>
            <a:off x="8444255" y="5966"/>
            <a:ext cx="664144" cy="405545"/>
          </a:xfrm>
          <a:prstGeom prst="rect">
            <a:avLst/>
          </a:prstGeom>
          <a:noFill/>
          <a:ln w="9525">
            <a:noFill/>
            <a:miter lim="800000"/>
            <a:headEnd/>
            <a:tailEnd/>
          </a:ln>
        </p:spPr>
      </p:pic>
      <p:sp>
        <p:nvSpPr>
          <p:cNvPr id="11" name="Rectangle 3"/>
          <p:cNvSpPr>
            <a:spLocks noChangeArrowheads="1"/>
          </p:cNvSpPr>
          <p:nvPr userDrawn="1"/>
        </p:nvSpPr>
        <p:spPr bwMode="auto">
          <a:xfrm>
            <a:off x="681717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2" name="正方形/長方形 11"/>
          <p:cNvSpPr/>
          <p:nvPr userDrawn="1"/>
        </p:nvSpPr>
        <p:spPr>
          <a:xfrm>
            <a:off x="539552" y="2289715"/>
            <a:ext cx="8115160"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3" name="テキスト ボックス 12"/>
          <p:cNvSpPr txBox="1"/>
          <p:nvPr userDrawn="1"/>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8517" y="4990136"/>
            <a:ext cx="2135484" cy="200202"/>
          </a:xfrm>
          <a:prstGeom prst="rect">
            <a:avLst/>
          </a:prstGeom>
        </p:spPr>
      </p:pic>
      <p:sp>
        <p:nvSpPr>
          <p:cNvPr id="2" name="タイトル 1"/>
          <p:cNvSpPr>
            <a:spLocks noGrp="1"/>
          </p:cNvSpPr>
          <p:nvPr>
            <p:ph type="ctrTitle"/>
          </p:nvPr>
        </p:nvSpPr>
        <p:spPr>
          <a:xfrm>
            <a:off x="685801" y="1597820"/>
            <a:ext cx="7758455" cy="726185"/>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B687F2C-91E9-4CAC-AC7E-1D6DA0F310F1}"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2304705540"/>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200" y="951571"/>
            <a:ext cx="8229600" cy="3394472"/>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11D0538-34E9-41FC-8A54-C42C01D5070C}"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4155058532"/>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B656582-0ADD-468C-8A4C-674BC90901EE}"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4242361671"/>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897565"/>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897565"/>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E686CBF-58D2-4549-B67F-FB052E5B5A3F}"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2935074810"/>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897564"/>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37738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897564"/>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37738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D7BBE60-57FB-4284-91A0-C540DDF878CB}" type="datetime1">
              <a:rPr kumimoji="1" lang="ja-JP" altLang="en-US" smtClean="0"/>
              <a:t>2020/3/6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3479732789"/>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85F0C2D-A1A8-4CC9-B972-1B0758CF8D2C}" type="datetime1">
              <a:rPr kumimoji="1" lang="ja-JP" altLang="en-US" smtClean="0"/>
              <a:t>2020/3/6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3637479586"/>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21C7506-8CDA-4DA4-BB8A-D9926EB2A0B2}" type="datetime1">
              <a:rPr kumimoji="1" lang="ja-JP" altLang="en-US" smtClean="0"/>
              <a:t>2020/3/6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40751128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ja"/>
              <a:t>‹#›</a:t>
            </a:fld>
            <a:endParaRPr lang="ja"/>
          </a:p>
        </p:txBody>
      </p:sp>
    </p:spTree>
    <p:extLst>
      <p:ext uri="{BB962C8B-B14F-4D97-AF65-F5344CB8AC3E}">
        <p14:creationId xmlns:p14="http://schemas.microsoft.com/office/powerpoint/2010/main" val="324266207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477276"/>
            <a:ext cx="3008313" cy="798330"/>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465516"/>
            <a:ext cx="5111751" cy="402109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263846"/>
            <a:ext cx="3008313" cy="322276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854A0EC-2A1B-466B-819C-9F94C292890F}"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1642643371"/>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19522"/>
            <a:ext cx="5486400" cy="302615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3FE3267-79BC-4887-B1A9-6D6AF68EC020}"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3615944412"/>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1005577"/>
            <a:ext cx="8229600" cy="3394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7D3FBC-7D5F-4994-B545-4E9E0F0D2C90}"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586122607"/>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19522"/>
            <a:ext cx="2057400" cy="39424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19522"/>
            <a:ext cx="6019800" cy="39424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00587A4-5C58-4568-B448-67C2A9D64325}"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3453479641"/>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0" y="4493698"/>
            <a:ext cx="9144000" cy="650499"/>
          </a:xfrm>
          <a:prstGeom prst="rect">
            <a:avLst/>
          </a:prstGeom>
          <a:gradFill flip="none" rotWithShape="1">
            <a:gsLst>
              <a:gs pos="50000">
                <a:srgbClr val="FFC89F"/>
              </a:gs>
              <a:gs pos="0">
                <a:srgbClr val="FF903E"/>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Text Box 8"/>
          <p:cNvSpPr txBox="1">
            <a:spLocks noChangeArrowheads="1"/>
          </p:cNvSpPr>
          <p:nvPr userDrawn="1"/>
        </p:nvSpPr>
        <p:spPr bwMode="auto">
          <a:xfrm>
            <a:off x="0" y="4922631"/>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9" name="図 3" descr="システナロゴマーク.JPG"/>
          <p:cNvPicPr>
            <a:picLocks noChangeAspect="1"/>
          </p:cNvPicPr>
          <p:nvPr userDrawn="1"/>
        </p:nvPicPr>
        <p:blipFill>
          <a:blip r:embed="rId2" cstate="print"/>
          <a:srcRect/>
          <a:stretch>
            <a:fillRect/>
          </a:stretch>
        </p:blipFill>
        <p:spPr bwMode="auto">
          <a:xfrm>
            <a:off x="8178926" y="5965"/>
            <a:ext cx="929475" cy="567563"/>
          </a:xfrm>
          <a:prstGeom prst="rect">
            <a:avLst/>
          </a:prstGeom>
          <a:noFill/>
          <a:ln w="9525">
            <a:noFill/>
            <a:miter lim="800000"/>
            <a:headEnd/>
            <a:tailEnd/>
          </a:ln>
        </p:spPr>
      </p:pic>
      <p:sp>
        <p:nvSpPr>
          <p:cNvPr id="10" name="Rectangle 3"/>
          <p:cNvSpPr>
            <a:spLocks noChangeArrowheads="1"/>
          </p:cNvSpPr>
          <p:nvPr userDrawn="1"/>
        </p:nvSpPr>
        <p:spPr bwMode="auto">
          <a:xfrm>
            <a:off x="666023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1" name="正方形/長方形 10"/>
          <p:cNvSpPr/>
          <p:nvPr userDrawn="1"/>
        </p:nvSpPr>
        <p:spPr>
          <a:xfrm>
            <a:off x="430576" y="2366299"/>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2" name="テキスト ボックス 11"/>
          <p:cNvSpPr txBox="1"/>
          <p:nvPr userDrawn="1"/>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3" name="図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7277" y="4795294"/>
            <a:ext cx="3555556" cy="333334"/>
          </a:xfrm>
          <a:prstGeom prst="rect">
            <a:avLst/>
          </a:prstGeom>
        </p:spPr>
      </p:pic>
      <p:pic>
        <p:nvPicPr>
          <p:cNvPr id="14" name="Picture 6" descr="システナロゴ1"/>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28248" y="4541397"/>
            <a:ext cx="1897852" cy="467685"/>
          </a:xfrm>
          <a:prstGeom prst="rect">
            <a:avLst/>
          </a:prstGeom>
          <a:noFill/>
          <a:ln w="9525">
            <a:noFill/>
            <a:miter lim="800000"/>
            <a:headEnd/>
            <a:tailEnd/>
          </a:ln>
        </p:spPr>
      </p:pic>
      <p:sp>
        <p:nvSpPr>
          <p:cNvPr id="2" name="タイトル 1"/>
          <p:cNvSpPr>
            <a:spLocks noGrp="1"/>
          </p:cNvSpPr>
          <p:nvPr>
            <p:ph type="ctrTitle"/>
          </p:nvPr>
        </p:nvSpPr>
        <p:spPr>
          <a:xfrm>
            <a:off x="685800" y="1707655"/>
            <a:ext cx="7774658" cy="692933"/>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E42E02-46DE-4AC3-BD33-119370218A7F}"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1017049989"/>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87474"/>
            <a:ext cx="6984000" cy="529200"/>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BC30A18-6179-41B0-A924-57EEAEC1C2E5}"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2378714814"/>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06136DC-DB5A-48B0-9F66-938FE2EFE150}"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4174343188"/>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95157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95157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685ABD1-424C-41EC-94FA-221F509D845E}"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2112219806"/>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856654"/>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33647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856654"/>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33647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83F9076-1F0E-4BC3-8DFB-C0A65F4EEFF6}" type="datetime1">
              <a:rPr kumimoji="1" lang="ja-JP" altLang="en-US" smtClean="0"/>
              <a:t>2020/3/6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2340927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46F849E-45A5-49EE-A76A-B0706D5BCD80}" type="datetime1">
              <a:rPr kumimoji="1" lang="ja-JP" altLang="en-US" smtClean="0"/>
              <a:t>2020/3/6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17889906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2" descr="キャッチ.bmp"/>
          <p:cNvPicPr>
            <a:picLocks noChangeAspect="1"/>
          </p:cNvPicPr>
          <p:nvPr userDrawn="1"/>
        </p:nvPicPr>
        <p:blipFill>
          <a:blip r:embed="rId2" cstate="print"/>
          <a:srcRect/>
          <a:stretch>
            <a:fillRect/>
          </a:stretch>
        </p:blipFill>
        <p:spPr bwMode="auto">
          <a:xfrm>
            <a:off x="250825" y="4769644"/>
            <a:ext cx="3352800" cy="178594"/>
          </a:xfrm>
          <a:prstGeom prst="rect">
            <a:avLst/>
          </a:prstGeom>
          <a:noFill/>
          <a:ln w="9525">
            <a:noFill/>
            <a:miter lim="800000"/>
            <a:headEnd/>
            <a:tailEnd/>
          </a:ln>
        </p:spPr>
      </p:pic>
      <p:pic>
        <p:nvPicPr>
          <p:cNvPr id="8" name="Picture 3" descr="システナロゴ1"/>
          <p:cNvPicPr>
            <a:picLocks noChangeAspect="1" noChangeArrowheads="1"/>
          </p:cNvPicPr>
          <p:nvPr userDrawn="1"/>
        </p:nvPicPr>
        <p:blipFill>
          <a:blip r:embed="rId3" cstate="print"/>
          <a:srcRect/>
          <a:stretch>
            <a:fillRect/>
          </a:stretch>
        </p:blipFill>
        <p:spPr bwMode="auto">
          <a:xfrm>
            <a:off x="6588126" y="4513661"/>
            <a:ext cx="2555875" cy="629840"/>
          </a:xfrm>
          <a:prstGeom prst="rect">
            <a:avLst/>
          </a:prstGeom>
          <a:noFill/>
          <a:ln w="9525">
            <a:noFill/>
            <a:miter lim="800000"/>
            <a:headEnd/>
            <a:tailEnd/>
          </a:ln>
        </p:spPr>
      </p:pic>
      <p:sp>
        <p:nvSpPr>
          <p:cNvPr id="9" name="Line 4"/>
          <p:cNvSpPr>
            <a:spLocks noChangeShapeType="1"/>
          </p:cNvSpPr>
          <p:nvPr userDrawn="1"/>
        </p:nvSpPr>
        <p:spPr bwMode="auto">
          <a:xfrm>
            <a:off x="179390" y="5001816"/>
            <a:ext cx="6408737" cy="0"/>
          </a:xfrm>
          <a:prstGeom prst="line">
            <a:avLst/>
          </a:prstGeom>
          <a:noFill/>
          <a:ln w="38100">
            <a:solidFill>
              <a:srgbClr val="F8A706"/>
            </a:solidFill>
            <a:round/>
            <a:headEnd/>
            <a:tailEnd/>
          </a:ln>
          <a:effectLst/>
        </p:spPr>
        <p:txBody>
          <a:bodyPr/>
          <a:lstStyle/>
          <a:p>
            <a:pPr>
              <a:defRPr/>
            </a:pPr>
            <a:endParaRPr lang="ja-JP" altLang="en-US" sz="1050"/>
          </a:p>
        </p:txBody>
      </p:sp>
      <p:sp>
        <p:nvSpPr>
          <p:cNvPr id="10" name="Text Box 6"/>
          <p:cNvSpPr txBox="1">
            <a:spLocks noChangeArrowheads="1"/>
          </p:cNvSpPr>
          <p:nvPr userDrawn="1"/>
        </p:nvSpPr>
        <p:spPr bwMode="auto">
          <a:xfrm>
            <a:off x="147638" y="4995863"/>
            <a:ext cx="4136331"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a:t>
            </a:r>
            <a:r>
              <a:rPr lang="en-US" altLang="ja-JP" sz="675" b="1" dirty="0">
                <a:solidFill>
                  <a:srgbClr val="F8A706"/>
                </a:solidFill>
                <a:latin typeface="ＭＳ Ｐゴシック" charset="-128"/>
              </a:rPr>
              <a:t>SYSTENA CORPORATION. ALL RIGHTS RESERVED</a:t>
            </a:r>
          </a:p>
        </p:txBody>
      </p:sp>
      <p:pic>
        <p:nvPicPr>
          <p:cNvPr id="11" name="図 3" descr="システナロゴマーク.JPG"/>
          <p:cNvPicPr>
            <a:picLocks noChangeAspect="1"/>
          </p:cNvPicPr>
          <p:nvPr userDrawn="1"/>
        </p:nvPicPr>
        <p:blipFill>
          <a:blip r:embed="rId4" cstate="print"/>
          <a:srcRect/>
          <a:stretch>
            <a:fillRect/>
          </a:stretch>
        </p:blipFill>
        <p:spPr bwMode="auto">
          <a:xfrm>
            <a:off x="1" y="1"/>
            <a:ext cx="1187451" cy="725091"/>
          </a:xfrm>
          <a:prstGeom prst="rect">
            <a:avLst/>
          </a:prstGeom>
          <a:noFill/>
          <a:ln w="9525">
            <a:noFill/>
            <a:miter lim="800000"/>
            <a:headEnd/>
            <a:tailEnd/>
          </a:ln>
        </p:spPr>
      </p:pic>
      <p:sp>
        <p:nvSpPr>
          <p:cNvPr id="12" name="Rectangle 3"/>
          <p:cNvSpPr>
            <a:spLocks noChangeArrowheads="1"/>
          </p:cNvSpPr>
          <p:nvPr userDrawn="1"/>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a:solidFill>
                  <a:srgbClr val="F8A706"/>
                </a:solidFill>
                <a:latin typeface="Monotype Corsiva" pitchFamily="66" charset="0"/>
                <a:ea typeface="HGPｺﾞｼｯｸE" pitchFamily="50" charset="-128"/>
              </a:rPr>
              <a:t>Confidential Information</a:t>
            </a:r>
          </a:p>
        </p:txBody>
      </p:sp>
      <p:cxnSp>
        <p:nvCxnSpPr>
          <p:cNvPr id="13" name="直線コネクタ 8"/>
          <p:cNvCxnSpPr/>
          <p:nvPr userDrawn="1"/>
        </p:nvCxnSpPr>
        <p:spPr>
          <a:xfrm>
            <a:off x="1015027" y="2043112"/>
            <a:ext cx="7042599"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ctrTitle"/>
          </p:nvPr>
        </p:nvSpPr>
        <p:spPr>
          <a:xfrm>
            <a:off x="1015027" y="1501360"/>
            <a:ext cx="7042599" cy="551483"/>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BB2EE69-C694-42E4-B52C-211AA004DC2B}"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480569583"/>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B6AFF97-0C95-4FA5-8AED-61A0A69D9537}" type="datetime1">
              <a:rPr kumimoji="1" lang="ja-JP" altLang="en-US" smtClean="0"/>
              <a:t>2020/3/6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710983159"/>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627535"/>
            <a:ext cx="3008313" cy="787607"/>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627534"/>
            <a:ext cx="5111751" cy="396708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415141"/>
            <a:ext cx="3008313" cy="317948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C1C6BAD-FEDA-42AE-9ADD-9E53EFC1BC2E}"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1036659388"/>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577016"/>
            <a:ext cx="5486400" cy="394483"/>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27535"/>
            <a:ext cx="5486400" cy="286414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14914"/>
            <a:ext cx="5486400" cy="56023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D55C0B9-E91D-40E7-93A7-6CA4B71DC8CF}"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3357061303"/>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897565"/>
            <a:ext cx="8229600" cy="3394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8398DE1-DE54-4DE3-9857-73C736593805}"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1223433250"/>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0"/>
            <a:ext cx="2057400" cy="3834426"/>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0"/>
            <a:ext cx="6019800" cy="3834426"/>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A01EDF-3973-4315-85B3-2BB763F48DB7}"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2558463705"/>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0" y="4273091"/>
            <a:ext cx="9144000" cy="871106"/>
          </a:xfrm>
          <a:prstGeom prst="rect">
            <a:avLst/>
          </a:prstGeom>
          <a:gradFill flip="none" rotWithShape="1">
            <a:gsLst>
              <a:gs pos="50000">
                <a:srgbClr val="FFC89F"/>
              </a:gs>
              <a:gs pos="0">
                <a:srgbClr val="FF903E"/>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Text Box 8"/>
          <p:cNvSpPr txBox="1">
            <a:spLocks noChangeArrowheads="1"/>
          </p:cNvSpPr>
          <p:nvPr userDrawn="1"/>
        </p:nvSpPr>
        <p:spPr bwMode="auto">
          <a:xfrm>
            <a:off x="0" y="4922631"/>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9" name="図 3" descr="システナロゴマーク.JPG"/>
          <p:cNvPicPr>
            <a:picLocks noChangeAspect="1"/>
          </p:cNvPicPr>
          <p:nvPr userDrawn="1"/>
        </p:nvPicPr>
        <p:blipFill>
          <a:blip r:embed="rId2" cstate="print"/>
          <a:srcRect/>
          <a:stretch>
            <a:fillRect/>
          </a:stretch>
        </p:blipFill>
        <p:spPr bwMode="auto">
          <a:xfrm>
            <a:off x="8178926" y="5965"/>
            <a:ext cx="929475" cy="567563"/>
          </a:xfrm>
          <a:prstGeom prst="rect">
            <a:avLst/>
          </a:prstGeom>
          <a:noFill/>
          <a:ln w="9525">
            <a:noFill/>
            <a:miter lim="800000"/>
            <a:headEnd/>
            <a:tailEnd/>
          </a:ln>
        </p:spPr>
      </p:pic>
      <p:sp>
        <p:nvSpPr>
          <p:cNvPr id="10" name="正方形/長方形 9"/>
          <p:cNvSpPr/>
          <p:nvPr userDrawn="1"/>
        </p:nvSpPr>
        <p:spPr>
          <a:xfrm>
            <a:off x="425214" y="2298785"/>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1" name="テキスト ボックス 10"/>
          <p:cNvSpPr txBox="1"/>
          <p:nvPr userDrawn="1"/>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2" name="図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7277" y="4795294"/>
            <a:ext cx="3555556" cy="333334"/>
          </a:xfrm>
          <a:prstGeom prst="rect">
            <a:avLst/>
          </a:prstGeom>
        </p:spPr>
      </p:pic>
      <p:pic>
        <p:nvPicPr>
          <p:cNvPr id="13" name="Picture 6" descr="システナロゴ1"/>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2967" y="3805405"/>
            <a:ext cx="1897852" cy="467685"/>
          </a:xfrm>
          <a:prstGeom prst="rect">
            <a:avLst/>
          </a:prstGeom>
          <a:noFill/>
          <a:ln w="9525">
            <a:noFill/>
            <a:miter lim="800000"/>
            <a:headEnd/>
            <a:tailEnd/>
          </a:ln>
        </p:spPr>
      </p:pic>
      <p:sp>
        <p:nvSpPr>
          <p:cNvPr id="14" name="Rectangle 3"/>
          <p:cNvSpPr>
            <a:spLocks noChangeArrowheads="1"/>
          </p:cNvSpPr>
          <p:nvPr userDrawn="1"/>
        </p:nvSpPr>
        <p:spPr bwMode="auto">
          <a:xfrm>
            <a:off x="2969" y="-327"/>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2" name="タイトル 1"/>
          <p:cNvSpPr>
            <a:spLocks noGrp="1"/>
          </p:cNvSpPr>
          <p:nvPr>
            <p:ph type="ctrTitle"/>
          </p:nvPr>
        </p:nvSpPr>
        <p:spPr>
          <a:xfrm>
            <a:off x="685800" y="1597820"/>
            <a:ext cx="7702624" cy="735254"/>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5717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86621D6-D98E-487D-8480-11529C1EE729}"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2649344098"/>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AF989E-7544-4D20-971D-F7857BD0A611}"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1801363669"/>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2994812"/>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1869673"/>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91E5FD8-D749-484E-BB8D-EEEDF9767B2A}"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4173195223"/>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73554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73554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D2E54C3-D026-4CA0-9B06-A2662F5B6065}"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3066302978"/>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87474"/>
            <a:ext cx="6984000" cy="5292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694636"/>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174458"/>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694636"/>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174458"/>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F70ACCB-706C-4A88-B7DA-CCBE050F864D}" type="datetime1">
              <a:rPr kumimoji="1" lang="ja-JP" altLang="en-US" smtClean="0"/>
              <a:t>2020/3/6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30565574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1A10F10-F003-4506-B653-0F8C95693451}"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1883296690"/>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ABD933A-ABB0-496C-8963-FC76F5E62531}" type="datetime1">
              <a:rPr kumimoji="1" lang="ja-JP" altLang="en-US" smtClean="0"/>
              <a:t>2020/3/6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33383112"/>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C37AAE-B18C-49F5-A943-D322E968869A}" type="datetime1">
              <a:rPr kumimoji="1" lang="ja-JP" altLang="en-US" smtClean="0"/>
              <a:t>2020/3/6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3297271859"/>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664797"/>
            <a:ext cx="3008313" cy="772827"/>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681540"/>
            <a:ext cx="5111751" cy="389264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474809"/>
            <a:ext cx="3008313" cy="3119814"/>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31C4009-65FE-4E5C-9E7C-429BC685C041}"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4116568038"/>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5AC150F-2CE8-4D8D-9D40-3EE862942FEE}"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2324516226"/>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ECE0B8B-2464-4357-AF04-A4BFFDB05120}"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447133678"/>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0"/>
            <a:ext cx="2057400" cy="3913083"/>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0"/>
            <a:ext cx="6019800" cy="391308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DF33A60-C6B4-4D45-863C-8759B463F102}"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2412509234"/>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4788023" cy="3207344"/>
          </a:xfrm>
          <a:prstGeom prst="rect">
            <a:avLst/>
          </a:prstGeom>
        </p:spPr>
      </p:pic>
      <p:cxnSp>
        <p:nvCxnSpPr>
          <p:cNvPr id="8" name="直線コネクタ 7"/>
          <p:cNvCxnSpPr/>
          <p:nvPr userDrawn="1"/>
        </p:nvCxnSpPr>
        <p:spPr>
          <a:xfrm>
            <a:off x="1115616" y="2517744"/>
            <a:ext cx="723680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9" name="Picture 6" descr="システナロゴ1"/>
          <p:cNvPicPr>
            <a:picLocks noChangeAspect="1" noChangeArrowheads="1"/>
          </p:cNvPicPr>
          <p:nvPr userDrawn="1"/>
        </p:nvPicPr>
        <p:blipFill>
          <a:blip r:embed="rId3" cstate="print"/>
          <a:srcRect/>
          <a:stretch>
            <a:fillRect/>
          </a:stretch>
        </p:blipFill>
        <p:spPr bwMode="auto">
          <a:xfrm>
            <a:off x="4860032" y="237892"/>
            <a:ext cx="3972878" cy="978656"/>
          </a:xfrm>
          <a:prstGeom prst="rect">
            <a:avLst/>
          </a:prstGeom>
          <a:noFill/>
          <a:ln w="9525">
            <a:noFill/>
            <a:miter lim="800000"/>
            <a:headEnd/>
            <a:tailEnd/>
          </a:ln>
        </p:spPr>
      </p:pic>
      <p:sp>
        <p:nvSpPr>
          <p:cNvPr id="10" name="Rectangle 3"/>
          <p:cNvSpPr>
            <a:spLocks noChangeArrowheads="1"/>
          </p:cNvSpPr>
          <p:nvPr userDrawn="1"/>
        </p:nvSpPr>
        <p:spPr bwMode="auto">
          <a:xfrm>
            <a:off x="7684158" y="0"/>
            <a:ext cx="1512701" cy="171274"/>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sp>
        <p:nvSpPr>
          <p:cNvPr id="11" name="Text Box 8"/>
          <p:cNvSpPr txBox="1">
            <a:spLocks noChangeArrowheads="1"/>
          </p:cNvSpPr>
          <p:nvPr userDrawn="1"/>
        </p:nvSpPr>
        <p:spPr bwMode="auto">
          <a:xfrm>
            <a:off x="4379359" y="4894008"/>
            <a:ext cx="4968512" cy="213585"/>
          </a:xfrm>
          <a:prstGeom prst="rect">
            <a:avLst/>
          </a:prstGeom>
          <a:noFill/>
          <a:ln w="9525">
            <a:noFill/>
            <a:miter lim="800000"/>
            <a:headEnd/>
            <a:tailEnd/>
          </a:ln>
          <a:effectLst/>
        </p:spPr>
        <p:txBody>
          <a:bodyPr wrap="square">
            <a:spAutoFit/>
          </a:bodyPr>
          <a:lstStyle/>
          <a:p>
            <a:pPr>
              <a:spcBef>
                <a:spcPct val="50000"/>
              </a:spcBef>
              <a:defRPr/>
            </a:pPr>
            <a:r>
              <a:rPr lang="en-US" altLang="ja-JP" sz="788" b="1" dirty="0">
                <a:solidFill>
                  <a:schemeClr val="accent3"/>
                </a:solidFill>
                <a:latin typeface="ＭＳ Ｐゴシック" charset="-128"/>
              </a:rPr>
              <a:t>COPYRIGHT ©</a:t>
            </a:r>
            <a:r>
              <a:rPr lang="en-US" altLang="ja-JP" sz="788" b="1" dirty="0" smtClean="0">
                <a:solidFill>
                  <a:schemeClr val="accent3"/>
                </a:solidFill>
                <a:latin typeface="ＭＳ Ｐゴシック" charset="-128"/>
              </a:rPr>
              <a:t>2010-2017 </a:t>
            </a:r>
            <a:r>
              <a:rPr lang="en-US" altLang="ja-JP" sz="788" b="1" dirty="0">
                <a:solidFill>
                  <a:schemeClr val="accent3"/>
                </a:solidFill>
                <a:latin typeface="ＭＳ Ｐゴシック" charset="-128"/>
              </a:rPr>
              <a:t>SYSTENA CORPORATION. ALL RIGHTS RESERVED</a:t>
            </a:r>
          </a:p>
        </p:txBody>
      </p:sp>
      <p:sp>
        <p:nvSpPr>
          <p:cNvPr id="2" name="タイトル 1"/>
          <p:cNvSpPr>
            <a:spLocks noGrp="1"/>
          </p:cNvSpPr>
          <p:nvPr>
            <p:ph type="ctrTitle"/>
          </p:nvPr>
        </p:nvSpPr>
        <p:spPr>
          <a:xfrm>
            <a:off x="971600" y="1761660"/>
            <a:ext cx="7200800" cy="810090"/>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04A3F84-ED64-44B5-BE3E-A243AF9C10A1}"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3532958792"/>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9CCE87E-4F2C-4567-B0AF-734AB6CAA996}"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2912265821"/>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786A5FD-CDD3-4893-A64D-27340ACBE020}"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2831939462"/>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22BF28-F930-4C4E-A3ED-F97E5E7D445E}"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21662589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D64EF8C-7A3C-4C1E-B436-AA36D4F867F0}"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638152450"/>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8CC83F1-6775-40D8-A68C-961D2DAD0727}" type="datetime1">
              <a:rPr kumimoji="1" lang="ja-JP" altLang="en-US" smtClean="0"/>
              <a:t>2020/3/6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1104060477"/>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B1C82F2-043F-47FC-BD09-9214A19884C3}" type="datetime1">
              <a:rPr kumimoji="1" lang="ja-JP" altLang="en-US" smtClean="0"/>
              <a:t>2020/3/6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3591500280"/>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A74CF6D-D351-426C-A081-50CE029EF7F2}" type="datetime1">
              <a:rPr kumimoji="1" lang="ja-JP" altLang="en-US" smtClean="0"/>
              <a:t>2020/3/6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1763339484"/>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582083"/>
            <a:ext cx="3008313" cy="776885"/>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602884"/>
            <a:ext cx="5111750" cy="391308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1" y="1379769"/>
            <a:ext cx="3008313" cy="31361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4495B87-EFEE-4008-A4E0-F952136CAE89}"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3709019676"/>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27534"/>
            <a:ext cx="5486400" cy="291814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3CDD758-B315-4FC1-82F3-AD101951E272}"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3616663095"/>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614BCA-D0D5-4B3C-97B0-CCC62B2875AC}"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844696723"/>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1"/>
            <a:ext cx="2057400" cy="391308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1"/>
            <a:ext cx="6019800" cy="391308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4AA3F89-B76D-4CBD-A8AC-3C50DA91E979}"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4122653158"/>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4788023" cy="3207344"/>
          </a:xfrm>
          <a:prstGeom prst="rect">
            <a:avLst/>
          </a:prstGeom>
        </p:spPr>
      </p:pic>
      <p:cxnSp>
        <p:nvCxnSpPr>
          <p:cNvPr id="8" name="直線コネクタ 7"/>
          <p:cNvCxnSpPr/>
          <p:nvPr userDrawn="1"/>
        </p:nvCxnSpPr>
        <p:spPr>
          <a:xfrm>
            <a:off x="1115616" y="2517744"/>
            <a:ext cx="723680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9" name="Picture 6" descr="システナロゴ1"/>
          <p:cNvPicPr>
            <a:picLocks noChangeAspect="1" noChangeArrowheads="1"/>
          </p:cNvPicPr>
          <p:nvPr userDrawn="1"/>
        </p:nvPicPr>
        <p:blipFill>
          <a:blip r:embed="rId3" cstate="print"/>
          <a:srcRect/>
          <a:stretch>
            <a:fillRect/>
          </a:stretch>
        </p:blipFill>
        <p:spPr bwMode="auto">
          <a:xfrm>
            <a:off x="4860032" y="237892"/>
            <a:ext cx="3972878" cy="978656"/>
          </a:xfrm>
          <a:prstGeom prst="rect">
            <a:avLst/>
          </a:prstGeom>
          <a:noFill/>
          <a:ln w="9525">
            <a:noFill/>
            <a:miter lim="800000"/>
            <a:headEnd/>
            <a:tailEnd/>
          </a:ln>
        </p:spPr>
      </p:pic>
      <p:sp>
        <p:nvSpPr>
          <p:cNvPr id="10" name="Rectangle 3"/>
          <p:cNvSpPr>
            <a:spLocks noChangeArrowheads="1"/>
          </p:cNvSpPr>
          <p:nvPr userDrawn="1"/>
        </p:nvSpPr>
        <p:spPr bwMode="auto">
          <a:xfrm>
            <a:off x="7684158" y="0"/>
            <a:ext cx="1512701" cy="171274"/>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sp>
        <p:nvSpPr>
          <p:cNvPr id="11" name="Text Box 8"/>
          <p:cNvSpPr txBox="1">
            <a:spLocks noChangeArrowheads="1"/>
          </p:cNvSpPr>
          <p:nvPr userDrawn="1"/>
        </p:nvSpPr>
        <p:spPr bwMode="auto">
          <a:xfrm>
            <a:off x="4379359" y="4894008"/>
            <a:ext cx="4968512" cy="213585"/>
          </a:xfrm>
          <a:prstGeom prst="rect">
            <a:avLst/>
          </a:prstGeom>
          <a:noFill/>
          <a:ln w="9525">
            <a:noFill/>
            <a:miter lim="800000"/>
            <a:headEnd/>
            <a:tailEnd/>
          </a:ln>
          <a:effectLst/>
        </p:spPr>
        <p:txBody>
          <a:bodyPr wrap="square">
            <a:spAutoFit/>
          </a:bodyPr>
          <a:lstStyle/>
          <a:p>
            <a:pPr>
              <a:spcBef>
                <a:spcPct val="50000"/>
              </a:spcBef>
              <a:defRPr/>
            </a:pPr>
            <a:r>
              <a:rPr lang="en-US" altLang="ja-JP" sz="788" b="1" dirty="0">
                <a:solidFill>
                  <a:schemeClr val="accent3"/>
                </a:solidFill>
                <a:latin typeface="ＭＳ Ｐゴシック" charset="-128"/>
              </a:rPr>
              <a:t>COPYRIGHT ©</a:t>
            </a:r>
            <a:r>
              <a:rPr lang="en-US" altLang="ja-JP" sz="788" b="1" dirty="0" smtClean="0">
                <a:solidFill>
                  <a:schemeClr val="accent3"/>
                </a:solidFill>
                <a:latin typeface="ＭＳ Ｐゴシック" charset="-128"/>
              </a:rPr>
              <a:t>2010-2017 </a:t>
            </a:r>
            <a:r>
              <a:rPr lang="en-US" altLang="ja-JP" sz="788" b="1" dirty="0">
                <a:solidFill>
                  <a:schemeClr val="accent3"/>
                </a:solidFill>
                <a:latin typeface="ＭＳ Ｐゴシック" charset="-128"/>
              </a:rPr>
              <a:t>SYSTENA CORPORATION. ALL RIGHTS RESERVED</a:t>
            </a:r>
          </a:p>
        </p:txBody>
      </p:sp>
      <p:sp>
        <p:nvSpPr>
          <p:cNvPr id="2" name="タイトル 1"/>
          <p:cNvSpPr>
            <a:spLocks noGrp="1"/>
          </p:cNvSpPr>
          <p:nvPr>
            <p:ph type="ctrTitle"/>
          </p:nvPr>
        </p:nvSpPr>
        <p:spPr>
          <a:xfrm>
            <a:off x="685800" y="1597819"/>
            <a:ext cx="7772400" cy="110251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FD40C04-A74E-4208-B007-1F6B2D3C0B7B}"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2481355315"/>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819DC4-2B02-421A-A70C-59909BA94A05}"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112816162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12BCF9-DEB6-4417-B613-E257092D6E15}"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9376791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113589"/>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113589"/>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CBCE702-6518-45F4-836B-90CD67FE3C75}"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3311348228"/>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2F06058-E5C8-4D2C-B84E-567CC23AA155}"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2912592161"/>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E98B2E0-6D69-441B-B810-8B9AB3699B06}" type="datetime1">
              <a:rPr kumimoji="1" lang="ja-JP" altLang="en-US" smtClean="0"/>
              <a:t>2020/3/6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4183686740"/>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4AC469D-B54B-4268-911A-E7972D240DC0}" type="datetime1">
              <a:rPr kumimoji="1" lang="ja-JP" altLang="en-US" smtClean="0"/>
              <a:t>2020/3/6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3541908164"/>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3AD7D57-8A54-491A-88B4-0DF30F23551D}" type="datetime1">
              <a:rPr kumimoji="1" lang="ja-JP" altLang="en-US" smtClean="0"/>
              <a:t>2020/3/6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1834593164"/>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627535"/>
            <a:ext cx="3008313" cy="787607"/>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627535"/>
            <a:ext cx="5111750" cy="396708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1" y="1415141"/>
            <a:ext cx="3008313" cy="317948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883ABCF-1419-4E1F-90E5-DB2DE824DA23}"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3957958474"/>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81540"/>
            <a:ext cx="5486400" cy="286414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2A4BFBD-2195-4285-9CB1-659FF6FD97C0}"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1703158144"/>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937058-D6B7-4571-BABE-113FDE925F01}"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3714446889"/>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1"/>
            <a:ext cx="2057400" cy="391308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1"/>
            <a:ext cx="6019800" cy="391308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96FC5CC-3B52-4C15-BA99-1007D077702E}"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226783510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1005576"/>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485398"/>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005576"/>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485398"/>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010D296-C4E3-435A-BE94-CD4CFA615AB7}" type="datetime1">
              <a:rPr kumimoji="1" lang="ja-JP" altLang="en-US" smtClean="0"/>
              <a:t>2020/3/6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232917805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8210567-0941-4218-987B-B49B5AF845CA}" type="datetime1">
              <a:rPr kumimoji="1" lang="ja-JP" altLang="en-US" smtClean="0"/>
              <a:t>2020/3/6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288583178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2D98C4F-1A0D-4AB8-87F8-551A8CDFEFC4}" type="datetime1">
              <a:rPr kumimoji="1" lang="ja-JP" altLang="en-US" smtClean="0"/>
              <a:t>2020/3/6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32271501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1D5213A-AA19-422A-81C6-FC2AC2E356F5}"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7500493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5" y="681540"/>
            <a:ext cx="3008313" cy="750547"/>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735546"/>
            <a:ext cx="5111751" cy="378042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501710"/>
            <a:ext cx="3008313" cy="302987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CA59C8B-826F-43F4-A6A7-2121203D71AB}"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96248945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543858"/>
            <a:ext cx="5486400" cy="394483"/>
          </a:xfrm>
        </p:spPr>
        <p:txBody>
          <a:bodyPr anchor="b"/>
          <a:lstStyle>
            <a:lvl1pPr algn="l">
              <a:defRPr sz="1500" b="1"/>
            </a:lvl1pPr>
          </a:lstStyle>
          <a:p>
            <a:r>
              <a:rPr kumimoji="1" lang="ja-JP" altLang="en-US" smtClean="0"/>
              <a:t>マスター タイトルの書式設定</a:t>
            </a:r>
            <a:endParaRPr kumimoji="1" lang="ja-JP" altLang="en-US" dirty="0"/>
          </a:p>
        </p:txBody>
      </p:sp>
      <p:sp>
        <p:nvSpPr>
          <p:cNvPr id="3" name="図プレースホルダー 2"/>
          <p:cNvSpPr>
            <a:spLocks noGrp="1"/>
          </p:cNvSpPr>
          <p:nvPr>
            <p:ph type="pic" idx="1"/>
          </p:nvPr>
        </p:nvSpPr>
        <p:spPr>
          <a:xfrm>
            <a:off x="1792288" y="681540"/>
            <a:ext cx="5486400" cy="280831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3975907"/>
            <a:ext cx="5486400" cy="56023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EF0E3F3-3B4B-4A15-BD71-9340A21583B5}"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386362714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951571"/>
            <a:ext cx="8229600" cy="3394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5827C86-E555-448A-93CF-93098669729A}"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13222775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0"/>
            <a:ext cx="2057400" cy="3780420"/>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0"/>
            <a:ext cx="6019800" cy="3780420"/>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C127F3-FEED-4784-8B86-AF64FC461918}"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21522416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2" descr="キャッチ.bmp"/>
          <p:cNvPicPr>
            <a:picLocks noChangeAspect="1"/>
          </p:cNvPicPr>
          <p:nvPr userDrawn="1"/>
        </p:nvPicPr>
        <p:blipFill>
          <a:blip r:embed="rId2" cstate="print"/>
          <a:srcRect/>
          <a:stretch>
            <a:fillRect/>
          </a:stretch>
        </p:blipFill>
        <p:spPr bwMode="auto">
          <a:xfrm>
            <a:off x="107951" y="66676"/>
            <a:ext cx="3352800" cy="178594"/>
          </a:xfrm>
          <a:prstGeom prst="rect">
            <a:avLst/>
          </a:prstGeom>
          <a:noFill/>
          <a:ln w="9525">
            <a:noFill/>
            <a:miter lim="800000"/>
            <a:headEnd/>
            <a:tailEnd/>
          </a:ln>
        </p:spPr>
      </p:pic>
      <p:sp>
        <p:nvSpPr>
          <p:cNvPr id="8" name="Rectangle 3"/>
          <p:cNvSpPr>
            <a:spLocks noChangeArrowheads="1"/>
          </p:cNvSpPr>
          <p:nvPr userDrawn="1"/>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a:solidFill>
                  <a:srgbClr val="F8A706"/>
                </a:solidFill>
                <a:latin typeface="Monotype Corsiva" pitchFamily="66" charset="0"/>
                <a:ea typeface="HGPｺﾞｼｯｸE" pitchFamily="50" charset="-128"/>
              </a:rPr>
              <a:t>Confidential Information</a:t>
            </a:r>
          </a:p>
        </p:txBody>
      </p:sp>
      <p:cxnSp>
        <p:nvCxnSpPr>
          <p:cNvPr id="9" name="直線コネクタ 8"/>
          <p:cNvCxnSpPr/>
          <p:nvPr userDrawn="1"/>
        </p:nvCxnSpPr>
        <p:spPr>
          <a:xfrm>
            <a:off x="1015027" y="2043112"/>
            <a:ext cx="7042599"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10" name="Picture 7" descr="bg_contents_02"/>
          <p:cNvPicPr>
            <a:picLocks noChangeAspect="1" noChangeArrowheads="1"/>
          </p:cNvPicPr>
          <p:nvPr userDrawn="1"/>
        </p:nvPicPr>
        <p:blipFill>
          <a:blip r:embed="rId3" cstate="print"/>
          <a:srcRect/>
          <a:stretch>
            <a:fillRect/>
          </a:stretch>
        </p:blipFill>
        <p:spPr bwMode="auto">
          <a:xfrm>
            <a:off x="0" y="4254104"/>
            <a:ext cx="9144000" cy="889397"/>
          </a:xfrm>
          <a:prstGeom prst="rect">
            <a:avLst/>
          </a:prstGeom>
          <a:noFill/>
          <a:ln w="9525">
            <a:noFill/>
            <a:miter lim="800000"/>
            <a:headEnd/>
            <a:tailEnd/>
          </a:ln>
        </p:spPr>
      </p:pic>
      <p:sp>
        <p:nvSpPr>
          <p:cNvPr id="11" name="Text Box 8"/>
          <p:cNvSpPr txBox="1">
            <a:spLocks noChangeArrowheads="1"/>
          </p:cNvSpPr>
          <p:nvPr userDrawn="1"/>
        </p:nvSpPr>
        <p:spPr bwMode="auto">
          <a:xfrm>
            <a:off x="0" y="4972050"/>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a:t>
            </a:r>
            <a:r>
              <a:rPr lang="en-US" altLang="ja-JP" sz="675" b="1" dirty="0">
                <a:solidFill>
                  <a:srgbClr val="F8A706"/>
                </a:solidFill>
                <a:latin typeface="ＭＳ Ｐゴシック" charset="-128"/>
              </a:rPr>
              <a:t>SYSTENA CORPORATION. ALL RIGHTS RESERVED</a:t>
            </a:r>
          </a:p>
        </p:txBody>
      </p:sp>
      <p:sp>
        <p:nvSpPr>
          <p:cNvPr id="2" name="タイトル 1"/>
          <p:cNvSpPr>
            <a:spLocks noGrp="1"/>
          </p:cNvSpPr>
          <p:nvPr>
            <p:ph type="ctrTitle"/>
          </p:nvPr>
        </p:nvSpPr>
        <p:spPr>
          <a:xfrm>
            <a:off x="1015027" y="1491630"/>
            <a:ext cx="6984000" cy="529200"/>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59299E1-8FBC-415B-A13A-BB93356ED4FD}"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51668633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FD46DF3-C2EE-4436-9F77-B1EA788AC9F7}"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3461493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F75C1A8-F37E-4FBF-9391-1E42477FEAF1}"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382891798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CBAA9FF-2526-4EC8-AFB6-9BD01E81D69D}"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55177525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951570"/>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431391"/>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951570"/>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431391"/>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16CCD81-9194-4663-95C9-F3AA3D19AF39}" type="datetime1">
              <a:rPr kumimoji="1" lang="ja-JP" altLang="en-US" smtClean="0"/>
              <a:t>2020/3/6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381657990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48B45E3-C920-408F-8487-2D37E3C5605B}" type="datetime1">
              <a:rPr kumimoji="1" lang="ja-JP" altLang="en-US" smtClean="0"/>
              <a:t>2020/3/6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3983752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AFAD0B8-81D5-4B0B-AF10-4811A4EB3CEF}"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335888759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C76E09D-D2A4-4C6E-955A-6380F0575BE9}" type="datetime1">
              <a:rPr kumimoji="1" lang="ja-JP" altLang="en-US" smtClean="0"/>
              <a:t>2020/3/6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50375786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725467"/>
            <a:ext cx="3008313" cy="766163"/>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735546"/>
            <a:ext cx="5111751" cy="38590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501710"/>
            <a:ext cx="3008313" cy="3092914"/>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E493491-F2C6-4BAA-A422-6B18B0927AB2}"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86571920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735547"/>
            <a:ext cx="5486400" cy="28101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7966657-9B76-4ED6-8C3E-1F565E135C3C}"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423526951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05978"/>
            <a:ext cx="6984000" cy="475562"/>
          </a:xfr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27069" y="797458"/>
            <a:ext cx="8229600" cy="3394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13950ED-8159-4B5C-8E83-2DB43742C588}"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188737200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1540"/>
            <a:ext cx="2057400" cy="375106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81540"/>
            <a:ext cx="6019800" cy="375106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A8A89B4-A61B-4E2C-A22B-30AB7A7E7F13}"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65167748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2" cstate="print"/>
          <a:srcRect/>
          <a:stretch>
            <a:fillRect/>
          </a:stretch>
        </p:blipFill>
        <p:spPr bwMode="auto">
          <a:xfrm>
            <a:off x="3851277" y="1221583"/>
            <a:ext cx="5292725" cy="3278981"/>
          </a:xfrm>
          <a:prstGeom prst="rect">
            <a:avLst/>
          </a:prstGeom>
          <a:noFill/>
          <a:ln w="9525">
            <a:noFill/>
            <a:miter lim="800000"/>
            <a:headEnd/>
            <a:tailEnd/>
          </a:ln>
        </p:spPr>
      </p:pic>
      <p:pic>
        <p:nvPicPr>
          <p:cNvPr id="16" name="Picture 7" descr="システナmaster5"/>
          <p:cNvPicPr>
            <a:picLocks noChangeAspect="1" noChangeArrowheads="1"/>
          </p:cNvPicPr>
          <p:nvPr userDrawn="1"/>
        </p:nvPicPr>
        <p:blipFill>
          <a:blip r:embed="rId3" cstate="print"/>
          <a:srcRect/>
          <a:stretch>
            <a:fillRect/>
          </a:stretch>
        </p:blipFill>
        <p:spPr bwMode="auto">
          <a:xfrm>
            <a:off x="0" y="4538662"/>
            <a:ext cx="9144000" cy="604838"/>
          </a:xfrm>
          <a:prstGeom prst="rect">
            <a:avLst/>
          </a:prstGeom>
          <a:noFill/>
          <a:ln w="9525">
            <a:noFill/>
            <a:miter lim="800000"/>
            <a:headEnd/>
            <a:tailEnd/>
          </a:ln>
        </p:spPr>
      </p:pic>
      <p:sp>
        <p:nvSpPr>
          <p:cNvPr id="17" name="Text Box 8"/>
          <p:cNvSpPr txBox="1">
            <a:spLocks noChangeArrowheads="1"/>
          </p:cNvSpPr>
          <p:nvPr userDrawn="1"/>
        </p:nvSpPr>
        <p:spPr bwMode="auto">
          <a:xfrm>
            <a:off x="4982839" y="5007769"/>
            <a:ext cx="4290195"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F3300"/>
                </a:solidFill>
                <a:latin typeface="ＭＳ Ｐゴシック" charset="-128"/>
              </a:rPr>
              <a:t>COPYRIGHT ©</a:t>
            </a:r>
            <a:r>
              <a:rPr lang="en-US" altLang="ja-JP" sz="675" b="1" dirty="0" smtClean="0">
                <a:solidFill>
                  <a:srgbClr val="FF3300"/>
                </a:solidFill>
                <a:latin typeface="ＭＳ Ｐゴシック" charset="-128"/>
              </a:rPr>
              <a:t>2010-2017 </a:t>
            </a:r>
            <a:r>
              <a:rPr lang="en-US" altLang="ja-JP" sz="675" b="1" dirty="0">
                <a:solidFill>
                  <a:srgbClr val="FF3300"/>
                </a:solidFill>
                <a:latin typeface="ＭＳ Ｐゴシック" charset="-128"/>
              </a:rPr>
              <a:t>SYSTENA CORPORATION. ALL RIGHTS RESERVED</a:t>
            </a:r>
          </a:p>
        </p:txBody>
      </p:sp>
      <p:sp>
        <p:nvSpPr>
          <p:cNvPr id="18" name="Rectangle 3"/>
          <p:cNvSpPr>
            <a:spLocks noChangeArrowheads="1"/>
          </p:cNvSpPr>
          <p:nvPr userDrawn="1"/>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a:solidFill>
                  <a:srgbClr val="F8A706"/>
                </a:solidFill>
                <a:latin typeface="Monotype Corsiva" pitchFamily="66" charset="0"/>
                <a:ea typeface="HGPｺﾞｼｯｸE" pitchFamily="50" charset="-128"/>
              </a:rPr>
              <a:t>Confidential Information</a:t>
            </a:r>
          </a:p>
        </p:txBody>
      </p:sp>
      <p:cxnSp>
        <p:nvCxnSpPr>
          <p:cNvPr id="19" name="直線コネクタ 8"/>
          <p:cNvCxnSpPr/>
          <p:nvPr userDrawn="1"/>
        </p:nvCxnSpPr>
        <p:spPr>
          <a:xfrm>
            <a:off x="1015027" y="2043112"/>
            <a:ext cx="7085367"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ctrTitle"/>
          </p:nvPr>
        </p:nvSpPr>
        <p:spPr>
          <a:xfrm>
            <a:off x="899592" y="1383618"/>
            <a:ext cx="7309372" cy="659495"/>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398F890-5BAC-4099-B6BE-892E52A4D282}"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164372028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FBC376A-D839-4647-92B7-65AC84620B4F}"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380442409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B4586AC-5B44-4D2D-B8AF-A9B8BCB0778E}"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35400065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1492DFC-9BF2-456C-BDDB-6230061781F9}"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182276112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951570"/>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431391"/>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951570"/>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431391"/>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7699BE1-BB2F-49E5-9C43-23ED6734FD79}" type="datetime1">
              <a:rPr kumimoji="1" lang="ja-JP" altLang="en-US" smtClean="0"/>
              <a:t>2020/3/6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40140805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3AE40F2-6566-4E0C-8CA0-AE5BE9ED7210}"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366326409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95E6D34-4B10-415B-83B6-964FB0D37642}" type="datetime1">
              <a:rPr kumimoji="1" lang="ja-JP" altLang="en-US" smtClean="0"/>
              <a:t>2020/3/6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419145022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6F43E1E-7997-4536-9E32-91A30E3A21A7}" type="datetime1">
              <a:rPr kumimoji="1" lang="ja-JP" altLang="en-US" smtClean="0"/>
              <a:t>2020/3/6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275540338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573529"/>
            <a:ext cx="3008313" cy="787607"/>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573528"/>
            <a:ext cx="5111751" cy="396708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テキスト プレースホルダー 3"/>
          <p:cNvSpPr>
            <a:spLocks noGrp="1"/>
          </p:cNvSpPr>
          <p:nvPr>
            <p:ph type="body" sz="half" idx="2"/>
          </p:nvPr>
        </p:nvSpPr>
        <p:spPr>
          <a:xfrm>
            <a:off x="457202" y="1361136"/>
            <a:ext cx="3008313" cy="317948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10739D-3BDA-4318-B864-93F46DEFE0A8}"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398265444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543858"/>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73529"/>
            <a:ext cx="5486400" cy="286414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3968911"/>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CDE330E-A6D7-4760-8E43-44830D03A7FE}"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304204372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95C27D4-0E60-44EB-8788-AD811AD4F6CB}"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242625264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73528"/>
            <a:ext cx="2057400" cy="396708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73528"/>
            <a:ext cx="6019800" cy="396708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35468EC-1490-4DFE-ABE9-634A713448B4}"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223873730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1" y="1329930"/>
            <a:ext cx="5292725" cy="3278981"/>
          </a:xfrm>
          <a:prstGeom prst="rect">
            <a:avLst/>
          </a:prstGeom>
          <a:noFill/>
          <a:ln w="9525">
            <a:noFill/>
            <a:miter lim="800000"/>
            <a:headEnd/>
            <a:tailEnd/>
          </a:ln>
        </p:spPr>
      </p:pic>
      <p:pic>
        <p:nvPicPr>
          <p:cNvPr id="8" name="図 2" descr="キャッチ.bmp"/>
          <p:cNvPicPr>
            <a:picLocks noChangeAspect="1"/>
          </p:cNvPicPr>
          <p:nvPr userDrawn="1"/>
        </p:nvPicPr>
        <p:blipFill>
          <a:blip r:embed="rId3" cstate="print"/>
          <a:srcRect/>
          <a:stretch>
            <a:fillRect/>
          </a:stretch>
        </p:blipFill>
        <p:spPr bwMode="auto">
          <a:xfrm>
            <a:off x="250825" y="4769644"/>
            <a:ext cx="3352800" cy="178594"/>
          </a:xfrm>
          <a:prstGeom prst="rect">
            <a:avLst/>
          </a:prstGeom>
          <a:noFill/>
          <a:ln w="9525">
            <a:noFill/>
            <a:miter lim="800000"/>
            <a:headEnd/>
            <a:tailEnd/>
          </a:ln>
        </p:spPr>
      </p:pic>
      <p:sp>
        <p:nvSpPr>
          <p:cNvPr id="9" name="Rectangle 3"/>
          <p:cNvSpPr>
            <a:spLocks noChangeArrowheads="1"/>
          </p:cNvSpPr>
          <p:nvPr userDrawn="1"/>
        </p:nvSpPr>
        <p:spPr bwMode="auto">
          <a:xfrm>
            <a:off x="7343778"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pic>
        <p:nvPicPr>
          <p:cNvPr id="10" name="Picture 5" descr="システナロゴ1"/>
          <p:cNvPicPr>
            <a:picLocks noChangeAspect="1" noChangeArrowheads="1"/>
          </p:cNvPicPr>
          <p:nvPr userDrawn="1"/>
        </p:nvPicPr>
        <p:blipFill>
          <a:blip r:embed="rId4" cstate="print"/>
          <a:srcRect/>
          <a:stretch>
            <a:fillRect/>
          </a:stretch>
        </p:blipFill>
        <p:spPr bwMode="auto">
          <a:xfrm>
            <a:off x="6588126" y="4513661"/>
            <a:ext cx="2555875" cy="629840"/>
          </a:xfrm>
          <a:prstGeom prst="rect">
            <a:avLst/>
          </a:prstGeom>
          <a:noFill/>
          <a:ln w="9525">
            <a:noFill/>
            <a:miter lim="800000"/>
            <a:headEnd/>
            <a:tailEnd/>
          </a:ln>
        </p:spPr>
      </p:pic>
      <p:sp>
        <p:nvSpPr>
          <p:cNvPr id="11" name="Line 6"/>
          <p:cNvSpPr>
            <a:spLocks noChangeShapeType="1"/>
          </p:cNvSpPr>
          <p:nvPr userDrawn="1"/>
        </p:nvSpPr>
        <p:spPr bwMode="auto">
          <a:xfrm>
            <a:off x="179390" y="5001816"/>
            <a:ext cx="6408737" cy="0"/>
          </a:xfrm>
          <a:prstGeom prst="line">
            <a:avLst/>
          </a:prstGeom>
          <a:noFill/>
          <a:ln w="38100">
            <a:solidFill>
              <a:srgbClr val="F8A706"/>
            </a:solidFill>
            <a:round/>
            <a:headEnd/>
            <a:tailEnd/>
          </a:ln>
          <a:effectLst/>
        </p:spPr>
        <p:txBody>
          <a:bodyPr/>
          <a:lstStyle/>
          <a:p>
            <a:pPr>
              <a:defRPr/>
            </a:pPr>
            <a:endParaRPr lang="ja-JP" altLang="en-US" sz="1050"/>
          </a:p>
        </p:txBody>
      </p:sp>
      <p:sp>
        <p:nvSpPr>
          <p:cNvPr id="12" name="Text Box 9"/>
          <p:cNvSpPr txBox="1">
            <a:spLocks noChangeArrowheads="1"/>
          </p:cNvSpPr>
          <p:nvPr userDrawn="1"/>
        </p:nvSpPr>
        <p:spPr bwMode="auto">
          <a:xfrm>
            <a:off x="147638" y="4995863"/>
            <a:ext cx="4208339"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a:t>
            </a:r>
            <a:r>
              <a:rPr lang="en-US" altLang="ja-JP" sz="675" b="1" dirty="0">
                <a:solidFill>
                  <a:srgbClr val="F8A706"/>
                </a:solidFill>
                <a:latin typeface="ＭＳ Ｐゴシック" charset="-128"/>
              </a:rPr>
              <a:t>SYSTENA CORPORATION. ALL RIGHTS RESERVED</a:t>
            </a:r>
          </a:p>
        </p:txBody>
      </p:sp>
      <p:cxnSp>
        <p:nvCxnSpPr>
          <p:cNvPr id="13" name="直線コネクタ 8"/>
          <p:cNvCxnSpPr/>
          <p:nvPr userDrawn="1"/>
        </p:nvCxnSpPr>
        <p:spPr>
          <a:xfrm>
            <a:off x="1015027" y="2043112"/>
            <a:ext cx="7042599"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ctrTitle"/>
          </p:nvPr>
        </p:nvSpPr>
        <p:spPr>
          <a:xfrm>
            <a:off x="1015027" y="1275606"/>
            <a:ext cx="7042599" cy="767507"/>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92B27FF-BAA1-4B1E-A92E-5C232728DBF4}"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180714059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DD7717F-96E6-49B4-89CC-271FF21BC244}"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274978841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DC417-7D41-40FE-9EA1-966FE2D06564}"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1044096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85C428C-A62D-47E7-9FC0-6FC8A95F1C63}"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38499800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6183" y="951570"/>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6183" y="1431391"/>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5" name="テキスト プレースホルダー 4"/>
          <p:cNvSpPr>
            <a:spLocks noGrp="1"/>
          </p:cNvSpPr>
          <p:nvPr>
            <p:ph type="body" sz="quarter" idx="3"/>
          </p:nvPr>
        </p:nvSpPr>
        <p:spPr>
          <a:xfrm>
            <a:off x="4644009" y="951570"/>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4009" y="1431391"/>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7" name="日付プレースホルダー 6"/>
          <p:cNvSpPr>
            <a:spLocks noGrp="1"/>
          </p:cNvSpPr>
          <p:nvPr>
            <p:ph type="dt" sz="half" idx="10"/>
          </p:nvPr>
        </p:nvSpPr>
        <p:spPr/>
        <p:txBody>
          <a:bodyPr/>
          <a:lstStyle/>
          <a:p>
            <a:fld id="{A7C025AD-9125-4F8F-A48D-2E79AC345079}" type="datetime1">
              <a:rPr kumimoji="1" lang="ja-JP" altLang="en-US" smtClean="0"/>
              <a:t>2020/3/6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322932418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951570"/>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431391"/>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951570"/>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431391"/>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F61B0EF-A013-4956-805F-AF4A001CC949}" type="datetime1">
              <a:rPr kumimoji="1" lang="ja-JP" altLang="en-US" smtClean="0"/>
              <a:t>2020/3/6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227432842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C4C691A-7AE9-46FB-9A96-D44D0183E3E7}" type="datetime1">
              <a:rPr kumimoji="1" lang="ja-JP" altLang="en-US" smtClean="0"/>
              <a:t>2020/3/6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155311896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F7B0F3B-BAEB-491E-A873-48BD9E6C2CE5}" type="datetime1">
              <a:rPr kumimoji="1" lang="ja-JP" altLang="en-US" smtClean="0"/>
              <a:t>2020/3/6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3596808242"/>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531282"/>
            <a:ext cx="3008313" cy="798330"/>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519522"/>
            <a:ext cx="5111751" cy="402109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テキスト プレースホルダー 3"/>
          <p:cNvSpPr>
            <a:spLocks noGrp="1"/>
          </p:cNvSpPr>
          <p:nvPr>
            <p:ph type="body" sz="half" idx="2"/>
          </p:nvPr>
        </p:nvSpPr>
        <p:spPr>
          <a:xfrm>
            <a:off x="457202" y="1329612"/>
            <a:ext cx="3008313" cy="322276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87BCBF1-F146-4F7D-B18D-10B5BBCFDF2B}"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282130808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543858"/>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73528"/>
            <a:ext cx="5486400" cy="297215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3968911"/>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0DAE205-B92A-4103-96CC-2EBA0713AAC5}"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66584176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33468"/>
            <a:ext cx="6984000" cy="529200"/>
          </a:xfr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3AEB9F5-25A9-4147-ACF1-3F5260E58A7C}"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894691260"/>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19522"/>
            <a:ext cx="2057400" cy="402109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19522"/>
            <a:ext cx="6019800" cy="402109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CFFB0F-E77E-4DD8-9104-98EA3AD81AF3}"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298865780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5"/>
            <a:ext cx="1562732" cy="5152319"/>
          </a:xfrm>
          <a:prstGeom prst="rect">
            <a:avLst/>
          </a:prstGeom>
        </p:spPr>
      </p:pic>
      <p:pic>
        <p:nvPicPr>
          <p:cNvPr id="8" name="Picture 6" descr="システナロゴ1"/>
          <p:cNvPicPr>
            <a:picLocks noChangeAspect="1" noChangeArrowheads="1"/>
          </p:cNvPicPr>
          <p:nvPr userDrawn="1"/>
        </p:nvPicPr>
        <p:blipFill>
          <a:blip r:embed="rId3" cstate="print"/>
          <a:srcRect/>
          <a:stretch>
            <a:fillRect/>
          </a:stretch>
        </p:blipFill>
        <p:spPr bwMode="auto">
          <a:xfrm>
            <a:off x="6997163" y="145749"/>
            <a:ext cx="1966923" cy="484520"/>
          </a:xfrm>
          <a:prstGeom prst="rect">
            <a:avLst/>
          </a:prstGeom>
          <a:noFill/>
          <a:ln w="9525">
            <a:noFill/>
            <a:miter lim="800000"/>
            <a:headEnd/>
            <a:tailEnd/>
          </a:ln>
        </p:spPr>
      </p:pic>
      <p:cxnSp>
        <p:nvCxnSpPr>
          <p:cNvPr id="9" name="直線コネクタ 8"/>
          <p:cNvCxnSpPr/>
          <p:nvPr userDrawn="1"/>
        </p:nvCxnSpPr>
        <p:spPr>
          <a:xfrm>
            <a:off x="1583183" y="2358461"/>
            <a:ext cx="723680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 name="Text Box 8"/>
          <p:cNvSpPr txBox="1">
            <a:spLocks noChangeArrowheads="1"/>
          </p:cNvSpPr>
          <p:nvPr userDrawn="1"/>
        </p:nvSpPr>
        <p:spPr bwMode="auto">
          <a:xfrm>
            <a:off x="4921759" y="4974785"/>
            <a:ext cx="4150806" cy="196208"/>
          </a:xfrm>
          <a:prstGeom prst="rect">
            <a:avLst/>
          </a:prstGeom>
          <a:noFill/>
          <a:ln w="9525">
            <a:noFill/>
            <a:miter lim="800000"/>
            <a:headEnd/>
            <a:tailEnd/>
          </a:ln>
          <a:effectLst/>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 </a:t>
            </a:r>
            <a:r>
              <a:rPr lang="en-US" altLang="ja-JP" sz="675" b="1" dirty="0">
                <a:solidFill>
                  <a:schemeClr val="accent6">
                    <a:lumMod val="50000"/>
                  </a:schemeClr>
                </a:solidFill>
                <a:latin typeface="ＭＳ Ｐゴシック" charset="-128"/>
              </a:rPr>
              <a:t>SYSTENA CORPORATION. ALL RIGHTS RESERVED</a:t>
            </a:r>
          </a:p>
        </p:txBody>
      </p:sp>
      <p:pic>
        <p:nvPicPr>
          <p:cNvPr id="11" name="図 10"/>
          <p:cNvPicPr>
            <a:picLocks noChangeAspect="1"/>
          </p:cNvPicPr>
          <p:nvPr userDrawn="1"/>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5505180" y="4728014"/>
            <a:ext cx="3555556" cy="333334"/>
          </a:xfrm>
          <a:prstGeom prst="rect">
            <a:avLst/>
          </a:prstGeom>
        </p:spPr>
      </p:pic>
      <p:sp>
        <p:nvSpPr>
          <p:cNvPr id="12" name="Rectangle 3"/>
          <p:cNvSpPr>
            <a:spLocks noChangeArrowheads="1"/>
          </p:cNvSpPr>
          <p:nvPr userDrawn="1"/>
        </p:nvSpPr>
        <p:spPr bwMode="auto">
          <a:xfrm>
            <a:off x="7527904" y="-4410"/>
            <a:ext cx="1512701" cy="171274"/>
          </a:xfrm>
          <a:prstGeom prst="rect">
            <a:avLst/>
          </a:prstGeom>
          <a:noFill/>
          <a:ln w="9525">
            <a:noFill/>
            <a:miter lim="800000"/>
            <a:headEnd/>
            <a:tailEnd/>
          </a:ln>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sp>
        <p:nvSpPr>
          <p:cNvPr id="2" name="タイトル 1"/>
          <p:cNvSpPr>
            <a:spLocks noGrp="1"/>
          </p:cNvSpPr>
          <p:nvPr>
            <p:ph type="ctrTitle"/>
          </p:nvPr>
        </p:nvSpPr>
        <p:spPr>
          <a:xfrm>
            <a:off x="1536968" y="1761660"/>
            <a:ext cx="6984000" cy="529200"/>
          </a:xfrm>
        </p:spPr>
        <p:txBody>
          <a:bodyPr>
            <a:normAutofit/>
          </a:bodyPr>
          <a:lstStyle>
            <a:lvl1pPr algn="ctr">
              <a:defRPr sz="2400"/>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721359" y="2787774"/>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8085D00-20E4-499B-A56A-80C5F893F20C}"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2434522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1_タイトル スライド">
    <p:spTree>
      <p:nvGrpSpPr>
        <p:cNvPr id="1" name=""/>
        <p:cNvGrpSpPr/>
        <p:nvPr/>
      </p:nvGrpSpPr>
      <p:grpSpPr>
        <a:xfrm>
          <a:off x="0" y="0"/>
          <a:ext cx="0" cy="0"/>
          <a:chOff x="0" y="0"/>
          <a:chExt cx="0" cy="0"/>
        </a:xfrm>
      </p:grpSpPr>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40" y="3492190"/>
            <a:ext cx="9149037" cy="1651310"/>
          </a:xfrm>
          <a:prstGeom prst="rect">
            <a:avLst/>
          </a:prstGeom>
        </p:spPr>
      </p:pic>
      <p:cxnSp>
        <p:nvCxnSpPr>
          <p:cNvPr id="8" name="直線コネクタ 7"/>
          <p:cNvCxnSpPr/>
          <p:nvPr userDrawn="1"/>
        </p:nvCxnSpPr>
        <p:spPr>
          <a:xfrm>
            <a:off x="1007083" y="1761660"/>
            <a:ext cx="723680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9" name="図 8"/>
          <p:cNvPicPr>
            <a:picLocks noChangeAspect="1"/>
          </p:cNvPicPr>
          <p:nvPr userDrawn="1"/>
        </p:nvPicPr>
        <p:blipFill>
          <a:blip r:embed="rId3">
            <a:duotone>
              <a:prstClr val="black"/>
              <a:schemeClr val="accent3">
                <a:tint val="45000"/>
                <a:satMod val="400000"/>
              </a:schemeClr>
            </a:duotone>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08520" y="-31531"/>
            <a:ext cx="3555556" cy="333334"/>
          </a:xfrm>
          <a:prstGeom prst="rect">
            <a:avLst/>
          </a:prstGeom>
        </p:spPr>
      </p:pic>
      <p:pic>
        <p:nvPicPr>
          <p:cNvPr id="10" name="Picture 6" descr="システナロゴ1"/>
          <p:cNvPicPr>
            <a:picLocks noChangeAspect="1" noChangeArrowheads="1"/>
          </p:cNvPicPr>
          <p:nvPr userDrawn="1"/>
        </p:nvPicPr>
        <p:blipFill>
          <a:blip r:embed="rId5" cstate="print"/>
          <a:srcRect/>
          <a:stretch>
            <a:fillRect/>
          </a:stretch>
        </p:blipFill>
        <p:spPr bwMode="auto">
          <a:xfrm>
            <a:off x="7177078" y="193614"/>
            <a:ext cx="1966923" cy="484520"/>
          </a:xfrm>
          <a:prstGeom prst="rect">
            <a:avLst/>
          </a:prstGeom>
          <a:noFill/>
          <a:ln w="9525">
            <a:noFill/>
            <a:miter lim="800000"/>
            <a:headEnd/>
            <a:tailEnd/>
          </a:ln>
        </p:spPr>
      </p:pic>
      <p:sp>
        <p:nvSpPr>
          <p:cNvPr id="11" name="Rectangle 3"/>
          <p:cNvSpPr>
            <a:spLocks noChangeArrowheads="1"/>
          </p:cNvSpPr>
          <p:nvPr userDrawn="1"/>
        </p:nvSpPr>
        <p:spPr bwMode="auto">
          <a:xfrm>
            <a:off x="7343776" y="31531"/>
            <a:ext cx="1800225" cy="270272"/>
          </a:xfrm>
          <a:prstGeom prst="rect">
            <a:avLst/>
          </a:prstGeom>
          <a:noFill/>
          <a:ln w="9525">
            <a:noFill/>
            <a:miter lim="800000"/>
            <a:headEnd/>
            <a:tailEnd/>
          </a:ln>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20000"/>
              </a:spcBef>
              <a:defRPr/>
            </a:pPr>
            <a:r>
              <a:rPr lang="en-US" altLang="ja-JP" sz="1050" b="1" dirty="0">
                <a:solidFill>
                  <a:srgbClr val="FF903E"/>
                </a:solidFill>
                <a:latin typeface="Monotype Corsiva" pitchFamily="66" charset="0"/>
                <a:ea typeface="HGPｺﾞｼｯｸE" pitchFamily="50" charset="-128"/>
              </a:rPr>
              <a:t>Confidential Information</a:t>
            </a:r>
          </a:p>
        </p:txBody>
      </p:sp>
      <p:sp>
        <p:nvSpPr>
          <p:cNvPr id="12" name="Text Box 8"/>
          <p:cNvSpPr txBox="1">
            <a:spLocks noChangeArrowheads="1"/>
          </p:cNvSpPr>
          <p:nvPr userDrawn="1"/>
        </p:nvSpPr>
        <p:spPr bwMode="auto">
          <a:xfrm>
            <a:off x="-4940" y="5001908"/>
            <a:ext cx="4150806" cy="196208"/>
          </a:xfrm>
          <a:prstGeom prst="rect">
            <a:avLst/>
          </a:prstGeom>
          <a:noFill/>
          <a:ln w="9525">
            <a:noFill/>
            <a:miter lim="800000"/>
            <a:headEnd/>
            <a:tailEnd/>
          </a:ln>
          <a:effectLst/>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 </a:t>
            </a:r>
            <a:r>
              <a:rPr lang="en-US" altLang="ja-JP" sz="675" b="1" dirty="0">
                <a:solidFill>
                  <a:schemeClr val="accent6">
                    <a:lumMod val="50000"/>
                  </a:schemeClr>
                </a:solidFill>
                <a:latin typeface="ＭＳ Ｐゴシック" charset="-128"/>
              </a:rPr>
              <a:t>SYSTENA CORPORATION. ALL RIGHTS RESERVED</a:t>
            </a:r>
          </a:p>
        </p:txBody>
      </p:sp>
      <p:sp>
        <p:nvSpPr>
          <p:cNvPr id="2" name="タイトル 1"/>
          <p:cNvSpPr>
            <a:spLocks noGrp="1"/>
          </p:cNvSpPr>
          <p:nvPr>
            <p:ph type="ctrTitle"/>
          </p:nvPr>
        </p:nvSpPr>
        <p:spPr>
          <a:xfrm>
            <a:off x="1080000" y="1167594"/>
            <a:ext cx="6984000" cy="529200"/>
          </a:xfrm>
        </p:spPr>
        <p:txBody>
          <a:bodyPr>
            <a:normAutofit/>
          </a:bodyPr>
          <a:lstStyle>
            <a:lvl1pPr algn="ctr">
              <a:defRPr sz="2400"/>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03169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697F0EDF-9C01-42CF-A80F-407F2E925C3B}"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129153674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6EE7164-640F-4F83-B8DA-C8BCB3EA844F}"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36781350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974F150-B927-4E70-B866-3A10820FC9D2}" type="datetime1">
              <a:rPr kumimoji="1" lang="ja-JP" altLang="en-US" smtClean="0"/>
              <a:t>2020/3/6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57731785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00F0A3B-A9BC-4F81-901C-20C34C75D95F}"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7080360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5DAE725-F701-435E-A07A-1D6D9C30600A}"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225587531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EDE5866-40B9-48FD-AF8C-533C16A52DEB}" type="datetime1">
              <a:rPr kumimoji="1" lang="ja-JP" altLang="en-US" smtClean="0"/>
              <a:t>2020/3/6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424110918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2C94E98-8EB8-470E-9BC1-3151E1D245A9}" type="datetime1">
              <a:rPr kumimoji="1" lang="ja-JP" altLang="en-US" smtClean="0"/>
              <a:t>2020/3/6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1407718255"/>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6A6C90B-09DB-4DAA-8239-0965DA92C562}" type="datetime1">
              <a:rPr kumimoji="1" lang="ja-JP" altLang="en-US" smtClean="0"/>
              <a:t>2020/3/6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1645562187"/>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585289"/>
            <a:ext cx="3008313" cy="798329"/>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573529"/>
            <a:ext cx="5111750" cy="40210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1" y="1371857"/>
            <a:ext cx="3008313" cy="322276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62B7BDF-B330-4028-9E4C-8CF3651DF6DB}"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2083923245"/>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73528"/>
            <a:ext cx="5486400" cy="297215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DC586AB-336F-4CC6-B0AD-8F88A267CD8B}"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320583778"/>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2F318B0-51CB-43A8-B66B-A49A3BC0CD03}"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4000762758"/>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73529"/>
            <a:ext cx="2057400" cy="4021094"/>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73529"/>
            <a:ext cx="6019800" cy="4021094"/>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ED126D5-DB45-4347-A398-09554973A81C}"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82A83BE-F68A-4BCB-9378-31BD4777DDC4}" type="slidenum">
              <a:rPr kumimoji="1" lang="ja-JP" altLang="en-US" smtClean="0"/>
              <a:t>‹#›</a:t>
            </a:fld>
            <a:endParaRPr kumimoji="1" lang="ja-JP" altLang="en-US"/>
          </a:p>
        </p:txBody>
      </p:sp>
    </p:spTree>
    <p:extLst>
      <p:ext uri="{BB962C8B-B14F-4D97-AF65-F5344CB8AC3E}">
        <p14:creationId xmlns:p14="http://schemas.microsoft.com/office/powerpoint/2010/main" val="51531366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4648546"/>
            <a:ext cx="9144000" cy="497205"/>
          </a:xfrm>
          <a:prstGeom prst="rect">
            <a:avLst/>
          </a:prstGeom>
        </p:spPr>
      </p:pic>
      <p:pic>
        <p:nvPicPr>
          <p:cNvPr id="8" name="Picture 6" descr="システナロゴ1"/>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3" y="4140913"/>
            <a:ext cx="2208191" cy="543953"/>
          </a:xfrm>
          <a:prstGeom prst="rect">
            <a:avLst/>
          </a:prstGeom>
          <a:noFill/>
          <a:ln w="9525">
            <a:noFill/>
            <a:miter lim="800000"/>
            <a:headEnd/>
            <a:tailEnd/>
          </a:ln>
        </p:spPr>
      </p:pic>
      <p:cxnSp>
        <p:nvCxnSpPr>
          <p:cNvPr id="9" name="直線コネクタ 8"/>
          <p:cNvCxnSpPr/>
          <p:nvPr userDrawn="1"/>
        </p:nvCxnSpPr>
        <p:spPr>
          <a:xfrm>
            <a:off x="683571" y="2226568"/>
            <a:ext cx="7957951"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 name="Rectangle 3"/>
          <p:cNvSpPr>
            <a:spLocks noChangeArrowheads="1"/>
          </p:cNvSpPr>
          <p:nvPr userDrawn="1"/>
        </p:nvSpPr>
        <p:spPr bwMode="auto">
          <a:xfrm>
            <a:off x="7343778"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Monotype Corsiva" pitchFamily="66" charset="0"/>
                <a:ea typeface="HGPｺﾞｼｯｸE" pitchFamily="50" charset="-128"/>
              </a:rPr>
              <a:t>Confidential Information</a:t>
            </a:r>
          </a:p>
        </p:txBody>
      </p:sp>
      <p:pic>
        <p:nvPicPr>
          <p:cNvPr id="11" name="図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90847" y="4838066"/>
            <a:ext cx="3555556" cy="333334"/>
          </a:xfrm>
          <a:prstGeom prst="rect">
            <a:avLst/>
          </a:prstGeom>
        </p:spPr>
      </p:pic>
      <p:sp>
        <p:nvSpPr>
          <p:cNvPr id="12" name="Text Box 8"/>
          <p:cNvSpPr txBox="1">
            <a:spLocks noChangeArrowheads="1"/>
          </p:cNvSpPr>
          <p:nvPr userDrawn="1"/>
        </p:nvSpPr>
        <p:spPr bwMode="auto">
          <a:xfrm>
            <a:off x="-10854" y="4972050"/>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 </a:t>
            </a:r>
            <a:r>
              <a:rPr lang="en-US" altLang="ja-JP" sz="675" b="1" dirty="0">
                <a:solidFill>
                  <a:schemeClr val="accent6">
                    <a:lumMod val="50000"/>
                  </a:schemeClr>
                </a:solidFill>
                <a:latin typeface="ＭＳ Ｐゴシック" charset="-128"/>
              </a:rPr>
              <a:t>SYSTENA CORPORATION. ALL RIGHTS RESERVED</a:t>
            </a:r>
          </a:p>
        </p:txBody>
      </p:sp>
      <p:sp>
        <p:nvSpPr>
          <p:cNvPr id="2" name="タイトル 1"/>
          <p:cNvSpPr>
            <a:spLocks noGrp="1"/>
          </p:cNvSpPr>
          <p:nvPr>
            <p:ph type="ctrTitle"/>
          </p:nvPr>
        </p:nvSpPr>
        <p:spPr>
          <a:xfrm>
            <a:off x="774114" y="1545636"/>
            <a:ext cx="7776862" cy="680932"/>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923E8DF-5138-4C17-84C6-037D4C631B27}"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14327990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A5E8DF8-8B5E-4A33-9211-045B0E8850EF}" type="datetime1">
              <a:rPr kumimoji="1" lang="ja-JP" altLang="en-US" smtClean="0"/>
              <a:t>2020/3/6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167750043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170EF40-64CD-461A-BAED-FCD4EACE265A}"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374538161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F4C5383-63CF-4DD0-87C4-C2C66DB747E8}"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347665811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73554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73554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485EA61-E463-43D5-A48A-08D90A348452}"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412172640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681540"/>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161362"/>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681540"/>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161362"/>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11FB3A0-B7E7-4268-A547-EBC77F9A7893}" type="datetime1">
              <a:rPr kumimoji="1" lang="ja-JP" altLang="en-US" smtClean="0"/>
              <a:t>2020/3/6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327457994"/>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BC5CC48-D48E-45C5-AAD1-9E01D96EA13C}" type="datetime1">
              <a:rPr kumimoji="1" lang="ja-JP" altLang="en-US" smtClean="0"/>
              <a:t>2020/3/6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3678472760"/>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6CB89E-2EEF-4DEE-B712-818BB58E1014}" type="datetime1">
              <a:rPr kumimoji="1" lang="ja-JP" altLang="en-US" smtClean="0"/>
              <a:t>2020/3/6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2062379821"/>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606733"/>
            <a:ext cx="3008313" cy="776885"/>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627534"/>
            <a:ext cx="5111751" cy="391308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383618"/>
            <a:ext cx="3008313" cy="313619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9D8AAE-5BF9-4527-8D34-559820F689AB}"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1374722869"/>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73528"/>
            <a:ext cx="5486400" cy="297215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9912"/>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D8A6B6-8EE3-4C2B-955E-619E3EE14FA9}"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135960493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399D2F8-53FE-4412-B78D-E63760BD6EFD}"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196360556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27534"/>
            <a:ext cx="2057400" cy="396708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627534"/>
            <a:ext cx="6019800" cy="396708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A670B8F-F7F9-428C-B873-8E5E427648C1}"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41049670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5" y="789552"/>
            <a:ext cx="3008313" cy="739825"/>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789552"/>
            <a:ext cx="5111751" cy="372641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テキスト プレースホルダー 3"/>
          <p:cNvSpPr>
            <a:spLocks noGrp="1"/>
          </p:cNvSpPr>
          <p:nvPr>
            <p:ph type="body" sz="half" idx="2"/>
          </p:nvPr>
        </p:nvSpPr>
        <p:spPr>
          <a:xfrm>
            <a:off x="457202" y="1544994"/>
            <a:ext cx="3008313" cy="298658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959251F-90A5-4AFC-ADAE-AE7E878B1FE7}"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3988286967"/>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4648546"/>
            <a:ext cx="9144000" cy="497205"/>
          </a:xfrm>
          <a:prstGeom prst="rect">
            <a:avLst/>
          </a:prstGeom>
        </p:spPr>
      </p:pic>
      <p:cxnSp>
        <p:nvCxnSpPr>
          <p:cNvPr id="8" name="直線コネクタ 7"/>
          <p:cNvCxnSpPr/>
          <p:nvPr userDrawn="1"/>
        </p:nvCxnSpPr>
        <p:spPr>
          <a:xfrm>
            <a:off x="940226" y="2302007"/>
            <a:ext cx="723217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userDrawn="1"/>
        </p:nvSpPr>
        <p:spPr bwMode="auto">
          <a:xfrm>
            <a:off x="7342190"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Vijaya" pitchFamily="34" charset="0"/>
                <a:ea typeface="HGPｺﾞｼｯｸE" pitchFamily="50" charset="-128"/>
                <a:cs typeface="Vijaya" pitchFamily="34" charset="0"/>
              </a:rPr>
              <a:t>Confidential Information</a:t>
            </a:r>
          </a:p>
        </p:txBody>
      </p:sp>
      <p:pic>
        <p:nvPicPr>
          <p:cNvPr id="10" name="図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73799" y="4728965"/>
            <a:ext cx="3555556" cy="333334"/>
          </a:xfrm>
          <a:prstGeom prst="rect">
            <a:avLst/>
          </a:prstGeom>
        </p:spPr>
      </p:pic>
      <p:sp>
        <p:nvSpPr>
          <p:cNvPr id="11" name="正方形/長方形 10"/>
          <p:cNvSpPr/>
          <p:nvPr userDrawn="1"/>
        </p:nvSpPr>
        <p:spPr>
          <a:xfrm>
            <a:off x="103199" y="4718303"/>
            <a:ext cx="1440160" cy="328028"/>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2" name="Text Box 8"/>
          <p:cNvSpPr txBox="1">
            <a:spLocks noChangeArrowheads="1"/>
          </p:cNvSpPr>
          <p:nvPr userDrawn="1"/>
        </p:nvSpPr>
        <p:spPr bwMode="auto">
          <a:xfrm>
            <a:off x="4611092" y="4959768"/>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a:t>
            </a:r>
            <a:r>
              <a:rPr lang="ja-JP" altLang="en-US" sz="675" b="1" dirty="0" smtClean="0">
                <a:solidFill>
                  <a:schemeClr val="accent6">
                    <a:lumMod val="50000"/>
                  </a:schemeClr>
                </a:solidFill>
                <a:latin typeface="ＭＳ Ｐゴシック" charset="-128"/>
              </a:rPr>
              <a:t>　</a:t>
            </a:r>
            <a:r>
              <a:rPr lang="en-US" altLang="ja-JP" sz="675" b="1" dirty="0" smtClean="0">
                <a:solidFill>
                  <a:schemeClr val="accent6">
                    <a:lumMod val="50000"/>
                  </a:schemeClr>
                </a:solidFill>
                <a:latin typeface="ＭＳ Ｐゴシック" charset="-128"/>
              </a:rPr>
              <a:t>SYSTENA </a:t>
            </a:r>
            <a:r>
              <a:rPr lang="en-US" altLang="ja-JP" sz="675" b="1" dirty="0">
                <a:solidFill>
                  <a:schemeClr val="accent6">
                    <a:lumMod val="50000"/>
                  </a:schemeClr>
                </a:solidFill>
                <a:latin typeface="ＭＳ Ｐゴシック" charset="-128"/>
              </a:rPr>
              <a:t>CORPORATION. ALL RIGHTS RESERVED</a:t>
            </a:r>
          </a:p>
        </p:txBody>
      </p:sp>
      <p:pic>
        <p:nvPicPr>
          <p:cNvPr id="13" name="Picture 6" descr="システナロゴ1"/>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119958" y="4725640"/>
            <a:ext cx="1331639" cy="328028"/>
          </a:xfrm>
          <a:prstGeom prst="rect">
            <a:avLst/>
          </a:prstGeom>
          <a:noFill/>
          <a:ln w="9525">
            <a:noFill/>
            <a:miter lim="800000"/>
            <a:headEnd/>
            <a:tailEnd/>
          </a:ln>
        </p:spPr>
      </p:pic>
      <p:sp>
        <p:nvSpPr>
          <p:cNvPr id="2" name="タイトル 1"/>
          <p:cNvSpPr>
            <a:spLocks noGrp="1"/>
          </p:cNvSpPr>
          <p:nvPr>
            <p:ph type="ctrTitle"/>
          </p:nvPr>
        </p:nvSpPr>
        <p:spPr>
          <a:xfrm>
            <a:off x="956956" y="1599642"/>
            <a:ext cx="7215445" cy="702365"/>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D988754-A6CA-4611-84EC-BC02C0F7E668}"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138140897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421297-9718-486E-9EE8-4F423E6F82AB}"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3680610046"/>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90C6119-1110-4168-9542-1A584AC59BB3}"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4094607632"/>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005577"/>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C94CCC7-71D0-44D9-90B1-ACEA14730A91}"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481172146"/>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1005576"/>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485398"/>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005576"/>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485398"/>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E1CBABE-8811-4856-A2B2-11EB6B73B529}" type="datetime1">
              <a:rPr kumimoji="1" lang="ja-JP" altLang="en-US" smtClean="0"/>
              <a:t>2020/3/6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3143563850"/>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AB60D3E-FFF0-4B05-B86A-E1FDCE3FC46E}" type="datetime1">
              <a:rPr kumimoji="1" lang="ja-JP" altLang="en-US" smtClean="0"/>
              <a:t>2020/3/6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3142573500"/>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9F339ED-9CA0-4817-92A5-48EF7D65CFA7}" type="datetime1">
              <a:rPr kumimoji="1" lang="ja-JP" altLang="en-US" smtClean="0"/>
              <a:t>2020/3/6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2987647286"/>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585289"/>
            <a:ext cx="3008313" cy="798329"/>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573528"/>
            <a:ext cx="5111751" cy="402109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371858"/>
            <a:ext cx="3008313" cy="322276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329F14C-741D-4DCF-81F3-318A921494B1}"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3940208915"/>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73528"/>
            <a:ext cx="5486400" cy="297215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DC19DF4-E873-4C25-AF0C-0037139F2DF7}"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1635591916"/>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EE61A3-BD18-46D0-A38E-D26DAE2DE5EC}"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22799389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28800" y="3577015"/>
            <a:ext cx="5486400" cy="394483"/>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828800" y="627534"/>
            <a:ext cx="5486400" cy="286414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828800" y="4014913"/>
            <a:ext cx="5486400" cy="56023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A756566-06A6-437E-B0F2-7958C2DB5B33}"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Tree>
    <p:extLst>
      <p:ext uri="{BB962C8B-B14F-4D97-AF65-F5344CB8AC3E}">
        <p14:creationId xmlns:p14="http://schemas.microsoft.com/office/powerpoint/2010/main" val="2184141808"/>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19522"/>
            <a:ext cx="2057400" cy="4075101"/>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519522"/>
            <a:ext cx="6019800" cy="4075101"/>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796590-CA42-4F12-A3EE-B07D100EB6D3}"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2339357486"/>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9832294">
            <a:off x="27435" y="2303480"/>
            <a:ext cx="9144000" cy="4339974"/>
          </a:xfrm>
          <a:prstGeom prst="rect">
            <a:avLst/>
          </a:prstGeom>
        </p:spPr>
      </p:pic>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59411"/>
            <a:ext cx="9144000" cy="385763"/>
          </a:xfrm>
          <a:prstGeom prst="rect">
            <a:avLst/>
          </a:prstGeom>
        </p:spPr>
      </p:pic>
      <p:pic>
        <p:nvPicPr>
          <p:cNvPr id="9" name="Picture 6" descr="システナロゴ1"/>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7812764" y="-860"/>
            <a:ext cx="1331237" cy="327929"/>
          </a:xfrm>
          <a:prstGeom prst="rect">
            <a:avLst/>
          </a:prstGeom>
          <a:noFill/>
          <a:ln>
            <a:noFill/>
          </a:ln>
        </p:spPr>
      </p:pic>
      <p:cxnSp>
        <p:nvCxnSpPr>
          <p:cNvPr id="10" name="直線コネクタ 9"/>
          <p:cNvCxnSpPr/>
          <p:nvPr userDrawn="1"/>
        </p:nvCxnSpPr>
        <p:spPr>
          <a:xfrm>
            <a:off x="611561" y="2400587"/>
            <a:ext cx="7866821"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1" name="Rectangle 3"/>
          <p:cNvSpPr>
            <a:spLocks noChangeArrowheads="1"/>
          </p:cNvSpPr>
          <p:nvPr userDrawn="1"/>
        </p:nvSpPr>
        <p:spPr bwMode="auto">
          <a:xfrm>
            <a:off x="6228186"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Monotype Corsiva" pitchFamily="66" charset="0"/>
                <a:ea typeface="HGPｺﾞｼｯｸE" pitchFamily="50" charset="-128"/>
              </a:rPr>
              <a:t>Confidential Information</a:t>
            </a:r>
          </a:p>
        </p:txBody>
      </p:sp>
      <p:sp>
        <p:nvSpPr>
          <p:cNvPr id="12" name="Text Box 8"/>
          <p:cNvSpPr txBox="1">
            <a:spLocks noChangeArrowheads="1"/>
          </p:cNvSpPr>
          <p:nvPr userDrawn="1"/>
        </p:nvSpPr>
        <p:spPr bwMode="auto">
          <a:xfrm>
            <a:off x="-10854" y="4972050"/>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79646">
                    <a:lumMod val="50000"/>
                  </a:srgbClr>
                </a:solidFill>
                <a:latin typeface="ＭＳ Ｐゴシック" charset="-128"/>
              </a:rPr>
              <a:t>COPYRIGHT ©</a:t>
            </a:r>
            <a:r>
              <a:rPr lang="en-US" altLang="ja-JP" sz="675" b="1" dirty="0" smtClean="0">
                <a:solidFill>
                  <a:srgbClr val="F79646">
                    <a:lumMod val="50000"/>
                  </a:srgbClr>
                </a:solidFill>
                <a:latin typeface="ＭＳ Ｐゴシック" charset="-128"/>
              </a:rPr>
              <a:t>2010-2017 </a:t>
            </a:r>
            <a:r>
              <a:rPr lang="en-US" altLang="ja-JP" sz="675" b="1" dirty="0">
                <a:solidFill>
                  <a:srgbClr val="F79646">
                    <a:lumMod val="50000"/>
                  </a:srgbClr>
                </a:solidFill>
                <a:latin typeface="ＭＳ Ｐゴシック" charset="-128"/>
              </a:rPr>
              <a:t>SYSTENA CORPORATION. ALL RIGHTS RESERVED</a:t>
            </a:r>
          </a:p>
        </p:txBody>
      </p:sp>
      <p:sp>
        <p:nvSpPr>
          <p:cNvPr id="2" name="タイトル 1"/>
          <p:cNvSpPr>
            <a:spLocks noGrp="1"/>
          </p:cNvSpPr>
          <p:nvPr>
            <p:ph type="ctrTitle"/>
          </p:nvPr>
        </p:nvSpPr>
        <p:spPr>
          <a:xfrm>
            <a:off x="685800" y="1597821"/>
            <a:ext cx="7702624" cy="802766"/>
          </a:xfrm>
        </p:spPr>
        <p:txBody>
          <a:bodyPr/>
          <a:lstStyle>
            <a:lvl1pPr algn="ctr">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26D74B0-CF9D-4C53-9D94-83D187EF0F14}"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188702891"/>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3494CA3-A0B3-405F-88D1-76090082BD3D}"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207139843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3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AB59C70-5085-4BD9-A718-C316B06FD815}" type="datetime1">
              <a:rPr kumimoji="1" lang="ja-JP" altLang="en-US" smtClean="0"/>
              <a:t>2020/3/6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3025617580"/>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B2101BE-6CB8-4549-83FD-D3799E4F2DD1}"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2973287301"/>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1"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1"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4C38E75-34ED-41A2-8EFF-43B4F0972D14}" type="datetime1">
              <a:rPr kumimoji="1" lang="ja-JP" altLang="en-US" smtClean="0"/>
              <a:t>2020/3/6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1632565806"/>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5095D93-5DCA-4E7C-9E06-E987A8300CFD}" type="datetime1">
              <a:rPr kumimoji="1" lang="ja-JP" altLang="en-US" smtClean="0"/>
              <a:t>2020/3/6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3853233175"/>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F5CA4FC-6F40-4950-AE88-70B305C6E034}" type="datetime1">
              <a:rPr kumimoji="1" lang="ja-JP" altLang="en-US" smtClean="0"/>
              <a:t>2020/3/6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2260813428"/>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548877"/>
            <a:ext cx="3008313" cy="81977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1" y="548877"/>
            <a:ext cx="5111751" cy="412910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368651"/>
            <a:ext cx="3008313" cy="330933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1DBED6D-6B1D-484B-9C3E-7919AE9C31EF}"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3640801561"/>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49284"/>
            <a:ext cx="5486400" cy="425054"/>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508415"/>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792288" y="4074337"/>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5D3FF32-951C-4F18-9BB8-92B7A053A5D2}" type="datetime1">
              <a:rPr kumimoji="1" lang="ja-JP" altLang="en-US" smtClean="0"/>
              <a:t>2020/3/6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35291426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image" Target="../media/image4.jpeg"/><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theme" Target="../theme/theme10.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image" Target="../media/image13.png"/><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image" Target="../media/image2.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image" Target="../media/image4.jpeg"/><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theme" Target="../theme/theme11.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5" Type="http://schemas.openxmlformats.org/officeDocument/2006/relationships/image" Target="../media/image8.png"/><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image" Target="../media/image2.jpe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2.jpe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2.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5" Type="http://schemas.openxmlformats.org/officeDocument/2006/relationships/image" Target="../media/image4.jpeg"/><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image" Target="../media/image8.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image" Target="../media/image2.jpeg"/><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theme" Target="../theme/theme13.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5" Type="http://schemas.openxmlformats.org/officeDocument/2006/relationships/image" Target="../media/image4.jpeg"/><Relationship Id="rId10" Type="http://schemas.openxmlformats.org/officeDocument/2006/relationships/slideLayout" Target="../slideLayouts/slideLayout144.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image" Target="../media/image8.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3.xml"/><Relationship Id="rId13" Type="http://schemas.openxmlformats.org/officeDocument/2006/relationships/image" Target="../media/image14.png"/><Relationship Id="rId3" Type="http://schemas.openxmlformats.org/officeDocument/2006/relationships/slideLayout" Target="../slideLayouts/slideLayout148.xml"/><Relationship Id="rId7" Type="http://schemas.openxmlformats.org/officeDocument/2006/relationships/slideLayout" Target="../slideLayouts/slideLayout152.xml"/><Relationship Id="rId12" Type="http://schemas.openxmlformats.org/officeDocument/2006/relationships/theme" Target="../theme/theme14.xml"/><Relationship Id="rId2" Type="http://schemas.openxmlformats.org/officeDocument/2006/relationships/slideLayout" Target="../slideLayouts/slideLayout147.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5" Type="http://schemas.openxmlformats.org/officeDocument/2006/relationships/slideLayout" Target="../slideLayouts/slideLayout150.xml"/><Relationship Id="rId10" Type="http://schemas.openxmlformats.org/officeDocument/2006/relationships/slideLayout" Target="../slideLayouts/slideLayout155.xml"/><Relationship Id="rId4" Type="http://schemas.openxmlformats.org/officeDocument/2006/relationships/slideLayout" Target="../slideLayouts/slideLayout149.xml"/><Relationship Id="rId9" Type="http://schemas.openxmlformats.org/officeDocument/2006/relationships/slideLayout" Target="../slideLayouts/slideLayout154.xml"/><Relationship Id="rId14" Type="http://schemas.openxmlformats.org/officeDocument/2006/relationships/image" Target="../media/image4.jpe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image" Target="../media/image16.jpeg"/><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theme" Target="../theme/theme15.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image" Target="../media/image4.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3.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6.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6.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4.jpe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6.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6" Type="http://schemas.openxmlformats.org/officeDocument/2006/relationships/image" Target="../media/image8.pn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4.jpe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2.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image" Target="../media/image8.png"/><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4.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2.pn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image" Target="../media/image4.jpeg"/><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image" Target="../media/image8.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image" Target="../media/image7.png"/><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image" Target="../media/image13.pn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7" descr="システナmaster5"/>
          <p:cNvPicPr>
            <a:picLocks noChangeAspect="1" noChangeArrowheads="1"/>
          </p:cNvPicPr>
          <p:nvPr/>
        </p:nvPicPr>
        <p:blipFill>
          <a:blip r:embed="rId14" cstate="print"/>
          <a:srcRect/>
          <a:stretch>
            <a:fillRect/>
          </a:stretch>
        </p:blipFill>
        <p:spPr bwMode="auto">
          <a:xfrm>
            <a:off x="0" y="4538662"/>
            <a:ext cx="9144000" cy="604838"/>
          </a:xfrm>
          <a:prstGeom prst="rect">
            <a:avLst/>
          </a:prstGeom>
          <a:noFill/>
          <a:ln w="9525">
            <a:noFill/>
            <a:miter lim="800000"/>
            <a:headEnd/>
            <a:tailEnd/>
          </a:ln>
        </p:spPr>
      </p:pic>
      <p:pic>
        <p:nvPicPr>
          <p:cNvPr id="9" name="図 3" descr="システナロゴマーク.JPG"/>
          <p:cNvPicPr>
            <a:picLocks noChangeAspect="1"/>
          </p:cNvPicPr>
          <p:nvPr/>
        </p:nvPicPr>
        <p:blipFill>
          <a:blip r:embed="rId15" cstate="print"/>
          <a:srcRect/>
          <a:stretch>
            <a:fillRect/>
          </a:stretch>
        </p:blipFill>
        <p:spPr bwMode="auto">
          <a:xfrm>
            <a:off x="7956550" y="1"/>
            <a:ext cx="1187451" cy="725091"/>
          </a:xfrm>
          <a:prstGeom prst="rect">
            <a:avLst/>
          </a:prstGeom>
          <a:noFill/>
          <a:ln w="9525">
            <a:noFill/>
            <a:miter lim="800000"/>
            <a:headEnd/>
            <a:tailEnd/>
          </a:ln>
        </p:spPr>
      </p:pic>
      <p:sp>
        <p:nvSpPr>
          <p:cNvPr id="10" name="Rectangle 3"/>
          <p:cNvSpPr>
            <a:spLocks noChangeArrowheads="1"/>
          </p:cNvSpPr>
          <p:nvPr/>
        </p:nvSpPr>
        <p:spPr bwMode="auto">
          <a:xfrm>
            <a:off x="6443666"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cxnSp>
        <p:nvCxnSpPr>
          <p:cNvPr id="11" name="直線コネクタ 8"/>
          <p:cNvCxnSpPr/>
          <p:nvPr/>
        </p:nvCxnSpPr>
        <p:spPr>
          <a:xfrm>
            <a:off x="346656" y="553641"/>
            <a:ext cx="7558027"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プレースホルダー 1"/>
          <p:cNvSpPr>
            <a:spLocks noGrp="1"/>
          </p:cNvSpPr>
          <p:nvPr>
            <p:ph type="title"/>
          </p:nvPr>
        </p:nvSpPr>
        <p:spPr>
          <a:xfrm>
            <a:off x="346655" y="135136"/>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951571"/>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8426CE9-811A-4610-A696-F15B65D46599}" type="datetime1">
              <a:rPr kumimoji="1" lang="ja-JP" altLang="en-US" smtClean="0"/>
              <a:t>2020/3/6</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lvl="0" algn="r">
              <a:spcBef>
                <a:spcPts val="0"/>
              </a:spcBef>
              <a:buNone/>
            </a:pPr>
            <a:fld id="{00000000-1234-1234-1234-123412341234}" type="slidenum">
              <a:rPr lang="ja" sz="1000" smtClean="0">
                <a:solidFill>
                  <a:schemeClr val="dk2"/>
                </a:solidFill>
              </a:rPr>
              <a:t>‹#›</a:t>
            </a:fld>
            <a:endParaRPr lang="ja" sz="1000">
              <a:solidFill>
                <a:schemeClr val="dk2"/>
              </a:solidFill>
            </a:endParaRPr>
          </a:p>
        </p:txBody>
      </p:sp>
      <p:sp>
        <p:nvSpPr>
          <p:cNvPr id="8" name="Text Box 8"/>
          <p:cNvSpPr txBox="1">
            <a:spLocks noChangeArrowheads="1"/>
          </p:cNvSpPr>
          <p:nvPr/>
        </p:nvSpPr>
        <p:spPr bwMode="auto">
          <a:xfrm>
            <a:off x="5148066" y="5007769"/>
            <a:ext cx="421818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F3300"/>
                </a:solidFill>
                <a:latin typeface="ＭＳ Ｐゴシック" charset="-128"/>
              </a:rPr>
              <a:t>COPYRIGHT ©</a:t>
            </a:r>
            <a:r>
              <a:rPr lang="en-US" altLang="ja-JP" sz="675" b="1" dirty="0" smtClean="0">
                <a:solidFill>
                  <a:srgbClr val="FF3300"/>
                </a:solidFill>
                <a:latin typeface="ＭＳ Ｐゴシック" charset="-128"/>
              </a:rPr>
              <a:t>2010-2017 </a:t>
            </a:r>
            <a:r>
              <a:rPr lang="en-US" altLang="ja-JP" sz="675" b="1" dirty="0">
                <a:solidFill>
                  <a:srgbClr val="FF3300"/>
                </a:solidFill>
                <a:latin typeface="ＭＳ Ｐゴシック" charset="-128"/>
              </a:rPr>
              <a:t>SYSTENA CORPORATION. ALL RIGHTS RESERVED</a:t>
            </a:r>
          </a:p>
        </p:txBody>
      </p:sp>
    </p:spTree>
    <p:extLst>
      <p:ext uri="{BB962C8B-B14F-4D97-AF65-F5344CB8AC3E}">
        <p14:creationId xmlns:p14="http://schemas.microsoft.com/office/powerpoint/2010/main" val="1490952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システナロゴ1"/>
          <p:cNvPicPr>
            <a:picLocks noChangeAspect="1" noChangeArrowheads="1"/>
          </p:cNvPicPr>
          <p:nvPr/>
        </p:nvPicPr>
        <p:blipFill>
          <a:blip r:embed="rId13" cstate="print"/>
          <a:srcRect/>
          <a:stretch>
            <a:fillRect/>
          </a:stretch>
        </p:blipFill>
        <p:spPr bwMode="auto">
          <a:xfrm>
            <a:off x="7246149" y="4467638"/>
            <a:ext cx="1897852" cy="467685"/>
          </a:xfrm>
          <a:prstGeom prst="rect">
            <a:avLst/>
          </a:prstGeom>
          <a:noFill/>
          <a:ln w="9525">
            <a:noFill/>
            <a:miter lim="800000"/>
            <a:headEnd/>
            <a:tailEnd/>
          </a:ln>
        </p:spPr>
      </p:pic>
      <p:sp>
        <p:nvSpPr>
          <p:cNvPr id="8" name="正方形/長方形 7"/>
          <p:cNvSpPr/>
          <p:nvPr/>
        </p:nvSpPr>
        <p:spPr>
          <a:xfrm>
            <a:off x="0" y="4894009"/>
            <a:ext cx="9144000" cy="250187"/>
          </a:xfrm>
          <a:prstGeom prst="rect">
            <a:avLst/>
          </a:prstGeom>
          <a:gradFill flip="none" rotWithShape="1">
            <a:gsLst>
              <a:gs pos="0">
                <a:srgbClr val="FF903E"/>
              </a:gs>
              <a:gs pos="50000">
                <a:srgbClr val="FFB279"/>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9" name="Text Box 8"/>
          <p:cNvSpPr txBox="1">
            <a:spLocks noChangeArrowheads="1"/>
          </p:cNvSpPr>
          <p:nvPr/>
        </p:nvSpPr>
        <p:spPr bwMode="auto">
          <a:xfrm>
            <a:off x="0" y="4922631"/>
            <a:ext cx="4067944"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10" name="図 3" descr="システナロゴマーク.JPG"/>
          <p:cNvPicPr>
            <a:picLocks noChangeAspect="1"/>
          </p:cNvPicPr>
          <p:nvPr/>
        </p:nvPicPr>
        <p:blipFill>
          <a:blip r:embed="rId14" cstate="print"/>
          <a:srcRect/>
          <a:stretch>
            <a:fillRect/>
          </a:stretch>
        </p:blipFill>
        <p:spPr bwMode="auto">
          <a:xfrm>
            <a:off x="8444255" y="5966"/>
            <a:ext cx="664144" cy="405545"/>
          </a:xfrm>
          <a:prstGeom prst="rect">
            <a:avLst/>
          </a:prstGeom>
          <a:noFill/>
          <a:ln w="9525">
            <a:noFill/>
            <a:miter lim="800000"/>
            <a:headEnd/>
            <a:tailEnd/>
          </a:ln>
        </p:spPr>
      </p:pic>
      <p:sp>
        <p:nvSpPr>
          <p:cNvPr id="11" name="Rectangle 3"/>
          <p:cNvSpPr>
            <a:spLocks noChangeArrowheads="1"/>
          </p:cNvSpPr>
          <p:nvPr/>
        </p:nvSpPr>
        <p:spPr bwMode="auto">
          <a:xfrm>
            <a:off x="681717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2" name="正方形/長方形 11"/>
          <p:cNvSpPr/>
          <p:nvPr/>
        </p:nvSpPr>
        <p:spPr>
          <a:xfrm>
            <a:off x="395526" y="428352"/>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3" name="テキスト ボックス 12"/>
          <p:cNvSpPr txBox="1"/>
          <p:nvPr/>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4" name="図 1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8046450">
            <a:off x="1143000" y="-222076"/>
            <a:ext cx="6858000" cy="5786632"/>
          </a:xfrm>
          <a:prstGeom prst="rect">
            <a:avLst/>
          </a:prstGeom>
        </p:spPr>
      </p:pic>
      <p:sp>
        <p:nvSpPr>
          <p:cNvPr id="2" name="タイトル プレースホルダー 1"/>
          <p:cNvSpPr>
            <a:spLocks noGrp="1"/>
          </p:cNvSpPr>
          <p:nvPr>
            <p:ph type="title"/>
          </p:nvPr>
        </p:nvSpPr>
        <p:spPr>
          <a:xfrm>
            <a:off x="412268" y="20750"/>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797458"/>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CC01DE8-E88E-4FC5-BF7A-374C6625347C}" type="datetime1">
              <a:rPr kumimoji="1" lang="ja-JP" altLang="en-US" smtClean="0"/>
              <a:t>2020/3/6</a:t>
            </a:fld>
            <a:endParaRPr kumimoji="1" lang="ja-JP" altLang="en-US" dirty="0"/>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48E42ED-3C51-43F7-822E-6372FD057FC9}" type="slidenum">
              <a:rPr kumimoji="1" lang="ja-JP" altLang="en-US" smtClean="0"/>
              <a:t>‹#›</a:t>
            </a:fld>
            <a:endParaRPr kumimoji="1" lang="ja-JP" altLang="en-US"/>
          </a:p>
        </p:txBody>
      </p:sp>
    </p:spTree>
    <p:extLst>
      <p:ext uri="{BB962C8B-B14F-4D97-AF65-F5344CB8AC3E}">
        <p14:creationId xmlns:p14="http://schemas.microsoft.com/office/powerpoint/2010/main" val="2155051079"/>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システナロゴ1"/>
          <p:cNvPicPr>
            <a:picLocks noChangeAspect="1" noChangeArrowheads="1"/>
          </p:cNvPicPr>
          <p:nvPr/>
        </p:nvPicPr>
        <p:blipFill>
          <a:blip r:embed="rId13" cstate="print"/>
          <a:srcRect/>
          <a:stretch>
            <a:fillRect/>
          </a:stretch>
        </p:blipFill>
        <p:spPr bwMode="auto">
          <a:xfrm>
            <a:off x="7246149" y="4454946"/>
            <a:ext cx="1897852" cy="467685"/>
          </a:xfrm>
          <a:prstGeom prst="rect">
            <a:avLst/>
          </a:prstGeom>
          <a:noFill/>
          <a:ln w="9525">
            <a:noFill/>
            <a:miter lim="800000"/>
            <a:headEnd/>
            <a:tailEnd/>
          </a:ln>
        </p:spPr>
      </p:pic>
      <p:sp>
        <p:nvSpPr>
          <p:cNvPr id="8" name="正方形/長方形 7"/>
          <p:cNvSpPr/>
          <p:nvPr/>
        </p:nvSpPr>
        <p:spPr>
          <a:xfrm>
            <a:off x="0" y="4894009"/>
            <a:ext cx="9144000" cy="250187"/>
          </a:xfrm>
          <a:prstGeom prst="rect">
            <a:avLst/>
          </a:prstGeom>
          <a:gradFill flip="none" rotWithShape="1">
            <a:gsLst>
              <a:gs pos="0">
                <a:srgbClr val="FF903E"/>
              </a:gs>
              <a:gs pos="50000">
                <a:srgbClr val="FFB279"/>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9" name="Text Box 8"/>
          <p:cNvSpPr txBox="1">
            <a:spLocks noChangeArrowheads="1"/>
          </p:cNvSpPr>
          <p:nvPr/>
        </p:nvSpPr>
        <p:spPr bwMode="auto">
          <a:xfrm>
            <a:off x="0" y="4922631"/>
            <a:ext cx="4067944"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10" name="図 3" descr="システナロゴマーク.JPG"/>
          <p:cNvPicPr>
            <a:picLocks noChangeAspect="1"/>
          </p:cNvPicPr>
          <p:nvPr/>
        </p:nvPicPr>
        <p:blipFill>
          <a:blip r:embed="rId14" cstate="print"/>
          <a:srcRect/>
          <a:stretch>
            <a:fillRect/>
          </a:stretch>
        </p:blipFill>
        <p:spPr bwMode="auto">
          <a:xfrm>
            <a:off x="8444255" y="5966"/>
            <a:ext cx="664144" cy="405545"/>
          </a:xfrm>
          <a:prstGeom prst="rect">
            <a:avLst/>
          </a:prstGeom>
          <a:noFill/>
          <a:ln w="9525">
            <a:noFill/>
            <a:miter lim="800000"/>
            <a:headEnd/>
            <a:tailEnd/>
          </a:ln>
        </p:spPr>
      </p:pic>
      <p:sp>
        <p:nvSpPr>
          <p:cNvPr id="11" name="Rectangle 3"/>
          <p:cNvSpPr>
            <a:spLocks noChangeArrowheads="1"/>
          </p:cNvSpPr>
          <p:nvPr/>
        </p:nvSpPr>
        <p:spPr bwMode="auto">
          <a:xfrm>
            <a:off x="681717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2" name="正方形/長方形 11"/>
          <p:cNvSpPr/>
          <p:nvPr/>
        </p:nvSpPr>
        <p:spPr>
          <a:xfrm>
            <a:off x="395526" y="428352"/>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3" name="テキスト ボックス 12"/>
          <p:cNvSpPr txBox="1"/>
          <p:nvPr/>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4" name="図 1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008517" y="4990136"/>
            <a:ext cx="2135484" cy="200202"/>
          </a:xfrm>
          <a:prstGeom prst="rect">
            <a:avLst/>
          </a:prstGeom>
        </p:spPr>
      </p:pic>
      <p:sp>
        <p:nvSpPr>
          <p:cNvPr id="2" name="タイトル プレースホルダー 1"/>
          <p:cNvSpPr>
            <a:spLocks noGrp="1"/>
          </p:cNvSpPr>
          <p:nvPr>
            <p:ph type="title"/>
          </p:nvPr>
        </p:nvSpPr>
        <p:spPr>
          <a:xfrm>
            <a:off x="427523" y="20750"/>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AC27C72-CD42-4B51-91EA-833403469A13}" type="datetime1">
              <a:rPr kumimoji="1" lang="ja-JP" altLang="en-US" smtClean="0"/>
              <a:t>2020/3/6</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E5E017B-CDE0-4CEC-9250-B2A0FF18E8C7}" type="slidenum">
              <a:rPr kumimoji="1" lang="ja-JP" altLang="en-US" smtClean="0"/>
              <a:t>‹#›</a:t>
            </a:fld>
            <a:endParaRPr kumimoji="1" lang="ja-JP" altLang="en-US"/>
          </a:p>
        </p:txBody>
      </p:sp>
    </p:spTree>
    <p:extLst>
      <p:ext uri="{BB962C8B-B14F-4D97-AF65-F5344CB8AC3E}">
        <p14:creationId xmlns:p14="http://schemas.microsoft.com/office/powerpoint/2010/main" val="2090983885"/>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正方形/長方形 6"/>
          <p:cNvSpPr/>
          <p:nvPr/>
        </p:nvSpPr>
        <p:spPr>
          <a:xfrm>
            <a:off x="0" y="4493698"/>
            <a:ext cx="9144000" cy="650499"/>
          </a:xfrm>
          <a:prstGeom prst="rect">
            <a:avLst/>
          </a:prstGeom>
          <a:gradFill flip="none" rotWithShape="1">
            <a:gsLst>
              <a:gs pos="50000">
                <a:srgbClr val="FFC89F"/>
              </a:gs>
              <a:gs pos="0">
                <a:srgbClr val="FF903E"/>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Text Box 8"/>
          <p:cNvSpPr txBox="1">
            <a:spLocks noChangeArrowheads="1"/>
          </p:cNvSpPr>
          <p:nvPr/>
        </p:nvSpPr>
        <p:spPr bwMode="auto">
          <a:xfrm>
            <a:off x="0" y="4922631"/>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9" name="図 3" descr="システナロゴマーク.JPG"/>
          <p:cNvPicPr>
            <a:picLocks noChangeAspect="1"/>
          </p:cNvPicPr>
          <p:nvPr/>
        </p:nvPicPr>
        <p:blipFill>
          <a:blip r:embed="rId13" cstate="print"/>
          <a:srcRect/>
          <a:stretch>
            <a:fillRect/>
          </a:stretch>
        </p:blipFill>
        <p:spPr bwMode="auto">
          <a:xfrm>
            <a:off x="8178926" y="5965"/>
            <a:ext cx="929475" cy="567563"/>
          </a:xfrm>
          <a:prstGeom prst="rect">
            <a:avLst/>
          </a:prstGeom>
          <a:noFill/>
          <a:ln w="9525">
            <a:noFill/>
            <a:miter lim="800000"/>
            <a:headEnd/>
            <a:tailEnd/>
          </a:ln>
        </p:spPr>
      </p:pic>
      <p:sp>
        <p:nvSpPr>
          <p:cNvPr id="10" name="Rectangle 3"/>
          <p:cNvSpPr>
            <a:spLocks noChangeArrowheads="1"/>
          </p:cNvSpPr>
          <p:nvPr/>
        </p:nvSpPr>
        <p:spPr bwMode="auto">
          <a:xfrm>
            <a:off x="6660234" y="15079"/>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11" name="正方形/長方形 10"/>
          <p:cNvSpPr/>
          <p:nvPr/>
        </p:nvSpPr>
        <p:spPr>
          <a:xfrm>
            <a:off x="395526" y="573529"/>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2" name="テキスト ボックス 11"/>
          <p:cNvSpPr txBox="1"/>
          <p:nvPr/>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3" name="図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07277" y="4795294"/>
            <a:ext cx="3555556" cy="333334"/>
          </a:xfrm>
          <a:prstGeom prst="rect">
            <a:avLst/>
          </a:prstGeom>
        </p:spPr>
      </p:pic>
      <p:pic>
        <p:nvPicPr>
          <p:cNvPr id="14" name="Picture 6" descr="システナロゴ1"/>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29666" y="4541508"/>
            <a:ext cx="1897852" cy="467685"/>
          </a:xfrm>
          <a:prstGeom prst="rect">
            <a:avLst/>
          </a:prstGeom>
          <a:noFill/>
          <a:ln w="9525">
            <a:noFill/>
            <a:miter lim="800000"/>
            <a:headEnd/>
            <a:tailEnd/>
          </a:ln>
        </p:spPr>
      </p:pic>
      <p:sp>
        <p:nvSpPr>
          <p:cNvPr id="2" name="タイトル プレースホルダー 1"/>
          <p:cNvSpPr>
            <a:spLocks noGrp="1"/>
          </p:cNvSpPr>
          <p:nvPr>
            <p:ph type="title"/>
          </p:nvPr>
        </p:nvSpPr>
        <p:spPr>
          <a:xfrm>
            <a:off x="522375" y="101222"/>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005577"/>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480ED9F-5608-45AE-91BF-81454698F15B}" type="datetime1">
              <a:rPr kumimoji="1" lang="ja-JP" altLang="en-US" smtClean="0"/>
              <a:t>2020/3/6</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04A265B-8E1C-46C6-854E-A0D0C0D23EE4}" type="slidenum">
              <a:rPr kumimoji="1" lang="ja-JP" altLang="en-US" smtClean="0"/>
              <a:t>‹#›</a:t>
            </a:fld>
            <a:endParaRPr kumimoji="1" lang="ja-JP" altLang="en-US"/>
          </a:p>
        </p:txBody>
      </p:sp>
    </p:spTree>
    <p:extLst>
      <p:ext uri="{BB962C8B-B14F-4D97-AF65-F5344CB8AC3E}">
        <p14:creationId xmlns:p14="http://schemas.microsoft.com/office/powerpoint/2010/main" val="89243111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正方形/長方形 6"/>
          <p:cNvSpPr/>
          <p:nvPr/>
        </p:nvSpPr>
        <p:spPr>
          <a:xfrm>
            <a:off x="0" y="4493698"/>
            <a:ext cx="9144000" cy="650499"/>
          </a:xfrm>
          <a:prstGeom prst="rect">
            <a:avLst/>
          </a:prstGeom>
          <a:gradFill flip="none" rotWithShape="1">
            <a:gsLst>
              <a:gs pos="50000">
                <a:srgbClr val="FFC89F"/>
              </a:gs>
              <a:gs pos="0">
                <a:srgbClr val="FF903E"/>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Text Box 8"/>
          <p:cNvSpPr txBox="1">
            <a:spLocks noChangeArrowheads="1"/>
          </p:cNvSpPr>
          <p:nvPr/>
        </p:nvSpPr>
        <p:spPr bwMode="auto">
          <a:xfrm>
            <a:off x="0" y="4922631"/>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bg2">
                    <a:lumMod val="25000"/>
                  </a:schemeClr>
                </a:solidFill>
                <a:latin typeface="ＭＳ Ｐゴシック" charset="-128"/>
              </a:rPr>
              <a:t>COPYRIGHT ©</a:t>
            </a:r>
            <a:r>
              <a:rPr lang="en-US" altLang="ja-JP" sz="675" b="1" dirty="0" smtClean="0">
                <a:solidFill>
                  <a:schemeClr val="bg2">
                    <a:lumMod val="25000"/>
                  </a:schemeClr>
                </a:solidFill>
                <a:latin typeface="ＭＳ Ｐゴシック" charset="-128"/>
              </a:rPr>
              <a:t>2010-2017 </a:t>
            </a:r>
            <a:r>
              <a:rPr lang="en-US" altLang="ja-JP" sz="675" b="1" dirty="0">
                <a:solidFill>
                  <a:schemeClr val="bg2">
                    <a:lumMod val="25000"/>
                  </a:schemeClr>
                </a:solidFill>
                <a:latin typeface="ＭＳ Ｐゴシック" charset="-128"/>
              </a:rPr>
              <a:t>SYSTENA CORPORATION. ALL RIGHTS RESERVED</a:t>
            </a:r>
          </a:p>
        </p:txBody>
      </p:sp>
      <p:pic>
        <p:nvPicPr>
          <p:cNvPr id="9" name="図 3" descr="システナロゴマーク.JPG"/>
          <p:cNvPicPr>
            <a:picLocks noChangeAspect="1"/>
          </p:cNvPicPr>
          <p:nvPr/>
        </p:nvPicPr>
        <p:blipFill>
          <a:blip r:embed="rId13" cstate="print"/>
          <a:srcRect/>
          <a:stretch>
            <a:fillRect/>
          </a:stretch>
        </p:blipFill>
        <p:spPr bwMode="auto">
          <a:xfrm>
            <a:off x="8178926" y="5965"/>
            <a:ext cx="929475" cy="567563"/>
          </a:xfrm>
          <a:prstGeom prst="rect">
            <a:avLst/>
          </a:prstGeom>
          <a:noFill/>
          <a:ln w="9525">
            <a:noFill/>
            <a:miter lim="800000"/>
            <a:headEnd/>
            <a:tailEnd/>
          </a:ln>
        </p:spPr>
      </p:pic>
      <p:sp>
        <p:nvSpPr>
          <p:cNvPr id="10" name="正方形/長方形 9"/>
          <p:cNvSpPr/>
          <p:nvPr/>
        </p:nvSpPr>
        <p:spPr>
          <a:xfrm>
            <a:off x="395526" y="573529"/>
            <a:ext cx="8259187" cy="34289"/>
          </a:xfrm>
          <a:prstGeom prst="rect">
            <a:avLst/>
          </a:prstGeom>
          <a:gradFill flip="none" rotWithShape="1">
            <a:gsLst>
              <a:gs pos="0">
                <a:srgbClr val="FE6E31"/>
              </a:gs>
              <a:gs pos="50000">
                <a:srgbClr val="FCAC36"/>
              </a:gs>
              <a:gs pos="100000">
                <a:srgbClr val="FFF7E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1" name="テキスト ボックス 10"/>
          <p:cNvSpPr txBox="1"/>
          <p:nvPr/>
        </p:nvSpPr>
        <p:spPr>
          <a:xfrm>
            <a:off x="-15229" y="5043655"/>
            <a:ext cx="4824536" cy="138499"/>
          </a:xfrm>
          <a:prstGeom prst="rect">
            <a:avLst/>
          </a:prstGeom>
          <a:noFill/>
        </p:spPr>
        <p:txBody>
          <a:bodyPr wrap="square" rtlCol="0">
            <a:spAutoFit/>
          </a:bodyPr>
          <a:lstStyle/>
          <a:p>
            <a:r>
              <a:rPr lang="ja-JP" altLang="en-US" sz="300" dirty="0" smtClean="0">
                <a:solidFill>
                  <a:srgbClr val="FFF97D">
                    <a:alpha val="35000"/>
                  </a:srgbClr>
                </a:solidFill>
              </a:rPr>
              <a:t>●　●　●　●　●　●　●　●　●　●　●　●</a:t>
            </a:r>
            <a:r>
              <a:rPr lang="ja-JP" altLang="en-US" sz="300" dirty="0">
                <a:solidFill>
                  <a:srgbClr val="FFF97D">
                    <a:alpha val="35000"/>
                  </a:srgbClr>
                </a:solidFill>
              </a:rPr>
              <a:t> ●　●　●　●　●　●　●　●　●　●　●　</a:t>
            </a:r>
            <a:r>
              <a:rPr lang="ja-JP" altLang="en-US" sz="300" dirty="0" smtClean="0">
                <a:solidFill>
                  <a:srgbClr val="FFF97D">
                    <a:alpha val="35000"/>
                  </a:srgbClr>
                </a:solidFill>
              </a:rPr>
              <a:t>●　 </a:t>
            </a:r>
            <a:r>
              <a:rPr lang="ja-JP" altLang="en-US" sz="300" dirty="0">
                <a:solidFill>
                  <a:srgbClr val="FFF97D">
                    <a:alpha val="35000"/>
                  </a:srgbClr>
                </a:solidFill>
              </a:rPr>
              <a:t>●　●　●　●　●　●　●　●　●　●　●　</a:t>
            </a:r>
            <a:r>
              <a:rPr lang="ja-JP" altLang="en-US" sz="300" dirty="0" smtClean="0">
                <a:solidFill>
                  <a:srgbClr val="FFF97D">
                    <a:alpha val="35000"/>
                  </a:srgbClr>
                </a:solidFill>
              </a:rPr>
              <a:t>●　●　</a:t>
            </a:r>
            <a:r>
              <a:rPr lang="ja-JP" altLang="en-US" sz="300" dirty="0">
                <a:solidFill>
                  <a:srgbClr val="FFF97D">
                    <a:alpha val="35000"/>
                  </a:srgbClr>
                </a:solidFill>
              </a:rPr>
              <a:t> ●　●　●　●　●　●　●　●　●　</a:t>
            </a:r>
            <a:r>
              <a:rPr lang="ja-JP" altLang="en-US" sz="300" dirty="0" smtClean="0">
                <a:solidFill>
                  <a:srgbClr val="FFF97D">
                    <a:alpha val="35000"/>
                  </a:srgbClr>
                </a:solidFill>
              </a:rPr>
              <a:t>●</a:t>
            </a:r>
            <a:r>
              <a:rPr lang="ja-JP" altLang="en-US" sz="300" dirty="0">
                <a:solidFill>
                  <a:srgbClr val="FFF97D">
                    <a:alpha val="35000"/>
                  </a:srgbClr>
                </a:solidFill>
              </a:rPr>
              <a:t>　●</a:t>
            </a:r>
          </a:p>
        </p:txBody>
      </p:sp>
      <p:pic>
        <p:nvPicPr>
          <p:cNvPr id="12" name="図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07277" y="4795294"/>
            <a:ext cx="3555556" cy="333334"/>
          </a:xfrm>
          <a:prstGeom prst="rect">
            <a:avLst/>
          </a:prstGeom>
        </p:spPr>
      </p:pic>
      <p:pic>
        <p:nvPicPr>
          <p:cNvPr id="13" name="Picture 6" descr="システナロゴ1"/>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7246149" y="4120422"/>
            <a:ext cx="1897852" cy="467685"/>
          </a:xfrm>
          <a:prstGeom prst="rect">
            <a:avLst/>
          </a:prstGeom>
          <a:noFill/>
          <a:ln w="9525">
            <a:noFill/>
            <a:miter lim="800000"/>
            <a:headEnd/>
            <a:tailEnd/>
          </a:ln>
        </p:spPr>
      </p:pic>
      <p:sp>
        <p:nvSpPr>
          <p:cNvPr id="14" name="Rectangle 3"/>
          <p:cNvSpPr>
            <a:spLocks noChangeArrowheads="1"/>
          </p:cNvSpPr>
          <p:nvPr/>
        </p:nvSpPr>
        <p:spPr bwMode="auto">
          <a:xfrm>
            <a:off x="6732242" y="-325"/>
            <a:ext cx="1800225" cy="270272"/>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50000"/>
                  </a:schemeClr>
                </a:solidFill>
                <a:latin typeface="Monotype Corsiva" pitchFamily="66" charset="0"/>
                <a:ea typeface="HGPｺﾞｼｯｸE" pitchFamily="50" charset="-128"/>
              </a:rPr>
              <a:t>Confidential Information</a:t>
            </a:r>
          </a:p>
        </p:txBody>
      </p:sp>
      <p:sp>
        <p:nvSpPr>
          <p:cNvPr id="2" name="タイトル プレースホルダー 1"/>
          <p:cNvSpPr>
            <a:spLocks noGrp="1"/>
          </p:cNvSpPr>
          <p:nvPr>
            <p:ph type="title"/>
          </p:nvPr>
        </p:nvSpPr>
        <p:spPr>
          <a:xfrm>
            <a:off x="467544" y="124519"/>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735547"/>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BDF74E-7E03-4842-8171-B047243EF061}" type="datetime1">
              <a:rPr kumimoji="1" lang="ja-JP" altLang="en-US" smtClean="0"/>
              <a:t>2020/3/6</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37F7EA0-59C3-48BE-AD52-766FBD6A6B83}" type="slidenum">
              <a:rPr kumimoji="1" lang="ja-JP" altLang="en-US" smtClean="0"/>
              <a:t>‹#›</a:t>
            </a:fld>
            <a:endParaRPr kumimoji="1" lang="ja-JP" altLang="en-US"/>
          </a:p>
        </p:txBody>
      </p:sp>
    </p:spTree>
    <p:extLst>
      <p:ext uri="{BB962C8B-B14F-4D97-AF65-F5344CB8AC3E}">
        <p14:creationId xmlns:p14="http://schemas.microsoft.com/office/powerpoint/2010/main" val="2338042172"/>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図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4658230"/>
            <a:ext cx="9144000" cy="485270"/>
          </a:xfrm>
          <a:prstGeom prst="rect">
            <a:avLst/>
          </a:prstGeom>
        </p:spPr>
      </p:pic>
      <p:cxnSp>
        <p:nvCxnSpPr>
          <p:cNvPr id="13" name="直線コネクタ 12"/>
          <p:cNvCxnSpPr/>
          <p:nvPr/>
        </p:nvCxnSpPr>
        <p:spPr>
          <a:xfrm>
            <a:off x="539552" y="519522"/>
            <a:ext cx="7992888" cy="5652"/>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4" name="Rectangle 3"/>
          <p:cNvSpPr>
            <a:spLocks noChangeArrowheads="1"/>
          </p:cNvSpPr>
          <p:nvPr/>
        </p:nvSpPr>
        <p:spPr bwMode="auto">
          <a:xfrm>
            <a:off x="7684158" y="0"/>
            <a:ext cx="1512701" cy="171274"/>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pic>
        <p:nvPicPr>
          <p:cNvPr id="15" name="Picture 6" descr="システナロゴ1"/>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7434064" y="131873"/>
            <a:ext cx="1596614" cy="393301"/>
          </a:xfrm>
          <a:prstGeom prst="rect">
            <a:avLst/>
          </a:prstGeom>
          <a:noFill/>
          <a:ln w="9525">
            <a:noFill/>
            <a:miter lim="800000"/>
            <a:headEnd/>
            <a:tailEnd/>
          </a:ln>
        </p:spPr>
      </p:pic>
      <p:sp>
        <p:nvSpPr>
          <p:cNvPr id="16" name="Text Box 8"/>
          <p:cNvSpPr txBox="1">
            <a:spLocks noChangeArrowheads="1"/>
          </p:cNvSpPr>
          <p:nvPr/>
        </p:nvSpPr>
        <p:spPr bwMode="auto">
          <a:xfrm>
            <a:off x="4369654" y="4937317"/>
            <a:ext cx="4968512" cy="213585"/>
          </a:xfrm>
          <a:prstGeom prst="rect">
            <a:avLst/>
          </a:prstGeom>
          <a:noFill/>
          <a:ln w="9525">
            <a:noFill/>
            <a:miter lim="800000"/>
            <a:headEnd/>
            <a:tailEnd/>
          </a:ln>
          <a:effectLst/>
        </p:spPr>
        <p:txBody>
          <a:bodyPr wrap="square">
            <a:spAutoFit/>
          </a:bodyPr>
          <a:lstStyle/>
          <a:p>
            <a:pPr>
              <a:spcBef>
                <a:spcPct val="50000"/>
              </a:spcBef>
              <a:defRPr/>
            </a:pPr>
            <a:r>
              <a:rPr lang="en-US" altLang="ja-JP" sz="788" b="1" dirty="0">
                <a:solidFill>
                  <a:schemeClr val="accent3">
                    <a:lumMod val="75000"/>
                  </a:schemeClr>
                </a:solidFill>
                <a:latin typeface="+mj-ea"/>
                <a:ea typeface="+mj-ea"/>
              </a:rPr>
              <a:t>COPYRIGHT ©</a:t>
            </a:r>
            <a:r>
              <a:rPr lang="en-US" altLang="ja-JP" sz="788" b="1" dirty="0" smtClean="0">
                <a:solidFill>
                  <a:schemeClr val="accent3">
                    <a:lumMod val="75000"/>
                  </a:schemeClr>
                </a:solidFill>
                <a:latin typeface="+mj-ea"/>
                <a:ea typeface="+mj-ea"/>
              </a:rPr>
              <a:t>2010-2017 </a:t>
            </a:r>
            <a:r>
              <a:rPr lang="en-US" altLang="ja-JP" sz="788" b="1" dirty="0">
                <a:solidFill>
                  <a:schemeClr val="accent3">
                    <a:lumMod val="75000"/>
                  </a:schemeClr>
                </a:solidFill>
                <a:latin typeface="+mj-ea"/>
                <a:ea typeface="+mj-ea"/>
              </a:rPr>
              <a:t>SYSTENA CORPORATION. ALL RIGHTS RESERVED</a:t>
            </a:r>
          </a:p>
        </p:txBody>
      </p:sp>
      <p:sp>
        <p:nvSpPr>
          <p:cNvPr id="2" name="タイトル プレースホルダー 1"/>
          <p:cNvSpPr>
            <a:spLocks noGrp="1"/>
          </p:cNvSpPr>
          <p:nvPr>
            <p:ph type="title"/>
          </p:nvPr>
        </p:nvSpPr>
        <p:spPr>
          <a:xfrm>
            <a:off x="467576" y="92241"/>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874514"/>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835C97E-B1A7-4ADC-9449-86244002DE79}" type="datetime1">
              <a:rPr kumimoji="1" lang="ja-JP" altLang="en-US" smtClean="0"/>
              <a:t>2020/3/6</a:t>
            </a:fld>
            <a:endParaRPr kumimoji="1" lang="ja-JP" altLang="en-US"/>
          </a:p>
        </p:txBody>
      </p:sp>
      <p:sp>
        <p:nvSpPr>
          <p:cNvPr id="5" name="フッター プレースホルダー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E0ABC4D-580C-4C69-865D-B5E095BA5F82}" type="slidenum">
              <a:rPr kumimoji="1" lang="ja-JP" altLang="en-US" smtClean="0"/>
              <a:t>‹#›</a:t>
            </a:fld>
            <a:endParaRPr kumimoji="1" lang="ja-JP" altLang="en-US"/>
          </a:p>
        </p:txBody>
      </p:sp>
    </p:spTree>
    <p:extLst>
      <p:ext uri="{BB962C8B-B14F-4D97-AF65-F5344CB8AC3E}">
        <p14:creationId xmlns:p14="http://schemas.microsoft.com/office/powerpoint/2010/main" val="2044832751"/>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24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 y="0"/>
            <a:ext cx="1662399" cy="1113588"/>
          </a:xfrm>
          <a:prstGeom prst="rect">
            <a:avLst/>
          </a:prstGeom>
        </p:spPr>
      </p:pic>
      <p:cxnSp>
        <p:nvCxnSpPr>
          <p:cNvPr id="8" name="直線コネクタ 7"/>
          <p:cNvCxnSpPr/>
          <p:nvPr/>
        </p:nvCxnSpPr>
        <p:spPr>
          <a:xfrm>
            <a:off x="1203703" y="544433"/>
            <a:ext cx="723680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p:nvSpPr>
        <p:spPr bwMode="auto">
          <a:xfrm>
            <a:off x="7684158" y="0"/>
            <a:ext cx="1512701" cy="171274"/>
          </a:xfrm>
          <a:prstGeom prst="rect">
            <a:avLst/>
          </a:prstGeom>
          <a:noFill/>
          <a:ln w="9525">
            <a:noFill/>
            <a:miter lim="800000"/>
            <a:headEnd/>
            <a:tailEnd/>
          </a:ln>
        </p:spPr>
        <p:txBody>
          <a:body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pic>
        <p:nvPicPr>
          <p:cNvPr id="10" name="Picture 6" descr="システナロゴ1"/>
          <p:cNvPicPr>
            <a:picLocks noChangeAspect="1" noChangeArrowheads="1"/>
          </p:cNvPicPr>
          <p:nvPr/>
        </p:nvPicPr>
        <p:blipFill>
          <a:blip r:embed="rId14" cstate="print"/>
          <a:srcRect/>
          <a:stretch>
            <a:fillRect/>
          </a:stretch>
        </p:blipFill>
        <p:spPr bwMode="auto">
          <a:xfrm>
            <a:off x="32893" y="4750200"/>
            <a:ext cx="1596614" cy="393301"/>
          </a:xfrm>
          <a:prstGeom prst="rect">
            <a:avLst/>
          </a:prstGeom>
          <a:noFill/>
          <a:ln w="9525">
            <a:noFill/>
            <a:miter lim="800000"/>
            <a:headEnd/>
            <a:tailEnd/>
          </a:ln>
        </p:spPr>
      </p:pic>
      <p:sp>
        <p:nvSpPr>
          <p:cNvPr id="11" name="Text Box 8"/>
          <p:cNvSpPr txBox="1">
            <a:spLocks noChangeArrowheads="1"/>
          </p:cNvSpPr>
          <p:nvPr/>
        </p:nvSpPr>
        <p:spPr bwMode="auto">
          <a:xfrm>
            <a:off x="4379359" y="4894008"/>
            <a:ext cx="4968512" cy="213585"/>
          </a:xfrm>
          <a:prstGeom prst="rect">
            <a:avLst/>
          </a:prstGeom>
          <a:noFill/>
          <a:ln w="9525">
            <a:noFill/>
            <a:miter lim="800000"/>
            <a:headEnd/>
            <a:tailEnd/>
          </a:ln>
          <a:effectLst/>
        </p:spPr>
        <p:txBody>
          <a:bodyPr wrap="square">
            <a:spAutoFit/>
          </a:bodyPr>
          <a:lstStyle/>
          <a:p>
            <a:pPr>
              <a:spcBef>
                <a:spcPct val="50000"/>
              </a:spcBef>
              <a:defRPr/>
            </a:pPr>
            <a:r>
              <a:rPr lang="en-US" altLang="ja-JP" sz="788" b="1" dirty="0">
                <a:solidFill>
                  <a:schemeClr val="accent3"/>
                </a:solidFill>
                <a:latin typeface="ＭＳ Ｐゴシック" charset="-128"/>
              </a:rPr>
              <a:t>COPYRIGHT ©</a:t>
            </a:r>
            <a:r>
              <a:rPr lang="en-US" altLang="ja-JP" sz="788" b="1" dirty="0" smtClean="0">
                <a:solidFill>
                  <a:schemeClr val="accent3"/>
                </a:solidFill>
                <a:latin typeface="ＭＳ Ｐゴシック" charset="-128"/>
              </a:rPr>
              <a:t>2010-2017 </a:t>
            </a:r>
            <a:r>
              <a:rPr lang="en-US" altLang="ja-JP" sz="788" b="1" dirty="0">
                <a:solidFill>
                  <a:schemeClr val="accent3"/>
                </a:solidFill>
                <a:latin typeface="ＭＳ Ｐゴシック" charset="-128"/>
              </a:rPr>
              <a:t>SYSTENA CORPORATION. ALL RIGHTS RESERVED</a:t>
            </a:r>
          </a:p>
        </p:txBody>
      </p:sp>
      <p:sp>
        <p:nvSpPr>
          <p:cNvPr id="2" name="タイトル プレースホルダー 1"/>
          <p:cNvSpPr>
            <a:spLocks noGrp="1"/>
          </p:cNvSpPr>
          <p:nvPr>
            <p:ph type="title"/>
          </p:nvPr>
        </p:nvSpPr>
        <p:spPr>
          <a:xfrm>
            <a:off x="971600" y="13748"/>
            <a:ext cx="7355160" cy="63758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3ADA947-3683-481E-8F58-F365DA8581FB}" type="datetime1">
              <a:rPr kumimoji="1" lang="ja-JP" altLang="en-US" smtClean="0"/>
              <a:t>2020/3/6</a:t>
            </a:fld>
            <a:endParaRPr kumimoji="1" lang="ja-JP" altLang="en-US"/>
          </a:p>
        </p:txBody>
      </p:sp>
      <p:sp>
        <p:nvSpPr>
          <p:cNvPr id="5" name="フッター プレースホルダー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7825272-4C43-487D-83AD-AFC060BE85DB}" type="slidenum">
              <a:rPr kumimoji="1" lang="ja-JP" altLang="en-US" smtClean="0"/>
              <a:t>‹#›</a:t>
            </a:fld>
            <a:endParaRPr kumimoji="1" lang="ja-JP" altLang="en-US"/>
          </a:p>
        </p:txBody>
      </p:sp>
    </p:spTree>
    <p:extLst>
      <p:ext uri="{BB962C8B-B14F-4D97-AF65-F5344CB8AC3E}">
        <p14:creationId xmlns:p14="http://schemas.microsoft.com/office/powerpoint/2010/main" val="1252228776"/>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24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図 2" descr="キャッチ.bmp"/>
          <p:cNvPicPr>
            <a:picLocks noChangeAspect="1"/>
          </p:cNvPicPr>
          <p:nvPr/>
        </p:nvPicPr>
        <p:blipFill>
          <a:blip r:embed="rId13" cstate="print"/>
          <a:srcRect/>
          <a:stretch>
            <a:fillRect/>
          </a:stretch>
        </p:blipFill>
        <p:spPr bwMode="auto">
          <a:xfrm>
            <a:off x="250825" y="4769644"/>
            <a:ext cx="3352800" cy="178594"/>
          </a:xfrm>
          <a:prstGeom prst="rect">
            <a:avLst/>
          </a:prstGeom>
          <a:noFill/>
          <a:ln w="9525">
            <a:noFill/>
            <a:miter lim="800000"/>
            <a:headEnd/>
            <a:tailEnd/>
          </a:ln>
        </p:spPr>
      </p:pic>
      <p:cxnSp>
        <p:nvCxnSpPr>
          <p:cNvPr id="22" name="直線コネクタ 21"/>
          <p:cNvCxnSpPr/>
          <p:nvPr/>
        </p:nvCxnSpPr>
        <p:spPr>
          <a:xfrm>
            <a:off x="1210256" y="608410"/>
            <a:ext cx="7558027"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23" name="Picture 6" descr="システナロゴ1"/>
          <p:cNvPicPr>
            <a:picLocks noChangeAspect="1" noChangeArrowheads="1"/>
          </p:cNvPicPr>
          <p:nvPr/>
        </p:nvPicPr>
        <p:blipFill>
          <a:blip r:embed="rId14" cstate="print"/>
          <a:srcRect/>
          <a:stretch>
            <a:fillRect/>
          </a:stretch>
        </p:blipFill>
        <p:spPr bwMode="auto">
          <a:xfrm>
            <a:off x="6588126" y="4513661"/>
            <a:ext cx="2555875" cy="629840"/>
          </a:xfrm>
          <a:prstGeom prst="rect">
            <a:avLst/>
          </a:prstGeom>
          <a:noFill/>
          <a:ln w="9525">
            <a:noFill/>
            <a:miter lim="800000"/>
            <a:headEnd/>
            <a:tailEnd/>
          </a:ln>
        </p:spPr>
      </p:pic>
      <p:sp>
        <p:nvSpPr>
          <p:cNvPr id="24" name="Line 7"/>
          <p:cNvSpPr>
            <a:spLocks noChangeShapeType="1"/>
          </p:cNvSpPr>
          <p:nvPr/>
        </p:nvSpPr>
        <p:spPr bwMode="auto">
          <a:xfrm>
            <a:off x="179390" y="5001816"/>
            <a:ext cx="6408737" cy="0"/>
          </a:xfrm>
          <a:prstGeom prst="line">
            <a:avLst/>
          </a:prstGeom>
          <a:noFill/>
          <a:ln w="38100">
            <a:solidFill>
              <a:srgbClr val="F8A706"/>
            </a:solidFill>
            <a:round/>
            <a:headEnd/>
            <a:tailEnd/>
          </a:ln>
          <a:effectLst/>
        </p:spPr>
        <p:txBody>
          <a:bodyPr/>
          <a:lstStyle/>
          <a:p>
            <a:pPr>
              <a:defRPr/>
            </a:pPr>
            <a:endParaRPr lang="ja-JP" altLang="en-US" sz="1050"/>
          </a:p>
        </p:txBody>
      </p:sp>
      <p:sp>
        <p:nvSpPr>
          <p:cNvPr id="25" name="Text Box 8"/>
          <p:cNvSpPr txBox="1">
            <a:spLocks noChangeArrowheads="1"/>
          </p:cNvSpPr>
          <p:nvPr/>
        </p:nvSpPr>
        <p:spPr bwMode="auto">
          <a:xfrm>
            <a:off x="147638" y="4995863"/>
            <a:ext cx="4136331"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SYSTENA </a:t>
            </a:r>
            <a:r>
              <a:rPr lang="en-US" altLang="ja-JP" sz="675" b="1" dirty="0">
                <a:solidFill>
                  <a:srgbClr val="F8A706"/>
                </a:solidFill>
                <a:latin typeface="ＭＳ Ｐゴシック" charset="-128"/>
              </a:rPr>
              <a:t>CORPORATION. ALL RIGHTS RESERVED</a:t>
            </a:r>
          </a:p>
        </p:txBody>
      </p:sp>
      <p:pic>
        <p:nvPicPr>
          <p:cNvPr id="26" name="図 3" descr="システナロゴマーク.JPG"/>
          <p:cNvPicPr>
            <a:picLocks noChangeAspect="1"/>
          </p:cNvPicPr>
          <p:nvPr/>
        </p:nvPicPr>
        <p:blipFill>
          <a:blip r:embed="rId15" cstate="print"/>
          <a:srcRect/>
          <a:stretch>
            <a:fillRect/>
          </a:stretch>
        </p:blipFill>
        <p:spPr bwMode="auto">
          <a:xfrm>
            <a:off x="1" y="1"/>
            <a:ext cx="1187451" cy="725091"/>
          </a:xfrm>
          <a:prstGeom prst="rect">
            <a:avLst/>
          </a:prstGeom>
          <a:noFill/>
          <a:ln w="9525">
            <a:noFill/>
            <a:miter lim="800000"/>
            <a:headEnd/>
            <a:tailEnd/>
          </a:ln>
        </p:spPr>
      </p:pic>
      <p:sp>
        <p:nvSpPr>
          <p:cNvPr id="27" name="Rectangle 3"/>
          <p:cNvSpPr>
            <a:spLocks noChangeArrowheads="1"/>
          </p:cNvSpPr>
          <p:nvPr/>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sp>
        <p:nvSpPr>
          <p:cNvPr id="2" name="タイトル プレースホルダー 1"/>
          <p:cNvSpPr>
            <a:spLocks noGrp="1"/>
          </p:cNvSpPr>
          <p:nvPr>
            <p:ph type="title"/>
          </p:nvPr>
        </p:nvSpPr>
        <p:spPr>
          <a:xfrm>
            <a:off x="1210253" y="195485"/>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67544" y="1005577"/>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3DE9714-DFB2-40C9-94CD-5C2870FC1A1E}" type="datetime1">
              <a:rPr kumimoji="1" lang="ja-JP" altLang="en-US" smtClean="0"/>
              <a:t>2020/3/6</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B0C4751-2C12-4A62-A1FD-DFB580FF9209}" type="slidenum">
              <a:rPr kumimoji="1" lang="ja-JP" altLang="en-US" smtClean="0"/>
              <a:t>‹#›</a:t>
            </a:fld>
            <a:endParaRPr kumimoji="1" lang="ja-JP" altLang="en-US"/>
          </a:p>
        </p:txBody>
      </p:sp>
    </p:spTree>
    <p:extLst>
      <p:ext uri="{BB962C8B-B14F-4D97-AF65-F5344CB8AC3E}">
        <p14:creationId xmlns:p14="http://schemas.microsoft.com/office/powerpoint/2010/main" val="17073295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直線コネクタ 6"/>
          <p:cNvCxnSpPr/>
          <p:nvPr/>
        </p:nvCxnSpPr>
        <p:spPr>
          <a:xfrm>
            <a:off x="328788" y="627534"/>
            <a:ext cx="8486424"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8" name="Rectangle 3"/>
          <p:cNvSpPr>
            <a:spLocks noChangeArrowheads="1"/>
          </p:cNvSpPr>
          <p:nvPr/>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pic>
        <p:nvPicPr>
          <p:cNvPr id="9" name="図 2" descr="キャッチ.bmp"/>
          <p:cNvPicPr>
            <a:picLocks noChangeAspect="1"/>
          </p:cNvPicPr>
          <p:nvPr/>
        </p:nvPicPr>
        <p:blipFill>
          <a:blip r:embed="rId13" cstate="print"/>
          <a:srcRect/>
          <a:stretch>
            <a:fillRect/>
          </a:stretch>
        </p:blipFill>
        <p:spPr bwMode="auto">
          <a:xfrm>
            <a:off x="107951" y="66676"/>
            <a:ext cx="3352800" cy="178594"/>
          </a:xfrm>
          <a:prstGeom prst="rect">
            <a:avLst/>
          </a:prstGeom>
          <a:noFill/>
          <a:ln w="9525">
            <a:noFill/>
            <a:miter lim="800000"/>
            <a:headEnd/>
            <a:tailEnd/>
          </a:ln>
        </p:spPr>
      </p:pic>
      <p:pic>
        <p:nvPicPr>
          <p:cNvPr id="10" name="Picture 6" descr="bg_contents_02"/>
          <p:cNvPicPr>
            <a:picLocks noChangeAspect="1" noChangeArrowheads="1"/>
          </p:cNvPicPr>
          <p:nvPr/>
        </p:nvPicPr>
        <p:blipFill>
          <a:blip r:embed="rId14" cstate="print"/>
          <a:srcRect/>
          <a:stretch>
            <a:fillRect/>
          </a:stretch>
        </p:blipFill>
        <p:spPr bwMode="auto">
          <a:xfrm>
            <a:off x="0" y="4254104"/>
            <a:ext cx="9144000" cy="889397"/>
          </a:xfrm>
          <a:prstGeom prst="rect">
            <a:avLst/>
          </a:prstGeom>
          <a:noFill/>
          <a:ln w="9525">
            <a:noFill/>
            <a:miter lim="800000"/>
            <a:headEnd/>
            <a:tailEnd/>
          </a:ln>
        </p:spPr>
      </p:pic>
      <p:sp>
        <p:nvSpPr>
          <p:cNvPr id="11" name="Text Box 7"/>
          <p:cNvSpPr txBox="1">
            <a:spLocks noChangeArrowheads="1"/>
          </p:cNvSpPr>
          <p:nvPr/>
        </p:nvSpPr>
        <p:spPr bwMode="auto">
          <a:xfrm>
            <a:off x="0" y="4972050"/>
            <a:ext cx="4211960"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a:t>
            </a:r>
            <a:r>
              <a:rPr lang="en-US" altLang="ja-JP" sz="675" b="1" dirty="0">
                <a:solidFill>
                  <a:srgbClr val="F8A706"/>
                </a:solidFill>
                <a:latin typeface="ＭＳ Ｐゴシック" charset="-128"/>
              </a:rPr>
              <a:t>SYSTENA CORPORATION. ALL RIGHTS RESERVED</a:t>
            </a:r>
          </a:p>
        </p:txBody>
      </p:sp>
      <p:sp>
        <p:nvSpPr>
          <p:cNvPr id="2" name="タイトル プレースホルダー 1"/>
          <p:cNvSpPr>
            <a:spLocks noGrp="1"/>
          </p:cNvSpPr>
          <p:nvPr>
            <p:ph type="title"/>
          </p:nvPr>
        </p:nvSpPr>
        <p:spPr>
          <a:xfrm>
            <a:off x="457200" y="205979"/>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27069" y="951571"/>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D42F37-AC15-4CB0-BA0A-12C8229E104A}" type="datetime1">
              <a:rPr kumimoji="1" lang="ja-JP" altLang="en-US" smtClean="0"/>
              <a:t>2020/3/6</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93232B3-1CD1-4DFA-9B6A-EC87337D43C5}" type="slidenum">
              <a:rPr kumimoji="1" lang="ja-JP" altLang="en-US" smtClean="0"/>
              <a:t>‹#›</a:t>
            </a:fld>
            <a:endParaRPr kumimoji="1" lang="ja-JP" altLang="en-US"/>
          </a:p>
        </p:txBody>
      </p:sp>
    </p:spTree>
    <p:extLst>
      <p:ext uri="{BB962C8B-B14F-4D97-AF65-F5344CB8AC3E}">
        <p14:creationId xmlns:p14="http://schemas.microsoft.com/office/powerpoint/2010/main" val="278900193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3" cstate="print"/>
          <a:srcRect/>
          <a:stretch>
            <a:fillRect/>
          </a:stretch>
        </p:blipFill>
        <p:spPr bwMode="auto">
          <a:xfrm>
            <a:off x="3851277" y="1221583"/>
            <a:ext cx="5292725" cy="3278981"/>
          </a:xfrm>
          <a:prstGeom prst="rect">
            <a:avLst/>
          </a:prstGeom>
          <a:noFill/>
          <a:ln w="9525">
            <a:noFill/>
            <a:miter lim="800000"/>
            <a:headEnd/>
            <a:tailEnd/>
          </a:ln>
        </p:spPr>
      </p:pic>
      <p:pic>
        <p:nvPicPr>
          <p:cNvPr id="8" name="Picture 8" descr="システナmaster5"/>
          <p:cNvPicPr>
            <a:picLocks noChangeAspect="1" noChangeArrowheads="1"/>
          </p:cNvPicPr>
          <p:nvPr/>
        </p:nvPicPr>
        <p:blipFill>
          <a:blip r:embed="rId14" cstate="print"/>
          <a:srcRect/>
          <a:stretch>
            <a:fillRect/>
          </a:stretch>
        </p:blipFill>
        <p:spPr bwMode="auto">
          <a:xfrm>
            <a:off x="0" y="4538662"/>
            <a:ext cx="9144000" cy="604838"/>
          </a:xfrm>
          <a:prstGeom prst="rect">
            <a:avLst/>
          </a:prstGeom>
          <a:noFill/>
          <a:ln w="9525">
            <a:noFill/>
            <a:miter lim="800000"/>
            <a:headEnd/>
            <a:tailEnd/>
          </a:ln>
        </p:spPr>
      </p:pic>
      <p:sp>
        <p:nvSpPr>
          <p:cNvPr id="9" name="Text Box 9"/>
          <p:cNvSpPr txBox="1">
            <a:spLocks noChangeArrowheads="1"/>
          </p:cNvSpPr>
          <p:nvPr/>
        </p:nvSpPr>
        <p:spPr bwMode="auto">
          <a:xfrm>
            <a:off x="5004050" y="5007769"/>
            <a:ext cx="4362203"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F3300"/>
                </a:solidFill>
                <a:latin typeface="ＭＳ Ｐゴシック" charset="-128"/>
              </a:rPr>
              <a:t>COPYRIGHT ©</a:t>
            </a:r>
            <a:r>
              <a:rPr lang="en-US" altLang="ja-JP" sz="675" b="1" dirty="0" smtClean="0">
                <a:solidFill>
                  <a:srgbClr val="FF3300"/>
                </a:solidFill>
                <a:latin typeface="ＭＳ Ｐゴシック" charset="-128"/>
              </a:rPr>
              <a:t>2010-2017 </a:t>
            </a:r>
            <a:r>
              <a:rPr lang="en-US" altLang="ja-JP" sz="675" b="1" dirty="0">
                <a:solidFill>
                  <a:srgbClr val="FF3300"/>
                </a:solidFill>
                <a:latin typeface="ＭＳ Ｐゴシック" charset="-128"/>
              </a:rPr>
              <a:t>SYSTENA CORPORATION. ALL RIGHTS RESERVED</a:t>
            </a:r>
          </a:p>
        </p:txBody>
      </p:sp>
      <p:sp>
        <p:nvSpPr>
          <p:cNvPr id="10" name="Rectangle 3"/>
          <p:cNvSpPr>
            <a:spLocks noChangeArrowheads="1"/>
          </p:cNvSpPr>
          <p:nvPr/>
        </p:nvSpPr>
        <p:spPr bwMode="auto">
          <a:xfrm>
            <a:off x="7308853"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cxnSp>
        <p:nvCxnSpPr>
          <p:cNvPr id="11" name="直線コネクタ 8"/>
          <p:cNvCxnSpPr/>
          <p:nvPr/>
        </p:nvCxnSpPr>
        <p:spPr>
          <a:xfrm>
            <a:off x="438730" y="498872"/>
            <a:ext cx="7558027"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2" name="タイトル プレースホルダー 1"/>
          <p:cNvSpPr>
            <a:spLocks noGrp="1"/>
          </p:cNvSpPr>
          <p:nvPr>
            <p:ph type="title"/>
          </p:nvPr>
        </p:nvSpPr>
        <p:spPr>
          <a:xfrm>
            <a:off x="438731" y="33468"/>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45601" y="843559"/>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4025A57-7FA3-4275-A6C6-F52F82F521BA}" type="datetime1">
              <a:rPr kumimoji="1" lang="ja-JP" altLang="en-US" smtClean="0"/>
              <a:t>2020/3/6</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4384DC-A240-4244-A555-81E0ED0AEF43}" type="slidenum">
              <a:rPr kumimoji="1" lang="ja-JP" altLang="en-US" smtClean="0"/>
              <a:t>‹#›</a:t>
            </a:fld>
            <a:endParaRPr kumimoji="1" lang="ja-JP" altLang="en-US"/>
          </a:p>
        </p:txBody>
      </p:sp>
    </p:spTree>
    <p:extLst>
      <p:ext uri="{BB962C8B-B14F-4D97-AF65-F5344CB8AC3E}">
        <p14:creationId xmlns:p14="http://schemas.microsoft.com/office/powerpoint/2010/main" val="201402920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3" cstate="print"/>
          <a:srcRect/>
          <a:stretch>
            <a:fillRect/>
          </a:stretch>
        </p:blipFill>
        <p:spPr bwMode="auto">
          <a:xfrm>
            <a:off x="1" y="1329930"/>
            <a:ext cx="5292725" cy="3278981"/>
          </a:xfrm>
          <a:prstGeom prst="rect">
            <a:avLst/>
          </a:prstGeom>
          <a:noFill/>
          <a:ln w="9525">
            <a:noFill/>
            <a:miter lim="800000"/>
            <a:headEnd/>
            <a:tailEnd/>
          </a:ln>
        </p:spPr>
      </p:pic>
      <p:pic>
        <p:nvPicPr>
          <p:cNvPr id="8" name="図 2" descr="キャッチ.bmp"/>
          <p:cNvPicPr>
            <a:picLocks noChangeAspect="1"/>
          </p:cNvPicPr>
          <p:nvPr/>
        </p:nvPicPr>
        <p:blipFill>
          <a:blip r:embed="rId14" cstate="print"/>
          <a:srcRect/>
          <a:stretch>
            <a:fillRect/>
          </a:stretch>
        </p:blipFill>
        <p:spPr bwMode="auto">
          <a:xfrm>
            <a:off x="250825" y="4769644"/>
            <a:ext cx="3352800" cy="178594"/>
          </a:xfrm>
          <a:prstGeom prst="rect">
            <a:avLst/>
          </a:prstGeom>
          <a:noFill/>
          <a:ln w="9525">
            <a:noFill/>
            <a:miter lim="800000"/>
            <a:headEnd/>
            <a:tailEnd/>
          </a:ln>
        </p:spPr>
      </p:pic>
      <p:cxnSp>
        <p:nvCxnSpPr>
          <p:cNvPr id="9" name="直線コネクタ 8"/>
          <p:cNvCxnSpPr/>
          <p:nvPr/>
        </p:nvCxnSpPr>
        <p:spPr>
          <a:xfrm>
            <a:off x="492475" y="447675"/>
            <a:ext cx="8183983"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 name="Rectangle 3"/>
          <p:cNvSpPr>
            <a:spLocks noChangeArrowheads="1"/>
          </p:cNvSpPr>
          <p:nvPr/>
        </p:nvSpPr>
        <p:spPr bwMode="auto">
          <a:xfrm>
            <a:off x="7343778"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8A706"/>
                </a:solidFill>
                <a:latin typeface="Monotype Corsiva" pitchFamily="66" charset="0"/>
                <a:ea typeface="HGPｺﾞｼｯｸE" pitchFamily="50" charset="-128"/>
              </a:rPr>
              <a:t>Confidential Information</a:t>
            </a:r>
          </a:p>
        </p:txBody>
      </p:sp>
      <p:pic>
        <p:nvPicPr>
          <p:cNvPr id="11" name="Picture 8" descr="システナロゴ1"/>
          <p:cNvPicPr>
            <a:picLocks noChangeAspect="1" noChangeArrowheads="1"/>
          </p:cNvPicPr>
          <p:nvPr/>
        </p:nvPicPr>
        <p:blipFill>
          <a:blip r:embed="rId15" cstate="print"/>
          <a:srcRect/>
          <a:stretch>
            <a:fillRect/>
          </a:stretch>
        </p:blipFill>
        <p:spPr bwMode="auto">
          <a:xfrm>
            <a:off x="6588126" y="4513661"/>
            <a:ext cx="2555875" cy="629840"/>
          </a:xfrm>
          <a:prstGeom prst="rect">
            <a:avLst/>
          </a:prstGeom>
          <a:noFill/>
          <a:ln w="9525">
            <a:noFill/>
            <a:miter lim="800000"/>
            <a:headEnd/>
            <a:tailEnd/>
          </a:ln>
        </p:spPr>
      </p:pic>
      <p:sp>
        <p:nvSpPr>
          <p:cNvPr id="12" name="Line 9"/>
          <p:cNvSpPr>
            <a:spLocks noChangeShapeType="1"/>
          </p:cNvSpPr>
          <p:nvPr/>
        </p:nvSpPr>
        <p:spPr bwMode="auto">
          <a:xfrm>
            <a:off x="179390" y="5001816"/>
            <a:ext cx="6408737" cy="0"/>
          </a:xfrm>
          <a:prstGeom prst="line">
            <a:avLst/>
          </a:prstGeom>
          <a:noFill/>
          <a:ln w="38100">
            <a:solidFill>
              <a:srgbClr val="F8A706"/>
            </a:solidFill>
            <a:round/>
            <a:headEnd/>
            <a:tailEnd/>
          </a:ln>
          <a:effectLst/>
        </p:spPr>
        <p:txBody>
          <a:bodyPr/>
          <a:lstStyle/>
          <a:p>
            <a:pPr>
              <a:defRPr/>
            </a:pPr>
            <a:endParaRPr lang="ja-JP" altLang="en-US" sz="1050"/>
          </a:p>
        </p:txBody>
      </p:sp>
      <p:sp>
        <p:nvSpPr>
          <p:cNvPr id="13" name="Text Box 10"/>
          <p:cNvSpPr txBox="1">
            <a:spLocks noChangeArrowheads="1"/>
          </p:cNvSpPr>
          <p:nvPr/>
        </p:nvSpPr>
        <p:spPr bwMode="auto">
          <a:xfrm>
            <a:off x="147638" y="4995863"/>
            <a:ext cx="428034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8A706"/>
                </a:solidFill>
                <a:latin typeface="ＭＳ Ｐゴシック" charset="-128"/>
              </a:rPr>
              <a:t>COPYRIGHT ©</a:t>
            </a:r>
            <a:r>
              <a:rPr lang="en-US" altLang="ja-JP" sz="675" b="1" dirty="0" smtClean="0">
                <a:solidFill>
                  <a:srgbClr val="F8A706"/>
                </a:solidFill>
                <a:latin typeface="ＭＳ Ｐゴシック" charset="-128"/>
              </a:rPr>
              <a:t>2010-2017 </a:t>
            </a:r>
            <a:r>
              <a:rPr lang="en-US" altLang="ja-JP" sz="675" b="1" dirty="0">
                <a:solidFill>
                  <a:srgbClr val="F8A706"/>
                </a:solidFill>
                <a:latin typeface="ＭＳ Ｐゴシック" charset="-128"/>
              </a:rPr>
              <a:t>SYSTENA CORPORATION. ALL RIGHTS RESERVED</a:t>
            </a:r>
          </a:p>
        </p:txBody>
      </p:sp>
      <p:sp>
        <p:nvSpPr>
          <p:cNvPr id="2" name="タイトル プレースホルダー 1"/>
          <p:cNvSpPr>
            <a:spLocks noGrp="1"/>
          </p:cNvSpPr>
          <p:nvPr>
            <p:ph type="title"/>
          </p:nvPr>
        </p:nvSpPr>
        <p:spPr>
          <a:xfrm>
            <a:off x="492475" y="87474"/>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951571"/>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273D55A-6975-4DA2-A968-B9132554E800}" type="datetime1">
              <a:rPr kumimoji="1" lang="ja-JP" altLang="en-US" smtClean="0"/>
              <a:t>2020/3/6</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9760AB6-7F8A-4217-9EF3-57006733749D}" type="slidenum">
              <a:rPr kumimoji="1" lang="ja-JP" altLang="en-US" smtClean="0"/>
              <a:t>‹#›</a:t>
            </a:fld>
            <a:endParaRPr kumimoji="1" lang="ja-JP" altLang="en-US"/>
          </a:p>
        </p:txBody>
      </p:sp>
    </p:spTree>
    <p:extLst>
      <p:ext uri="{BB962C8B-B14F-4D97-AF65-F5344CB8AC3E}">
        <p14:creationId xmlns:p14="http://schemas.microsoft.com/office/powerpoint/2010/main" val="224636464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5" y="4765776"/>
            <a:ext cx="9144000" cy="385763"/>
          </a:xfrm>
          <a:prstGeom prst="rect">
            <a:avLst/>
          </a:prstGeom>
        </p:spPr>
      </p:pic>
      <p:pic>
        <p:nvPicPr>
          <p:cNvPr id="8" name="Picture 6" descr="システナロゴ1"/>
          <p:cNvPicPr>
            <a:picLocks noChangeAspect="1" noChangeArrowheads="1"/>
          </p:cNvPicPr>
          <p:nvPr/>
        </p:nvPicPr>
        <p:blipFill>
          <a:blip r:embed="rId15" cstate="print"/>
          <a:srcRect/>
          <a:stretch>
            <a:fillRect/>
          </a:stretch>
        </p:blipFill>
        <p:spPr bwMode="auto">
          <a:xfrm>
            <a:off x="7752955" y="149378"/>
            <a:ext cx="1259229" cy="310191"/>
          </a:xfrm>
          <a:prstGeom prst="rect">
            <a:avLst/>
          </a:prstGeom>
          <a:noFill/>
          <a:ln w="9525">
            <a:noFill/>
            <a:miter lim="800000"/>
            <a:headEnd/>
            <a:tailEnd/>
          </a:ln>
        </p:spPr>
      </p:pic>
      <p:cxnSp>
        <p:nvCxnSpPr>
          <p:cNvPr id="9" name="直線コネクタ 8"/>
          <p:cNvCxnSpPr/>
          <p:nvPr/>
        </p:nvCxnSpPr>
        <p:spPr>
          <a:xfrm>
            <a:off x="286459" y="483345"/>
            <a:ext cx="8568952"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1" name="Text Box 8"/>
          <p:cNvSpPr txBox="1">
            <a:spLocks noChangeArrowheads="1"/>
          </p:cNvSpPr>
          <p:nvPr/>
        </p:nvSpPr>
        <p:spPr bwMode="auto">
          <a:xfrm>
            <a:off x="-11919" y="4978415"/>
            <a:ext cx="4150806" cy="196208"/>
          </a:xfrm>
          <a:prstGeom prst="rect">
            <a:avLst/>
          </a:prstGeom>
          <a:noFill/>
          <a:ln w="9525">
            <a:noFill/>
            <a:miter lim="800000"/>
            <a:headEnd/>
            <a:tailEnd/>
          </a:ln>
          <a:effectLst/>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 </a:t>
            </a:r>
            <a:r>
              <a:rPr lang="en-US" altLang="ja-JP" sz="675" b="1" dirty="0">
                <a:solidFill>
                  <a:schemeClr val="accent6">
                    <a:lumMod val="50000"/>
                  </a:schemeClr>
                </a:solidFill>
                <a:latin typeface="ＭＳ Ｐゴシック" charset="-128"/>
              </a:rPr>
              <a:t>SYSTENA CORPORATION. ALL RIGHTS RESERVED</a:t>
            </a:r>
          </a:p>
        </p:txBody>
      </p:sp>
      <p:pic>
        <p:nvPicPr>
          <p:cNvPr id="12" name="図 1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99855" y="4898310"/>
            <a:ext cx="3555556" cy="333334"/>
          </a:xfrm>
          <a:prstGeom prst="rect">
            <a:avLst/>
          </a:prstGeom>
        </p:spPr>
      </p:pic>
      <p:sp>
        <p:nvSpPr>
          <p:cNvPr id="2" name="タイトル プレースホルダー 1"/>
          <p:cNvSpPr>
            <a:spLocks noGrp="1"/>
          </p:cNvSpPr>
          <p:nvPr>
            <p:ph type="title"/>
          </p:nvPr>
        </p:nvSpPr>
        <p:spPr>
          <a:xfrm>
            <a:off x="286459" y="5494"/>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6135" y="951571"/>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54733DF-030F-44AF-9AC4-8041FD5F7335}" type="datetime1">
              <a:rPr kumimoji="1" lang="ja-JP" altLang="en-US" smtClean="0"/>
              <a:t>2020/3/6</a:t>
            </a:fld>
            <a:endParaRPr kumimoji="1" lang="ja-JP" altLang="en-US"/>
          </a:p>
        </p:txBody>
      </p:sp>
      <p:sp>
        <p:nvSpPr>
          <p:cNvPr id="5" name="フッター プレースホルダー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82A83BE-F68A-4BCB-9378-31BD4777DDC4}" type="slidenum">
              <a:rPr kumimoji="1" lang="ja-JP" altLang="en-US" smtClean="0"/>
              <a:t>‹#›</a:t>
            </a:fld>
            <a:endParaRPr kumimoji="1" lang="ja-JP" altLang="en-US"/>
          </a:p>
        </p:txBody>
      </p:sp>
      <p:sp>
        <p:nvSpPr>
          <p:cNvPr id="10" name="Rectangle 3"/>
          <p:cNvSpPr>
            <a:spLocks noChangeArrowheads="1"/>
          </p:cNvSpPr>
          <p:nvPr/>
        </p:nvSpPr>
        <p:spPr bwMode="auto">
          <a:xfrm>
            <a:off x="7643219" y="-781"/>
            <a:ext cx="1512701" cy="171274"/>
          </a:xfrm>
          <a:prstGeom prst="rect">
            <a:avLst/>
          </a:prstGeom>
          <a:noFill/>
          <a:ln w="9525">
            <a:noFill/>
            <a:miter lim="800000"/>
            <a:headEnd/>
            <a:tailEnd/>
          </a:ln>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spcBef>
                <a:spcPct val="20000"/>
              </a:spcBef>
              <a:defRPr/>
            </a:pPr>
            <a:r>
              <a:rPr lang="en-US" altLang="ja-JP" sz="1050" b="1" dirty="0">
                <a:solidFill>
                  <a:schemeClr val="bg1">
                    <a:lumMod val="65000"/>
                  </a:schemeClr>
                </a:solidFill>
                <a:latin typeface="Microsoft Himalaya" pitchFamily="2" charset="0"/>
                <a:ea typeface="Microsoft Himalaya" pitchFamily="2" charset="0"/>
                <a:cs typeface="Microsoft Himalaya" pitchFamily="2" charset="0"/>
              </a:rPr>
              <a:t>Confidential Information</a:t>
            </a:r>
          </a:p>
        </p:txBody>
      </p:sp>
    </p:spTree>
    <p:extLst>
      <p:ext uri="{BB962C8B-B14F-4D97-AF65-F5344CB8AC3E}">
        <p14:creationId xmlns:p14="http://schemas.microsoft.com/office/powerpoint/2010/main" val="73193855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iming>
    <p:tnLst>
      <p:par>
        <p:cTn id="1" dur="indefinite" restart="never" nodeType="tmRoot"/>
      </p:par>
    </p:tnLst>
  </p:timing>
  <p:hf hdr="0" ftr="0" dt="0"/>
  <p:txStyles>
    <p:titleStyle>
      <a:lvl1pPr algn="l" defTabSz="685800" rtl="0" eaLnBrk="1" latinLnBrk="0" hangingPunct="1">
        <a:spcBef>
          <a:spcPct val="0"/>
        </a:spcBef>
        <a:buNone/>
        <a:defRPr kumimoji="1" sz="24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88" y="4648546"/>
            <a:ext cx="9144000" cy="497205"/>
          </a:xfrm>
          <a:prstGeom prst="rect">
            <a:avLst/>
          </a:prstGeom>
        </p:spPr>
      </p:pic>
      <p:pic>
        <p:nvPicPr>
          <p:cNvPr id="8" name="Picture 6" descr="システナロゴ1"/>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6927308" y="4140913"/>
            <a:ext cx="2208191" cy="543953"/>
          </a:xfrm>
          <a:prstGeom prst="rect">
            <a:avLst/>
          </a:prstGeom>
          <a:noFill/>
          <a:ln w="9525">
            <a:noFill/>
            <a:miter lim="800000"/>
            <a:headEnd/>
            <a:tailEnd/>
          </a:ln>
        </p:spPr>
      </p:pic>
      <p:cxnSp>
        <p:nvCxnSpPr>
          <p:cNvPr id="9" name="直線コネクタ 8"/>
          <p:cNvCxnSpPr/>
          <p:nvPr/>
        </p:nvCxnSpPr>
        <p:spPr>
          <a:xfrm>
            <a:off x="467547" y="519522"/>
            <a:ext cx="7957951"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 name="Rectangle 3"/>
          <p:cNvSpPr>
            <a:spLocks noChangeArrowheads="1"/>
          </p:cNvSpPr>
          <p:nvPr/>
        </p:nvSpPr>
        <p:spPr bwMode="auto">
          <a:xfrm>
            <a:off x="7343778"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Monotype Corsiva" pitchFamily="66" charset="0"/>
                <a:ea typeface="HGPｺﾞｼｯｸE" pitchFamily="50" charset="-128"/>
              </a:rPr>
              <a:t>Confidential Information</a:t>
            </a:r>
          </a:p>
        </p:txBody>
      </p:sp>
      <p:pic>
        <p:nvPicPr>
          <p:cNvPr id="11" name="図 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90847" y="4838066"/>
            <a:ext cx="3555556" cy="333334"/>
          </a:xfrm>
          <a:prstGeom prst="rect">
            <a:avLst/>
          </a:prstGeom>
        </p:spPr>
      </p:pic>
      <p:sp>
        <p:nvSpPr>
          <p:cNvPr id="12" name="Text Box 8"/>
          <p:cNvSpPr txBox="1">
            <a:spLocks noChangeArrowheads="1"/>
          </p:cNvSpPr>
          <p:nvPr/>
        </p:nvSpPr>
        <p:spPr bwMode="auto">
          <a:xfrm>
            <a:off x="-10854" y="4972050"/>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 </a:t>
            </a:r>
            <a:r>
              <a:rPr lang="en-US" altLang="ja-JP" sz="675" b="1" dirty="0">
                <a:solidFill>
                  <a:schemeClr val="accent6">
                    <a:lumMod val="50000"/>
                  </a:schemeClr>
                </a:solidFill>
                <a:latin typeface="ＭＳ Ｐゴシック" charset="-128"/>
              </a:rPr>
              <a:t>SYSTENA CORPORATION. ALL RIGHTS RESERVED</a:t>
            </a:r>
          </a:p>
        </p:txBody>
      </p:sp>
      <p:sp>
        <p:nvSpPr>
          <p:cNvPr id="2" name="タイトル プレースホルダー 1"/>
          <p:cNvSpPr>
            <a:spLocks noGrp="1"/>
          </p:cNvSpPr>
          <p:nvPr>
            <p:ph type="title"/>
          </p:nvPr>
        </p:nvSpPr>
        <p:spPr>
          <a:xfrm>
            <a:off x="467546" y="87474"/>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0130" y="755035"/>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0998204-D52D-4531-AD29-F4F3278F72AB}" type="datetime1">
              <a:rPr kumimoji="1" lang="ja-JP" altLang="en-US" smtClean="0"/>
              <a:t>2020/3/6</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06E3457-0CB7-4B70-BFC8-84FA96CA607B}" type="slidenum">
              <a:rPr kumimoji="1" lang="ja-JP" altLang="en-US" smtClean="0"/>
              <a:t>‹#›</a:t>
            </a:fld>
            <a:endParaRPr kumimoji="1" lang="ja-JP" altLang="en-US"/>
          </a:p>
        </p:txBody>
      </p:sp>
    </p:spTree>
    <p:extLst>
      <p:ext uri="{BB962C8B-B14F-4D97-AF65-F5344CB8AC3E}">
        <p14:creationId xmlns:p14="http://schemas.microsoft.com/office/powerpoint/2010/main" val="2082498695"/>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88" y="4648546"/>
            <a:ext cx="9144000" cy="497205"/>
          </a:xfrm>
          <a:prstGeom prst="rect">
            <a:avLst/>
          </a:prstGeom>
        </p:spPr>
      </p:pic>
      <p:cxnSp>
        <p:nvCxnSpPr>
          <p:cNvPr id="8" name="直線コネクタ 7"/>
          <p:cNvCxnSpPr/>
          <p:nvPr/>
        </p:nvCxnSpPr>
        <p:spPr>
          <a:xfrm>
            <a:off x="326615" y="465516"/>
            <a:ext cx="8568952"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p:nvSpPr>
        <p:spPr bwMode="auto">
          <a:xfrm>
            <a:off x="7342190"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Vijaya" pitchFamily="34" charset="0"/>
                <a:ea typeface="HGPｺﾞｼｯｸE" pitchFamily="50" charset="-128"/>
                <a:cs typeface="Vijaya" pitchFamily="34" charset="0"/>
              </a:rPr>
              <a:t>Confidential Information</a:t>
            </a:r>
          </a:p>
        </p:txBody>
      </p:sp>
      <p:pic>
        <p:nvPicPr>
          <p:cNvPr id="10" name="図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73799" y="4728965"/>
            <a:ext cx="3555556" cy="333334"/>
          </a:xfrm>
          <a:prstGeom prst="rect">
            <a:avLst/>
          </a:prstGeom>
        </p:spPr>
      </p:pic>
      <p:sp>
        <p:nvSpPr>
          <p:cNvPr id="11" name="正方形/長方形 10"/>
          <p:cNvSpPr/>
          <p:nvPr/>
        </p:nvSpPr>
        <p:spPr>
          <a:xfrm>
            <a:off x="103199" y="4718303"/>
            <a:ext cx="1440160" cy="328028"/>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2" name="Text Box 8"/>
          <p:cNvSpPr txBox="1">
            <a:spLocks noChangeArrowheads="1"/>
          </p:cNvSpPr>
          <p:nvPr/>
        </p:nvSpPr>
        <p:spPr bwMode="auto">
          <a:xfrm>
            <a:off x="4611092" y="4959768"/>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chemeClr val="accent6">
                    <a:lumMod val="50000"/>
                  </a:schemeClr>
                </a:solidFill>
                <a:latin typeface="ＭＳ Ｐゴシック" charset="-128"/>
              </a:rPr>
              <a:t>COPYRIGHT ©</a:t>
            </a:r>
            <a:r>
              <a:rPr lang="en-US" altLang="ja-JP" sz="675" b="1" dirty="0" smtClean="0">
                <a:solidFill>
                  <a:schemeClr val="accent6">
                    <a:lumMod val="50000"/>
                  </a:schemeClr>
                </a:solidFill>
                <a:latin typeface="ＭＳ Ｐゴシック" charset="-128"/>
              </a:rPr>
              <a:t>2010-2017</a:t>
            </a:r>
            <a:r>
              <a:rPr lang="ja-JP" altLang="en-US" sz="675" b="1" dirty="0" smtClean="0">
                <a:solidFill>
                  <a:schemeClr val="accent6">
                    <a:lumMod val="50000"/>
                  </a:schemeClr>
                </a:solidFill>
                <a:latin typeface="ＭＳ Ｐゴシック" charset="-128"/>
              </a:rPr>
              <a:t>　</a:t>
            </a:r>
            <a:r>
              <a:rPr lang="en-US" altLang="ja-JP" sz="675" b="1" dirty="0" smtClean="0">
                <a:solidFill>
                  <a:schemeClr val="accent6">
                    <a:lumMod val="50000"/>
                  </a:schemeClr>
                </a:solidFill>
                <a:latin typeface="ＭＳ Ｐゴシック" charset="-128"/>
              </a:rPr>
              <a:t>SYSTENA </a:t>
            </a:r>
            <a:r>
              <a:rPr lang="en-US" altLang="ja-JP" sz="675" b="1" dirty="0">
                <a:solidFill>
                  <a:schemeClr val="accent6">
                    <a:lumMod val="50000"/>
                  </a:schemeClr>
                </a:solidFill>
                <a:latin typeface="ＭＳ Ｐゴシック" charset="-128"/>
              </a:rPr>
              <a:t>CORPORATION. ALL RIGHTS RESERVED</a:t>
            </a:r>
          </a:p>
        </p:txBody>
      </p:sp>
      <p:pic>
        <p:nvPicPr>
          <p:cNvPr id="13" name="Picture 6" descr="システナロゴ1"/>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119958" y="4725640"/>
            <a:ext cx="1331639" cy="328028"/>
          </a:xfrm>
          <a:prstGeom prst="rect">
            <a:avLst/>
          </a:prstGeom>
          <a:noFill/>
          <a:ln w="9525">
            <a:noFill/>
            <a:miter lim="800000"/>
            <a:headEnd/>
            <a:tailEnd/>
          </a:ln>
        </p:spPr>
      </p:pic>
      <p:sp>
        <p:nvSpPr>
          <p:cNvPr id="2" name="タイトル プレースホルダー 1"/>
          <p:cNvSpPr>
            <a:spLocks noGrp="1"/>
          </p:cNvSpPr>
          <p:nvPr>
            <p:ph type="title"/>
          </p:nvPr>
        </p:nvSpPr>
        <p:spPr>
          <a:xfrm>
            <a:off x="467544" y="5673"/>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951571"/>
            <a:ext cx="8229600" cy="339447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2B3A10A-ABE5-4D52-BB8C-C29B264D9A27}" type="datetime1">
              <a:rPr kumimoji="1" lang="ja-JP" altLang="en-US" smtClean="0"/>
              <a:t>2020/3/6</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5F22C6A-21CD-4DC6-BBD4-FEBE8A8E8FB6}" type="slidenum">
              <a:rPr kumimoji="1" lang="ja-JP" altLang="en-US" smtClean="0"/>
              <a:t>‹#›</a:t>
            </a:fld>
            <a:endParaRPr kumimoji="1" lang="ja-JP" altLang="en-US"/>
          </a:p>
        </p:txBody>
      </p:sp>
    </p:spTree>
    <p:extLst>
      <p:ext uri="{BB962C8B-B14F-4D97-AF65-F5344CB8AC3E}">
        <p14:creationId xmlns:p14="http://schemas.microsoft.com/office/powerpoint/2010/main" val="264275526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EED5"/>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4759411"/>
            <a:ext cx="9144000" cy="385763"/>
          </a:xfrm>
          <a:prstGeom prst="rect">
            <a:avLst/>
          </a:prstGeom>
        </p:spPr>
      </p:pic>
      <p:pic>
        <p:nvPicPr>
          <p:cNvPr id="8" name="Picture 6" descr="システナロゴ1"/>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7812764" y="-860"/>
            <a:ext cx="1331237" cy="327929"/>
          </a:xfrm>
          <a:prstGeom prst="rect">
            <a:avLst/>
          </a:prstGeom>
          <a:noFill/>
          <a:ln>
            <a:noFill/>
          </a:ln>
        </p:spPr>
      </p:pic>
      <p:cxnSp>
        <p:nvCxnSpPr>
          <p:cNvPr id="9" name="直線コネクタ 8"/>
          <p:cNvCxnSpPr/>
          <p:nvPr/>
        </p:nvCxnSpPr>
        <p:spPr>
          <a:xfrm>
            <a:off x="287524" y="465516"/>
            <a:ext cx="8568952" cy="0"/>
          </a:xfrm>
          <a:prstGeom prst="line">
            <a:avLst/>
          </a:prstGeom>
          <a:ln w="38100" cap="rnd" cmpd="sng">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 name="Rectangle 3"/>
          <p:cNvSpPr>
            <a:spLocks noChangeArrowheads="1"/>
          </p:cNvSpPr>
          <p:nvPr/>
        </p:nvSpPr>
        <p:spPr bwMode="auto">
          <a:xfrm>
            <a:off x="6228186" y="1"/>
            <a:ext cx="1800225" cy="270272"/>
          </a:xfrm>
          <a:prstGeom prst="rect">
            <a:avLst/>
          </a:prstGeom>
          <a:noFill/>
          <a:ln w="9525">
            <a:noFill/>
            <a:miter lim="800000"/>
            <a:headEnd/>
            <a:tailEnd/>
          </a:ln>
        </p:spPr>
        <p:txBody>
          <a:bodyPr/>
          <a:lstStyle/>
          <a:p>
            <a:pPr>
              <a:spcBef>
                <a:spcPct val="20000"/>
              </a:spcBef>
              <a:defRPr/>
            </a:pPr>
            <a:r>
              <a:rPr lang="en-US" altLang="ja-JP" sz="1050" b="1" dirty="0">
                <a:solidFill>
                  <a:srgbClr val="FF903E"/>
                </a:solidFill>
                <a:latin typeface="Monotype Corsiva" pitchFamily="66" charset="0"/>
                <a:ea typeface="HGPｺﾞｼｯｸE" pitchFamily="50" charset="-128"/>
              </a:rPr>
              <a:t>Confidential Information</a:t>
            </a:r>
          </a:p>
        </p:txBody>
      </p:sp>
      <p:sp>
        <p:nvSpPr>
          <p:cNvPr id="11" name="Text Box 8"/>
          <p:cNvSpPr txBox="1">
            <a:spLocks noChangeArrowheads="1"/>
          </p:cNvSpPr>
          <p:nvPr/>
        </p:nvSpPr>
        <p:spPr bwMode="auto">
          <a:xfrm>
            <a:off x="-10854" y="4972050"/>
            <a:ext cx="4150807" cy="196208"/>
          </a:xfrm>
          <a:prstGeom prst="rect">
            <a:avLst/>
          </a:prstGeom>
          <a:noFill/>
          <a:ln w="9525">
            <a:noFill/>
            <a:miter lim="800000"/>
            <a:headEnd/>
            <a:tailEnd/>
          </a:ln>
          <a:effectLst/>
        </p:spPr>
        <p:txBody>
          <a:bodyPr wrap="square">
            <a:spAutoFit/>
          </a:bodyPr>
          <a:lstStyle/>
          <a:p>
            <a:pPr>
              <a:spcBef>
                <a:spcPct val="50000"/>
              </a:spcBef>
              <a:defRPr/>
            </a:pPr>
            <a:r>
              <a:rPr lang="en-US" altLang="ja-JP" sz="675" b="1" dirty="0">
                <a:solidFill>
                  <a:srgbClr val="F79646">
                    <a:lumMod val="50000"/>
                  </a:srgbClr>
                </a:solidFill>
                <a:latin typeface="ＭＳ Ｐゴシック" charset="-128"/>
              </a:rPr>
              <a:t>COPYRIGHT ©</a:t>
            </a:r>
            <a:r>
              <a:rPr lang="en-US" altLang="ja-JP" sz="675" b="1" dirty="0" smtClean="0">
                <a:solidFill>
                  <a:srgbClr val="F79646">
                    <a:lumMod val="50000"/>
                  </a:srgbClr>
                </a:solidFill>
                <a:latin typeface="ＭＳ Ｐゴシック" charset="-128"/>
              </a:rPr>
              <a:t>2010-2017 </a:t>
            </a:r>
            <a:r>
              <a:rPr lang="en-US" altLang="ja-JP" sz="675" b="1" dirty="0">
                <a:solidFill>
                  <a:srgbClr val="F79646">
                    <a:lumMod val="50000"/>
                  </a:srgbClr>
                </a:solidFill>
                <a:latin typeface="ＭＳ Ｐゴシック" charset="-128"/>
              </a:rPr>
              <a:t>SYSTENA CORPORATION. ALL RIGHTS RESERVED</a:t>
            </a:r>
          </a:p>
        </p:txBody>
      </p:sp>
      <p:pic>
        <p:nvPicPr>
          <p:cNvPr id="12" name="図 1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8030117">
            <a:off x="1143000" y="-203807"/>
            <a:ext cx="6858000" cy="5786632"/>
          </a:xfrm>
          <a:prstGeom prst="rect">
            <a:avLst/>
          </a:prstGeom>
        </p:spPr>
      </p:pic>
      <p:sp>
        <p:nvSpPr>
          <p:cNvPr id="2" name="タイトル プレースホルダー 1"/>
          <p:cNvSpPr>
            <a:spLocks noGrp="1"/>
          </p:cNvSpPr>
          <p:nvPr>
            <p:ph type="title"/>
          </p:nvPr>
        </p:nvSpPr>
        <p:spPr>
          <a:xfrm>
            <a:off x="287524" y="-860"/>
            <a:ext cx="6984000" cy="5292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16CD22B-E004-4AA7-9171-DFFD07E0DD4B}" type="datetime1">
              <a:rPr kumimoji="1" lang="ja-JP" altLang="en-US" smtClean="0"/>
              <a:t>2020/3/6</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DAD0621-762A-48C0-9105-DC201543A0B7}" type="slidenum">
              <a:rPr kumimoji="1" lang="ja-JP" altLang="en-US" smtClean="0"/>
              <a:t>‹#›</a:t>
            </a:fld>
            <a:endParaRPr kumimoji="1" lang="ja-JP" altLang="en-US"/>
          </a:p>
        </p:txBody>
      </p:sp>
    </p:spTree>
    <p:extLst>
      <p:ext uri="{BB962C8B-B14F-4D97-AF65-F5344CB8AC3E}">
        <p14:creationId xmlns:p14="http://schemas.microsoft.com/office/powerpoint/2010/main" val="615074655"/>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iming>
    <p:tnLst>
      <p:par>
        <p:cTn id="1" dur="indefinite" restart="never" nodeType="tmRoot"/>
      </p:par>
    </p:tnLst>
  </p:timing>
  <p:hf hdr="0" ftr="0" dt="0"/>
  <p:txStyles>
    <p:titleStyle>
      <a:lvl1pPr algn="l" defTabSz="685800" rtl="0" eaLnBrk="1" latinLnBrk="0" hangingPunct="1">
        <a:spcBef>
          <a:spcPct val="0"/>
        </a:spcBef>
        <a:buNone/>
        <a:defRPr kumimoji="1" sz="18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chor="ctr" anchorCtr="0">
            <a:normAutofit fontScale="90000"/>
          </a:bodyPr>
          <a:lstStyle/>
          <a:p>
            <a:r>
              <a:rPr lang="en-US" altLang="ja-JP" sz="3600" dirty="0" smtClean="0">
                <a:latin typeface="Meiryo UI" panose="020B0604030504040204" pitchFamily="50" charset="-128"/>
                <a:ea typeface="Meiryo UI" panose="020B0604030504040204" pitchFamily="50" charset="-128"/>
                <a:cs typeface="Meiryo UI" panose="020B0604030504040204" pitchFamily="50" charset="-128"/>
              </a:rPr>
              <a:t>Web </a:t>
            </a:r>
            <a:r>
              <a:rPr kumimoji="1" lang="en-US" altLang="ja-JP" sz="3600" dirty="0" smtClean="0">
                <a:latin typeface="Meiryo UI" panose="020B0604030504040204" pitchFamily="50" charset="-128"/>
                <a:ea typeface="Meiryo UI" panose="020B0604030504040204" pitchFamily="50" charset="-128"/>
                <a:cs typeface="Meiryo UI" panose="020B0604030504040204" pitchFamily="50" charset="-128"/>
              </a:rPr>
              <a:t>Java</a:t>
            </a:r>
            <a:r>
              <a:rPr kumimoji="1" lang="ja-JP" altLang="en-US" sz="3600" dirty="0" smtClean="0">
                <a:latin typeface="Meiryo UI" panose="020B0604030504040204" pitchFamily="50" charset="-128"/>
                <a:ea typeface="Meiryo UI" panose="020B0604030504040204" pitchFamily="50" charset="-128"/>
                <a:cs typeface="Meiryo UI" panose="020B0604030504040204" pitchFamily="50" charset="-128"/>
              </a:rPr>
              <a:t>初級</a:t>
            </a:r>
            <a:r>
              <a:rPr lang="ja-JP" altLang="en-US" sz="36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3600" dirty="0" smtClean="0">
                <a:latin typeface="Meiryo UI" panose="020B0604030504040204" pitchFamily="50" charset="-128"/>
                <a:ea typeface="Meiryo UI" panose="020B0604030504040204" pitchFamily="50" charset="-128"/>
                <a:cs typeface="Meiryo UI" panose="020B0604030504040204" pitchFamily="50" charset="-128"/>
              </a:rPr>
              <a:t>ショッピング</a:t>
            </a:r>
            <a:r>
              <a:rPr lang="ja-JP" altLang="en-US" sz="3600" dirty="0">
                <a:latin typeface="Meiryo UI" panose="020B0604030504040204" pitchFamily="50" charset="-128"/>
                <a:ea typeface="Meiryo UI" panose="020B0604030504040204" pitchFamily="50" charset="-128"/>
                <a:cs typeface="Meiryo UI" panose="020B0604030504040204" pitchFamily="50" charset="-128"/>
              </a:rPr>
              <a:t>カート</a:t>
            </a:r>
            <a:endParaRPr kumimoji="1" lang="ja-JP" altLang="en-US" sz="3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サブタイトル 2"/>
          <p:cNvSpPr>
            <a:spLocks noGrp="1"/>
          </p:cNvSpPr>
          <p:nvPr>
            <p:ph type="subTitle" idx="1"/>
          </p:nvPr>
        </p:nvSpPr>
        <p:spPr/>
        <p:txBody>
          <a:bodyPr/>
          <a:lstStyle/>
          <a:p>
            <a:r>
              <a:rPr kumimoji="1"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社員番号</a:t>
            </a:r>
            <a:r>
              <a:rPr kumimoji="1"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202467</a:t>
            </a:r>
            <a:r>
              <a:rPr kumimoji="1"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ビジネスイノベーション推進部</a:t>
            </a:r>
            <a:endPar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飯塚清</a:t>
            </a:r>
            <a:endParaRPr kumimoji="1"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タイトル 1"/>
          <p:cNvSpPr txBox="1">
            <a:spLocks/>
          </p:cNvSpPr>
          <p:nvPr/>
        </p:nvSpPr>
        <p:spPr>
          <a:xfrm>
            <a:off x="882396" y="2026278"/>
            <a:ext cx="7371823" cy="551483"/>
          </a:xfrm>
          <a:prstGeom prst="rect">
            <a:avLst/>
          </a:prstGeom>
        </p:spPr>
        <p:txBody>
          <a:bodyPr vert="horz" lIns="91440" tIns="45720" rIns="91440" bIns="45720" rtlCol="0" anchor="ctr" anchorCtr="0">
            <a:normAutofit fontScale="90000" lnSpcReduction="10000"/>
          </a:bodyPr>
          <a:lstStyle>
            <a:lvl1pPr algn="ctr" defTabSz="685800" rtl="0" eaLnBrk="1" latinLnBrk="0" hangingPunct="1">
              <a:spcBef>
                <a:spcPct val="0"/>
              </a:spcBef>
              <a:buNone/>
              <a:defRPr kumimoji="1" sz="1800" kern="1200">
                <a:solidFill>
                  <a:schemeClr val="tx1"/>
                </a:solidFill>
                <a:latin typeface="+mj-lt"/>
                <a:ea typeface="+mj-ea"/>
                <a:cs typeface="+mj-cs"/>
              </a:defRPr>
            </a:lvl1pPr>
          </a:lstStyle>
          <a:p>
            <a:r>
              <a:rPr lang="en-US" altLang="ja-JP" sz="3600" dirty="0" smtClean="0">
                <a:latin typeface="Meiryo UI" panose="020B0604030504040204" pitchFamily="50" charset="-128"/>
                <a:ea typeface="Meiryo UI" panose="020B0604030504040204" pitchFamily="50" charset="-128"/>
                <a:cs typeface="Meiryo UI" panose="020B0604030504040204" pitchFamily="50" charset="-128"/>
              </a:rPr>
              <a:t>(Tiger’s Cave</a:t>
            </a:r>
            <a:r>
              <a:rPr lang="en-US" altLang="ja-JP" sz="36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3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スライド番号プレースホルダー 4"/>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1</a:t>
            </a:fld>
            <a:endParaRPr lang="ja" sz="1000">
              <a:solidFill>
                <a:schemeClr val="dk2"/>
              </a:solidFill>
            </a:endParaRPr>
          </a:p>
        </p:txBody>
      </p:sp>
    </p:spTree>
    <p:extLst>
      <p:ext uri="{BB962C8B-B14F-4D97-AF65-F5344CB8AC3E}">
        <p14:creationId xmlns:p14="http://schemas.microsoft.com/office/powerpoint/2010/main" val="130262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虎の穴</a:t>
            </a:r>
            <a:r>
              <a:rPr lang="en-US" altLang="ja-JP" dirty="0">
                <a:latin typeface="Meiryo UI" panose="020B0604030504040204" pitchFamily="50" charset="-128"/>
                <a:ea typeface="Meiryo UI" panose="020B0604030504040204" pitchFamily="50" charset="-128"/>
                <a:cs typeface="Meiryo UI" panose="020B0604030504040204" pitchFamily="50" charset="-128"/>
              </a:rPr>
              <a:t>】</a:t>
            </a:r>
            <a:r>
              <a:rPr lang="en-US" altLang="ja-JP" dirty="0" err="1">
                <a:latin typeface="Meiryo UI" panose="020B0604030504040204" pitchFamily="50" charset="-128"/>
                <a:ea typeface="Meiryo UI" panose="020B0604030504040204" pitchFamily="50" charset="-128"/>
                <a:cs typeface="Meiryo UI" panose="020B0604030504040204" pitchFamily="50" charset="-128"/>
              </a:rPr>
              <a:t>WebJava</a:t>
            </a:r>
            <a:r>
              <a:rPr lang="ja-JP" altLang="en-US" dirty="0">
                <a:latin typeface="Meiryo UI" panose="020B0604030504040204" pitchFamily="50" charset="-128"/>
                <a:ea typeface="Meiryo UI" panose="020B0604030504040204" pitchFamily="50" charset="-128"/>
                <a:cs typeface="Meiryo UI" panose="020B0604030504040204" pitchFamily="50" charset="-128"/>
              </a:rPr>
              <a:t>初級の講習の成果</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457200" y="598503"/>
            <a:ext cx="8229600" cy="3823737"/>
          </a:xfrm>
        </p:spPr>
        <p:txBody>
          <a:bodyPr vert="horz" lIns="91440" tIns="45720" rIns="91440" bIns="45720" rtlCol="0" anchor="t">
            <a:normAutofit/>
          </a:bodyPr>
          <a:lstStyle/>
          <a:p>
            <a:pPr marL="0" indent="0">
              <a:buNone/>
            </a:pP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今後に</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生</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かすこと</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今後に生かすことは、このまま</a:t>
            </a:r>
            <a:r>
              <a:rPr lang="en-US" altLang="ja-JP" sz="1400" dirty="0" err="1" smtClean="0">
                <a:latin typeface="Meiryo UI" panose="020B0604030504040204" pitchFamily="50" charset="-128"/>
                <a:ea typeface="Meiryo UI" panose="020B0604030504040204" pitchFamily="50" charset="-128"/>
                <a:cs typeface="Meiryo UI" panose="020B0604030504040204" pitchFamily="50" charset="-128"/>
              </a:rPr>
              <a:t>WebJava</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を自己学習すること。</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→今回</a:t>
            </a:r>
            <a:r>
              <a:rPr lang="en-US" altLang="ja-JP" sz="1400" dirty="0" err="1" smtClean="0">
                <a:latin typeface="Meiryo UI" panose="020B0604030504040204" pitchFamily="50" charset="-128"/>
                <a:ea typeface="Meiryo UI" panose="020B0604030504040204" pitchFamily="50" charset="-128"/>
                <a:cs typeface="Meiryo UI" panose="020B0604030504040204" pitchFamily="50" charset="-128"/>
              </a:rPr>
              <a:t>WebJava</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初級を受けて、如何に自分から学習する環境を用意して実際に行動できるかが大切だと実感いたしました。今回の</a:t>
            </a:r>
            <a:r>
              <a:rPr lang="en-US" altLang="ja-JP" sz="1400" dirty="0" err="1" smtClean="0">
                <a:latin typeface="Meiryo UI" panose="020B0604030504040204" pitchFamily="50" charset="-128"/>
                <a:ea typeface="Meiryo UI" panose="020B0604030504040204" pitchFamily="50" charset="-128"/>
                <a:cs typeface="Meiryo UI" panose="020B0604030504040204" pitchFamily="50" charset="-128"/>
              </a:rPr>
              <a:t>WebJava</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の講習が終わったから「はい。終わり！」と、するのではなく、システムエンジニアとして一人前になるためには、どうすればいいのかを考えて行動をして</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行</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きます！</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日ごろからコツコツと知識を積み上げることを意識して学習に挑戦して行く姿勢を保ちながら将来のなりたい自分に一歩でも近づいて行けるように頑張ります！</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それにより、開発を任せられる一人前のシステムエンジニア、プログラマーに成長して行きます！</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ja-JP" altLang="en-US" sz="14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AutoShape 2" descr="ããã¼ã¿ãã¼ã¹ãã®ç»åæ¤ç´¢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AutoShape 4" descr="ããã¼ã¿ãã¼ã¹ãã®ç»åæ¤ç´¢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AutoShape 6" descr="https://www.silhouette-illust.com/wp-content/uploads/2017/02/data-dase_25609-300x30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 name="スライド番号プレースホルダー 3"/>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10</a:t>
            </a:fld>
            <a:endParaRPr lang="ja" sz="1000">
              <a:solidFill>
                <a:schemeClr val="dk2"/>
              </a:solidFill>
            </a:endParaRPr>
          </a:p>
        </p:txBody>
      </p:sp>
    </p:spTree>
    <p:extLst>
      <p:ext uri="{BB962C8B-B14F-4D97-AF65-F5344CB8AC3E}">
        <p14:creationId xmlns:p14="http://schemas.microsoft.com/office/powerpoint/2010/main" val="3568689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ショッピングカート　仕様説明</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457200" y="598503"/>
            <a:ext cx="8229600" cy="3717019"/>
          </a:xfrm>
        </p:spPr>
        <p:txBody>
          <a:bodyPr vert="horz" lIns="91440" tIns="45720" rIns="91440" bIns="45720" rtlCol="0" anchor="t">
            <a:normAutofit/>
          </a:bodyPr>
          <a:lstStyle/>
          <a:p>
            <a:r>
              <a:rPr lang="ja-JP" altLang="en-US" sz="2000" dirty="0" smtClean="0">
                <a:latin typeface="Meiryo UI" panose="020B0604030504040204" pitchFamily="50" charset="-128"/>
                <a:ea typeface="Meiryo UI" panose="020B0604030504040204" pitchFamily="50" charset="-128"/>
              </a:rPr>
              <a:t>データベースに登録してある</a:t>
            </a:r>
            <a:r>
              <a:rPr lang="ja-JP" altLang="en-US" sz="2000" dirty="0">
                <a:latin typeface="Meiryo UI" panose="020B0604030504040204" pitchFamily="50" charset="-128"/>
                <a:ea typeface="Meiryo UI" panose="020B0604030504040204" pitchFamily="50" charset="-128"/>
              </a:rPr>
              <a:t>商品</a:t>
            </a:r>
            <a:r>
              <a:rPr lang="ja-JP" altLang="en-US" sz="2000" dirty="0" smtClean="0">
                <a:latin typeface="Meiryo UI" panose="020B0604030504040204" pitchFamily="50" charset="-128"/>
                <a:ea typeface="Meiryo UI" panose="020B0604030504040204" pitchFamily="50" charset="-128"/>
              </a:rPr>
              <a:t>を一覧で表示</a:t>
            </a:r>
            <a:endParaRPr lang="en-US" altLang="ja-JP" sz="2000" dirty="0" smtClean="0">
              <a:latin typeface="Meiryo UI" panose="020B0604030504040204" pitchFamily="50" charset="-128"/>
              <a:ea typeface="Meiryo UI" panose="020B0604030504040204" pitchFamily="50" charset="-128"/>
            </a:endParaRPr>
          </a:p>
          <a:p>
            <a:r>
              <a:rPr lang="ja-JP" altLang="en-US" sz="2000" dirty="0" smtClean="0">
                <a:latin typeface="Meiryo UI" panose="020B0604030504040204" pitchFamily="50" charset="-128"/>
                <a:ea typeface="Meiryo UI" panose="020B0604030504040204" pitchFamily="50" charset="-128"/>
              </a:rPr>
              <a:t>表示された商品の購入数を指定してカート画面へ移動</a:t>
            </a:r>
            <a:endParaRPr lang="en-US" altLang="ja-JP" sz="2000" dirty="0" smtClean="0">
              <a:latin typeface="Meiryo UI" panose="020B0604030504040204" pitchFamily="50" charset="-128"/>
              <a:ea typeface="Meiryo UI" panose="020B0604030504040204" pitchFamily="50" charset="-128"/>
            </a:endParaRPr>
          </a:p>
          <a:p>
            <a:r>
              <a:rPr lang="ja-JP" altLang="en-US" sz="2000" dirty="0" smtClean="0">
                <a:latin typeface="Meiryo UI" panose="020B0604030504040204" pitchFamily="50" charset="-128"/>
                <a:ea typeface="Meiryo UI" panose="020B0604030504040204" pitchFamily="50" charset="-128"/>
              </a:rPr>
              <a:t>カート画面で購入した商品ごとの合計数と金額を表示</a:t>
            </a:r>
            <a:endParaRPr lang="en-US" altLang="ja-JP" sz="2000" dirty="0" smtClean="0">
              <a:latin typeface="Meiryo UI" panose="020B0604030504040204" pitchFamily="50" charset="-128"/>
              <a:ea typeface="Meiryo UI" panose="020B0604030504040204" pitchFamily="50" charset="-128"/>
            </a:endParaRPr>
          </a:p>
          <a:p>
            <a:endParaRPr lang="en-US" altLang="ja-JP" sz="2000" dirty="0" smtClean="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2</a:t>
            </a:fld>
            <a:endParaRPr lang="ja" sz="1000">
              <a:solidFill>
                <a:schemeClr val="dk2"/>
              </a:solidFill>
            </a:endParaRPr>
          </a:p>
        </p:txBody>
      </p:sp>
    </p:spTree>
    <p:extLst>
      <p:ext uri="{BB962C8B-B14F-4D97-AF65-F5344CB8AC3E}">
        <p14:creationId xmlns:p14="http://schemas.microsoft.com/office/powerpoint/2010/main" val="1396899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クラス構成</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スライド番号プレースホルダー 4"/>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3</a:t>
            </a:fld>
            <a:endParaRPr lang="ja" sz="1000">
              <a:solidFill>
                <a:schemeClr val="dk2"/>
              </a:solidFill>
            </a:endParaRPr>
          </a:p>
        </p:txBody>
      </p:sp>
      <p:sp>
        <p:nvSpPr>
          <p:cNvPr id="7" name="コンテンツ プレースホルダー 6"/>
          <p:cNvSpPr>
            <a:spLocks noGrp="1"/>
          </p:cNvSpPr>
          <p:nvPr>
            <p:ph idx="1"/>
          </p:nvPr>
        </p:nvSpPr>
        <p:spPr>
          <a:xfrm>
            <a:off x="457200" y="756928"/>
            <a:ext cx="8229600" cy="3589115"/>
          </a:xfrm>
        </p:spPr>
        <p:txBody>
          <a:bodyPr/>
          <a:lstStyle/>
          <a:p>
            <a:pPr marL="0" indent="0">
              <a:buNone/>
            </a:pPr>
            <a:r>
              <a:rPr kumimoji="1" lang="ja-JP" altLang="en-US" dirty="0" smtClean="0"/>
              <a:t>・</a:t>
            </a:r>
            <a:endParaRPr kumimoji="1" lang="ja-JP" altLang="en-US" dirty="0"/>
          </a:p>
        </p:txBody>
      </p:sp>
      <p:sp>
        <p:nvSpPr>
          <p:cNvPr id="8" name="フローチャート: 処理 7"/>
          <p:cNvSpPr/>
          <p:nvPr/>
        </p:nvSpPr>
        <p:spPr>
          <a:xfrm>
            <a:off x="559007" y="874196"/>
            <a:ext cx="1755648" cy="62179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err="1" smtClean="0"/>
              <a:t>ShoppingController</a:t>
            </a:r>
            <a:r>
              <a:rPr kumimoji="1" lang="ja-JP" altLang="en-US" dirty="0" smtClean="0"/>
              <a:t>：コントローラクラス</a:t>
            </a:r>
            <a:endParaRPr kumimoji="1" lang="ja-JP" altLang="en-US" dirty="0"/>
          </a:p>
        </p:txBody>
      </p:sp>
      <p:sp>
        <p:nvSpPr>
          <p:cNvPr id="9" name="フローチャート: 処理 8"/>
          <p:cNvSpPr/>
          <p:nvPr/>
        </p:nvSpPr>
        <p:spPr>
          <a:xfrm>
            <a:off x="4328160" y="878648"/>
            <a:ext cx="1755648" cy="62179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err="1" smtClean="0"/>
              <a:t>ListServic</a:t>
            </a:r>
            <a:r>
              <a:rPr kumimoji="1" lang="en-US" altLang="ja-JP" dirty="0" err="1"/>
              <a:t>e</a:t>
            </a:r>
            <a:r>
              <a:rPr kumimoji="1" lang="ja-JP" altLang="en-US" dirty="0" smtClean="0"/>
              <a:t>：</a:t>
            </a:r>
            <a:endParaRPr kumimoji="1" lang="en-US" altLang="ja-JP" dirty="0" smtClean="0"/>
          </a:p>
          <a:p>
            <a:pPr algn="ctr"/>
            <a:r>
              <a:rPr kumimoji="1" lang="ja-JP" altLang="en-US" dirty="0" smtClean="0"/>
              <a:t>画面に依存しないロジックのクラス</a:t>
            </a:r>
            <a:endParaRPr kumimoji="1" lang="ja-JP" altLang="en-US" dirty="0"/>
          </a:p>
        </p:txBody>
      </p:sp>
      <p:sp>
        <p:nvSpPr>
          <p:cNvPr id="10" name="フローチャート: 処理 9"/>
          <p:cNvSpPr/>
          <p:nvPr/>
        </p:nvSpPr>
        <p:spPr>
          <a:xfrm>
            <a:off x="6185615" y="857376"/>
            <a:ext cx="1755648" cy="62179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err="1" smtClean="0"/>
              <a:t>ListView</a:t>
            </a:r>
            <a:r>
              <a:rPr kumimoji="1" lang="en-US" altLang="ja-JP" dirty="0" smtClean="0"/>
              <a:t>:</a:t>
            </a:r>
          </a:p>
          <a:p>
            <a:pPr algn="ctr"/>
            <a:r>
              <a:rPr kumimoji="1" lang="ja-JP" altLang="en-US" dirty="0" smtClean="0"/>
              <a:t>商品</a:t>
            </a:r>
            <a:r>
              <a:rPr kumimoji="1" lang="ja-JP" altLang="en-US" dirty="0"/>
              <a:t>一覧</a:t>
            </a:r>
            <a:r>
              <a:rPr kumimoji="1" lang="ja-JP" altLang="en-US" dirty="0" smtClean="0"/>
              <a:t>を表示</a:t>
            </a:r>
            <a:endParaRPr kumimoji="1" lang="ja-JP" altLang="en-US" dirty="0"/>
          </a:p>
        </p:txBody>
      </p:sp>
      <p:sp>
        <p:nvSpPr>
          <p:cNvPr id="11" name="フローチャート: 処理 10"/>
          <p:cNvSpPr/>
          <p:nvPr/>
        </p:nvSpPr>
        <p:spPr>
          <a:xfrm>
            <a:off x="2443583" y="1611760"/>
            <a:ext cx="1755648" cy="62179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err="1" smtClean="0"/>
              <a:t>ListForm</a:t>
            </a:r>
            <a:r>
              <a:rPr kumimoji="1" lang="ja-JP" altLang="en-US" dirty="0" smtClean="0"/>
              <a:t>：</a:t>
            </a:r>
            <a:endParaRPr kumimoji="1" lang="en-US" altLang="ja-JP" dirty="0" smtClean="0"/>
          </a:p>
          <a:p>
            <a:pPr algn="ctr"/>
            <a:r>
              <a:rPr kumimoji="1" lang="ja-JP" altLang="en-US" dirty="0"/>
              <a:t>画面</a:t>
            </a:r>
            <a:r>
              <a:rPr kumimoji="1" lang="ja-JP" altLang="en-US" dirty="0" smtClean="0"/>
              <a:t>での入力内容を保持する</a:t>
            </a:r>
            <a:endParaRPr kumimoji="1" lang="en-US" altLang="ja-JP" dirty="0" smtClean="0"/>
          </a:p>
        </p:txBody>
      </p:sp>
      <p:sp>
        <p:nvSpPr>
          <p:cNvPr id="12" name="フローチャート: 処理 11"/>
          <p:cNvSpPr/>
          <p:nvPr/>
        </p:nvSpPr>
        <p:spPr>
          <a:xfrm>
            <a:off x="2429256" y="3055736"/>
            <a:ext cx="1755648" cy="62179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smtClean="0"/>
              <a:t>Cart:</a:t>
            </a:r>
          </a:p>
          <a:p>
            <a:pPr algn="ctr"/>
            <a:r>
              <a:rPr kumimoji="1" lang="ja-JP" altLang="en-US" dirty="0" smtClean="0"/>
              <a:t>注文</a:t>
            </a:r>
            <a:r>
              <a:rPr kumimoji="1" lang="ja-JP" altLang="en-US" dirty="0"/>
              <a:t>内容</a:t>
            </a:r>
            <a:r>
              <a:rPr kumimoji="1" lang="ja-JP" altLang="en-US" dirty="0" smtClean="0"/>
              <a:t>を入れる</a:t>
            </a:r>
            <a:endParaRPr kumimoji="1" lang="ja-JP" altLang="en-US" dirty="0"/>
          </a:p>
        </p:txBody>
      </p:sp>
      <p:sp>
        <p:nvSpPr>
          <p:cNvPr id="13" name="フローチャート: 処理 12"/>
          <p:cNvSpPr/>
          <p:nvPr/>
        </p:nvSpPr>
        <p:spPr>
          <a:xfrm>
            <a:off x="2443583" y="2321050"/>
            <a:ext cx="1755648" cy="62179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smtClean="0"/>
              <a:t>Order:</a:t>
            </a:r>
          </a:p>
          <a:p>
            <a:pPr algn="ctr"/>
            <a:r>
              <a:rPr kumimoji="1" lang="en-US" altLang="ja-JP" dirty="0" smtClean="0"/>
              <a:t>1</a:t>
            </a:r>
            <a:r>
              <a:rPr kumimoji="1" lang="ja-JP" altLang="en-US" dirty="0" smtClean="0"/>
              <a:t>回の注文を表す</a:t>
            </a:r>
            <a:endParaRPr kumimoji="1" lang="en-US" altLang="ja-JP" dirty="0" smtClean="0"/>
          </a:p>
          <a:p>
            <a:pPr algn="ctr"/>
            <a:r>
              <a:rPr kumimoji="1" lang="ja-JP" altLang="en-US" dirty="0" smtClean="0"/>
              <a:t>クラス</a:t>
            </a:r>
            <a:endParaRPr kumimoji="1" lang="ja-JP" altLang="en-US" dirty="0"/>
          </a:p>
        </p:txBody>
      </p:sp>
      <p:sp>
        <p:nvSpPr>
          <p:cNvPr id="14" name="フローチャート: 処理 13"/>
          <p:cNvSpPr/>
          <p:nvPr/>
        </p:nvSpPr>
        <p:spPr>
          <a:xfrm>
            <a:off x="2443583" y="874196"/>
            <a:ext cx="1755648" cy="62179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smtClean="0"/>
              <a:t>Item</a:t>
            </a:r>
            <a:r>
              <a:rPr kumimoji="1" lang="ja-JP" altLang="en-US" dirty="0" smtClean="0"/>
              <a:t>：</a:t>
            </a:r>
            <a:endParaRPr kumimoji="1" lang="en-US" altLang="ja-JP" dirty="0" smtClean="0"/>
          </a:p>
          <a:p>
            <a:pPr algn="ctr"/>
            <a:r>
              <a:rPr kumimoji="1" lang="ja-JP" altLang="en-US" dirty="0"/>
              <a:t>商品</a:t>
            </a:r>
            <a:r>
              <a:rPr kumimoji="1" lang="ja-JP" altLang="en-US" dirty="0" smtClean="0"/>
              <a:t>を表すクラス</a:t>
            </a:r>
            <a:endParaRPr kumimoji="1" lang="ja-JP" altLang="en-US" dirty="0"/>
          </a:p>
        </p:txBody>
      </p:sp>
      <p:sp>
        <p:nvSpPr>
          <p:cNvPr id="15" name="コンテンツ プレースホルダー 6"/>
          <p:cNvSpPr txBox="1">
            <a:spLocks/>
          </p:cNvSpPr>
          <p:nvPr/>
        </p:nvSpPr>
        <p:spPr>
          <a:xfrm>
            <a:off x="457200" y="966146"/>
            <a:ext cx="8229600" cy="3394472"/>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a:lstStyle>
          <a:p>
            <a:pPr marL="0" indent="0">
              <a:buFont typeface="Arial" pitchFamily="34" charset="0"/>
              <a:buNone/>
            </a:pPr>
            <a:endParaRPr lang="ja-JP" altLang="en-US" dirty="0"/>
          </a:p>
        </p:txBody>
      </p:sp>
      <p:sp>
        <p:nvSpPr>
          <p:cNvPr id="16" name="フローチャート: 処理 15"/>
          <p:cNvSpPr/>
          <p:nvPr/>
        </p:nvSpPr>
        <p:spPr>
          <a:xfrm>
            <a:off x="2429256" y="3782137"/>
            <a:ext cx="1755648" cy="62179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err="1" smtClean="0"/>
              <a:t>DeleteForm</a:t>
            </a:r>
            <a:r>
              <a:rPr kumimoji="1" lang="ja-JP" altLang="en-US" dirty="0" smtClean="0"/>
              <a:t>：</a:t>
            </a:r>
            <a:endParaRPr kumimoji="1" lang="en-US" altLang="ja-JP" dirty="0" smtClean="0"/>
          </a:p>
          <a:p>
            <a:pPr algn="ctr"/>
            <a:r>
              <a:rPr kumimoji="1" lang="ja-JP" altLang="en-US" dirty="0"/>
              <a:t>画面</a:t>
            </a:r>
            <a:r>
              <a:rPr kumimoji="1" lang="ja-JP" altLang="en-US" dirty="0" smtClean="0"/>
              <a:t>での入力</a:t>
            </a:r>
            <a:r>
              <a:rPr kumimoji="1" lang="ja-JP" altLang="en-US" dirty="0"/>
              <a:t>内容</a:t>
            </a:r>
            <a:r>
              <a:rPr kumimoji="1" lang="ja-JP" altLang="en-US" dirty="0" smtClean="0"/>
              <a:t>を保持する</a:t>
            </a:r>
            <a:endParaRPr kumimoji="1" lang="ja-JP" altLang="en-US" dirty="0"/>
          </a:p>
        </p:txBody>
      </p:sp>
      <p:sp>
        <p:nvSpPr>
          <p:cNvPr id="17" name="フローチャート: 処理 16"/>
          <p:cNvSpPr/>
          <p:nvPr/>
        </p:nvSpPr>
        <p:spPr>
          <a:xfrm>
            <a:off x="6185615" y="1611760"/>
            <a:ext cx="1755648" cy="62179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err="1" smtClean="0"/>
              <a:t>CartView</a:t>
            </a:r>
            <a:r>
              <a:rPr kumimoji="1" lang="ja-JP" altLang="en-US" dirty="0" smtClean="0"/>
              <a:t>：</a:t>
            </a:r>
            <a:endParaRPr kumimoji="1" lang="en-US" altLang="ja-JP" dirty="0" smtClean="0"/>
          </a:p>
          <a:p>
            <a:pPr algn="ctr"/>
            <a:r>
              <a:rPr kumimoji="1" lang="ja-JP" altLang="en-US" dirty="0" smtClean="0"/>
              <a:t>注文</a:t>
            </a:r>
            <a:r>
              <a:rPr kumimoji="1" lang="ja-JP" altLang="en-US" dirty="0"/>
              <a:t>内容</a:t>
            </a:r>
            <a:r>
              <a:rPr kumimoji="1" lang="ja-JP" altLang="en-US" dirty="0" smtClean="0"/>
              <a:t>を</a:t>
            </a:r>
            <a:r>
              <a:rPr kumimoji="1" lang="ja-JP" altLang="en-US" dirty="0"/>
              <a:t>表示</a:t>
            </a:r>
          </a:p>
        </p:txBody>
      </p:sp>
    </p:spTree>
    <p:extLst>
      <p:ext uri="{BB962C8B-B14F-4D97-AF65-F5344CB8AC3E}">
        <p14:creationId xmlns:p14="http://schemas.microsoft.com/office/powerpoint/2010/main" val="3797377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シークエンス</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394415" y="663687"/>
            <a:ext cx="8229600" cy="3924729"/>
          </a:xfrm>
        </p:spPr>
        <p:txBody>
          <a:bodyPr vert="horz" lIns="91440" tIns="45720" rIns="91440" bIns="45720" rtlCol="0" anchor="t">
            <a:normAutofit/>
          </a:bodyPr>
          <a:lstStyle/>
          <a:p>
            <a:pPr marL="0" indent="0">
              <a:buNone/>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  </a:t>
            </a:r>
          </a:p>
        </p:txBody>
      </p:sp>
      <p:sp>
        <p:nvSpPr>
          <p:cNvPr id="4" name="スライド番号プレースホルダー 3"/>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4</a:t>
            </a:fld>
            <a:endParaRPr lang="ja" sz="1000">
              <a:solidFill>
                <a:schemeClr val="dk2"/>
              </a:solidFill>
            </a:endParaRPr>
          </a:p>
        </p:txBody>
      </p:sp>
      <p:sp>
        <p:nvSpPr>
          <p:cNvPr id="5" name="テキスト ボックス 1">
            <a:extLst>
              <a:ext uri="{FF2B5EF4-FFF2-40B4-BE49-F238E27FC236}">
                <a16:creationId xmlns:lc="http://schemas.openxmlformats.org/drawingml/2006/lockedCanvas" xmlns:a16="http://schemas.microsoft.com/office/drawing/2014/main" xmlns="" xmlns:xdr="http://schemas.openxmlformats.org/drawingml/2006/spreadsheetDrawing" id="{00000000-0008-0000-0300-000002000000}"/>
              </a:ext>
            </a:extLst>
          </p:cNvPr>
          <p:cNvSpPr txBox="1"/>
          <p:nvPr/>
        </p:nvSpPr>
        <p:spPr>
          <a:xfrm>
            <a:off x="457200" y="664336"/>
            <a:ext cx="2677886" cy="571500"/>
          </a:xfrm>
          <a:prstGeom prst="rect">
            <a:avLst/>
          </a:prstGeom>
          <a:solidFill>
            <a:schemeClr val="accent6">
              <a:lumMod val="60000"/>
              <a:lumOff val="40000"/>
            </a:schemeClr>
          </a:solidFill>
          <a:ln w="6350" cmpd="sng">
            <a:solidFill>
              <a:schemeClr val="tx1"/>
            </a:solidFill>
          </a:ln>
        </p:spPr>
        <p:style>
          <a:lnRef idx="0">
            <a:scrgbClr r="0" g="0" b="0"/>
          </a:lnRef>
          <a:fillRef idx="0">
            <a:scrgbClr r="0" g="0" b="0"/>
          </a:fillRef>
          <a:effectRef idx="0">
            <a:scrgbClr r="0" g="0" b="0"/>
          </a:effectRef>
          <a:fontRef idx="minor">
            <a:schemeClr val="dk1"/>
          </a:fontRef>
        </p:style>
        <p:txBody>
          <a:bodyPr wrap="square" lIns="0" tIns="0" rIns="0" bIns="0" rtlCol="0" anchor="ctr" anchorCtr="0">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b="0">
                <a:latin typeface="Meiryo UI" panose="020B0604030504040204" pitchFamily="50" charset="-128"/>
                <a:ea typeface="Meiryo UI" panose="020B0604030504040204" pitchFamily="50" charset="-128"/>
                <a:cs typeface="Meiryo UI" panose="020B0604030504040204" pitchFamily="50" charset="-128"/>
              </a:rPr>
              <a:t>ListView:</a:t>
            </a:r>
          </a:p>
          <a:p>
            <a:pPr algn="ctr"/>
            <a:r>
              <a:rPr kumimoji="1" lang="ja-JP" altLang="en-US" sz="1100" b="0">
                <a:latin typeface="Meiryo UI" panose="020B0604030504040204" pitchFamily="50" charset="-128"/>
                <a:ea typeface="Meiryo UI" panose="020B0604030504040204" pitchFamily="50" charset="-128"/>
                <a:cs typeface="Meiryo UI" panose="020B0604030504040204" pitchFamily="50" charset="-128"/>
              </a:rPr>
              <a:t>データベースから商品を取得して表示</a:t>
            </a:r>
            <a:r>
              <a:rPr lang="ja-JP" altLang="en-US" sz="1100" b="0" i="0" u="none" strike="noStrike">
                <a:solidFill>
                  <a:schemeClr val="dk1"/>
                </a:solidFill>
                <a:effectLst/>
                <a:latin typeface="+mn-lt"/>
                <a:ea typeface="+mn-ea"/>
                <a:cs typeface="+mn-cs"/>
              </a:rPr>
              <a:t>作成日</a:t>
            </a:r>
            <a:r>
              <a:rPr lang="ja-JP" altLang="en-US"/>
              <a:t> </a:t>
            </a:r>
            <a:endParaRPr lang="en-US" altLang="ja-JP"/>
          </a:p>
        </p:txBody>
      </p:sp>
      <p:cxnSp>
        <p:nvCxnSpPr>
          <p:cNvPr id="6" name="AutoShape 36">
            <a:extLst>
              <a:ext uri="{FF2B5EF4-FFF2-40B4-BE49-F238E27FC236}">
                <a16:creationId xmlns:lc="http://schemas.openxmlformats.org/drawingml/2006/lockedCanvas" xmlns:a16="http://schemas.microsoft.com/office/drawing/2014/main" xmlns="" xmlns:xdr="http://schemas.openxmlformats.org/drawingml/2006/spreadsheetDrawing" id="{00000000-0008-0000-0300-000005000000}"/>
              </a:ext>
            </a:extLst>
          </p:cNvPr>
          <p:cNvCxnSpPr>
            <a:cxnSpLocks noChangeShapeType="1"/>
          </p:cNvCxnSpPr>
          <p:nvPr/>
        </p:nvCxnSpPr>
        <p:spPr bwMode="auto">
          <a:xfrm flipH="1">
            <a:off x="1825263" y="1267851"/>
            <a:ext cx="1306" cy="200158"/>
          </a:xfrm>
          <a:prstGeom prst="straightConnector1">
            <a:avLst/>
          </a:prstGeom>
          <a:noFill/>
          <a:ln w="38100">
            <a:solidFill>
              <a:srgbClr val="000000"/>
            </a:solidFill>
            <a:prstDash val="sysDash"/>
            <a:round/>
            <a:headEnd/>
            <a:tailEnd type="triangle" w="med" len="med"/>
          </a:ln>
          <a:extLst>
            <a:ext uri="{909E8E84-426E-40DD-AFC4-6F175D3DCCD1}">
              <a14:hiddenFill xmlns:a14="http://schemas.microsoft.com/office/drawing/2010/main">
                <a:noFill/>
              </a14:hiddenFill>
            </a:ext>
          </a:extLst>
        </p:spPr>
      </p:cxnSp>
      <p:sp>
        <p:nvSpPr>
          <p:cNvPr id="8" name="テキスト ボックス 11">
            <a:extLst>
              <a:ext uri="{FF2B5EF4-FFF2-40B4-BE49-F238E27FC236}">
                <a16:creationId xmlns:lc="http://schemas.openxmlformats.org/drawingml/2006/lockedCanvas" xmlns:a16="http://schemas.microsoft.com/office/drawing/2014/main" xmlns="" xmlns:xdr="http://schemas.openxmlformats.org/drawingml/2006/spreadsheetDrawing" id="{00000000-0008-0000-0300-000010000000}"/>
              </a:ext>
            </a:extLst>
          </p:cNvPr>
          <p:cNvSpPr txBox="1"/>
          <p:nvPr/>
        </p:nvSpPr>
        <p:spPr>
          <a:xfrm>
            <a:off x="457199" y="1466242"/>
            <a:ext cx="2677886" cy="609600"/>
          </a:xfrm>
          <a:prstGeom prst="rect">
            <a:avLst/>
          </a:prstGeom>
          <a:solidFill>
            <a:schemeClr val="accent6">
              <a:lumMod val="60000"/>
              <a:lumOff val="40000"/>
            </a:schemeClr>
          </a:solidFill>
          <a:ln w="6350" cmpd="sng">
            <a:solidFill>
              <a:schemeClr val="tx1"/>
            </a:solidFill>
          </a:ln>
        </p:spPr>
        <p:style>
          <a:lnRef idx="0">
            <a:scrgbClr r="0" g="0" b="0"/>
          </a:lnRef>
          <a:fillRef idx="0">
            <a:scrgbClr r="0" g="0" b="0"/>
          </a:fillRef>
          <a:effectRef idx="0">
            <a:scrgbClr r="0" g="0" b="0"/>
          </a:effectRef>
          <a:fontRef idx="minor">
            <a:schemeClr val="dk1"/>
          </a:fontRef>
        </p:style>
        <p:txBody>
          <a:bodyPr wrap="square" lIns="0" tIns="0" rIns="0" bIns="0" rtlCol="0" anchor="ctr" anchorCtr="0">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b="0" dirty="0" err="1">
                <a:solidFill>
                  <a:schemeClr val="dk1"/>
                </a:solidFill>
                <a:effectLst/>
                <a:latin typeface="Meiryo UI" panose="020B0604030504040204" pitchFamily="50" charset="-128"/>
                <a:ea typeface="Meiryo UI" panose="020B0604030504040204" pitchFamily="50" charset="-128"/>
                <a:cs typeface="+mn-cs"/>
              </a:rPr>
              <a:t>ListView</a:t>
            </a:r>
            <a:r>
              <a:rPr kumimoji="1" lang="ja-JP" altLang="en-US" sz="1100" b="0" dirty="0">
                <a:solidFill>
                  <a:schemeClr val="dk1"/>
                </a:solidFill>
                <a:effectLst/>
                <a:latin typeface="Meiryo UI" panose="020B0604030504040204" pitchFamily="50" charset="-128"/>
                <a:ea typeface="Meiryo UI" panose="020B0604030504040204" pitchFamily="50" charset="-128"/>
                <a:cs typeface="+mn-cs"/>
              </a:rPr>
              <a:t>：</a:t>
            </a:r>
            <a:endParaRPr kumimoji="1" lang="en-US" altLang="ja-JP" sz="1100" b="0" dirty="0">
              <a:solidFill>
                <a:schemeClr val="dk1"/>
              </a:solidFill>
              <a:effectLst/>
              <a:latin typeface="Meiryo UI" panose="020B0604030504040204" pitchFamily="50" charset="-128"/>
              <a:ea typeface="Meiryo UI" panose="020B0604030504040204" pitchFamily="50" charset="-128"/>
              <a:cs typeface="+mn-cs"/>
            </a:endParaRPr>
          </a:p>
          <a:p>
            <a:pPr algn="ctr"/>
            <a:r>
              <a:rPr kumimoji="1" lang="ja-JP" altLang="en-US" sz="1100" b="0" dirty="0">
                <a:solidFill>
                  <a:schemeClr val="dk1"/>
                </a:solidFill>
                <a:effectLst/>
                <a:latin typeface="Meiryo UI" panose="020B0604030504040204" pitchFamily="50" charset="-128"/>
                <a:ea typeface="Meiryo UI" panose="020B0604030504040204" pitchFamily="50" charset="-128"/>
                <a:cs typeface="+mn-cs"/>
              </a:rPr>
              <a:t>カートへ追加する商品の個数を選択</a:t>
            </a:r>
            <a:endParaRPr lang="ja-JP" altLang="ja-JP" b="0" dirty="0">
              <a:effectLst/>
              <a:latin typeface="Meiryo UI" panose="020B0604030504040204" pitchFamily="50" charset="-128"/>
              <a:ea typeface="Meiryo UI" panose="020B0604030504040204" pitchFamily="50" charset="-128"/>
            </a:endParaRPr>
          </a:p>
        </p:txBody>
      </p:sp>
      <p:cxnSp>
        <p:nvCxnSpPr>
          <p:cNvPr id="9" name="AutoShape 36">
            <a:extLst>
              <a:ext uri="{FF2B5EF4-FFF2-40B4-BE49-F238E27FC236}">
                <a16:creationId xmlns:lc="http://schemas.openxmlformats.org/drawingml/2006/lockedCanvas" xmlns:a16="http://schemas.microsoft.com/office/drawing/2014/main" xmlns="" xmlns:xdr="http://schemas.openxmlformats.org/drawingml/2006/spreadsheetDrawing" id="{00000000-0008-0000-0300-000005000000}"/>
              </a:ext>
            </a:extLst>
          </p:cNvPr>
          <p:cNvCxnSpPr>
            <a:cxnSpLocks noChangeShapeType="1"/>
          </p:cNvCxnSpPr>
          <p:nvPr/>
        </p:nvCxnSpPr>
        <p:spPr bwMode="auto">
          <a:xfrm flipH="1">
            <a:off x="1831305" y="2095473"/>
            <a:ext cx="1306" cy="200158"/>
          </a:xfrm>
          <a:prstGeom prst="straightConnector1">
            <a:avLst/>
          </a:prstGeom>
          <a:noFill/>
          <a:ln w="38100">
            <a:solidFill>
              <a:srgbClr val="000000"/>
            </a:solidFill>
            <a:prstDash val="sysDash"/>
            <a:round/>
            <a:headEnd/>
            <a:tailEnd type="triangle" w="med" len="med"/>
          </a:ln>
          <a:extLst>
            <a:ext uri="{909E8E84-426E-40DD-AFC4-6F175D3DCCD1}">
              <a14:hiddenFill xmlns:a14="http://schemas.microsoft.com/office/drawing/2010/main">
                <a:noFill/>
              </a14:hiddenFill>
            </a:ext>
          </a:extLst>
        </p:spPr>
      </p:cxnSp>
      <p:sp>
        <p:nvSpPr>
          <p:cNvPr id="11" name="テキスト ボックス 12">
            <a:extLst>
              <a:ext uri="{FF2B5EF4-FFF2-40B4-BE49-F238E27FC236}">
                <a16:creationId xmlns:lc="http://schemas.openxmlformats.org/drawingml/2006/lockedCanvas" xmlns:a16="http://schemas.microsoft.com/office/drawing/2014/main" xmlns="" xmlns:xdr="http://schemas.openxmlformats.org/drawingml/2006/spreadsheetDrawing" id="{00000000-0008-0000-0300-000011000000}"/>
              </a:ext>
            </a:extLst>
          </p:cNvPr>
          <p:cNvSpPr txBox="1"/>
          <p:nvPr/>
        </p:nvSpPr>
        <p:spPr>
          <a:xfrm>
            <a:off x="456547" y="2356467"/>
            <a:ext cx="2677886" cy="585107"/>
          </a:xfrm>
          <a:prstGeom prst="rect">
            <a:avLst/>
          </a:prstGeom>
          <a:solidFill>
            <a:schemeClr val="accent1"/>
          </a:solidFill>
          <a:ln w="6350" cmpd="sng">
            <a:solidFill>
              <a:schemeClr val="tx1"/>
            </a:solidFill>
          </a:ln>
        </p:spPr>
        <p:style>
          <a:lnRef idx="0">
            <a:scrgbClr r="0" g="0" b="0"/>
          </a:lnRef>
          <a:fillRef idx="0">
            <a:scrgbClr r="0" g="0" b="0"/>
          </a:fillRef>
          <a:effectRef idx="0">
            <a:scrgbClr r="0" g="0" b="0"/>
          </a:effectRef>
          <a:fontRef idx="minor">
            <a:schemeClr val="dk1"/>
          </a:fontRef>
        </p:style>
        <p:txBody>
          <a:bodyPr wrap="square" lIns="0" tIns="0" rIns="0" bIns="0" rtlCol="0" anchor="ctr" anchorCtr="0">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b="0" dirty="0" err="1">
                <a:latin typeface="Meiryo UI" panose="020B0604030504040204" pitchFamily="50" charset="-128"/>
                <a:ea typeface="Meiryo UI" panose="020B0604030504040204" pitchFamily="50" charset="-128"/>
                <a:cs typeface="Meiryo UI" panose="020B0604030504040204" pitchFamily="50" charset="-128"/>
              </a:rPr>
              <a:t>ListView</a:t>
            </a:r>
            <a:r>
              <a:rPr kumimoji="1" lang="ja-JP" altLang="en-US" sz="1100" b="0" dirty="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1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100" b="0" dirty="0">
                <a:latin typeface="Meiryo UI" panose="020B0604030504040204" pitchFamily="50" charset="-128"/>
                <a:ea typeface="Meiryo UI" panose="020B0604030504040204" pitchFamily="50" charset="-128"/>
                <a:cs typeface="Meiryo UI" panose="020B0604030504040204" pitchFamily="50" charset="-128"/>
              </a:rPr>
              <a:t>カートへ追加して</a:t>
            </a:r>
            <a:r>
              <a:rPr kumimoji="1" lang="en-US" altLang="ja-JP" sz="1100" b="0" dirty="0" err="1">
                <a:latin typeface="Meiryo UI" panose="020B0604030504040204" pitchFamily="50" charset="-128"/>
                <a:ea typeface="Meiryo UI" panose="020B0604030504040204" pitchFamily="50" charset="-128"/>
                <a:cs typeface="Meiryo UI" panose="020B0604030504040204" pitchFamily="50" charset="-128"/>
              </a:rPr>
              <a:t>CartView</a:t>
            </a:r>
            <a:r>
              <a:rPr kumimoji="1" lang="ja-JP" altLang="en-US" sz="1100" b="0" dirty="0">
                <a:latin typeface="Meiryo UI" panose="020B0604030504040204" pitchFamily="50" charset="-128"/>
                <a:ea typeface="Meiryo UI" panose="020B0604030504040204" pitchFamily="50" charset="-128"/>
                <a:cs typeface="Meiryo UI" panose="020B0604030504040204" pitchFamily="50" charset="-128"/>
              </a:rPr>
              <a:t>へ偏移</a:t>
            </a:r>
          </a:p>
        </p:txBody>
      </p:sp>
      <p:cxnSp>
        <p:nvCxnSpPr>
          <p:cNvPr id="12" name="AutoShape 36">
            <a:extLst>
              <a:ext uri="{FF2B5EF4-FFF2-40B4-BE49-F238E27FC236}">
                <a16:creationId xmlns:lc="http://schemas.openxmlformats.org/drawingml/2006/lockedCanvas" xmlns:a16="http://schemas.microsoft.com/office/drawing/2014/main" xmlns="" xmlns:xdr="http://schemas.openxmlformats.org/drawingml/2006/spreadsheetDrawing" id="{00000000-0008-0000-0300-000005000000}"/>
              </a:ext>
            </a:extLst>
          </p:cNvPr>
          <p:cNvCxnSpPr>
            <a:cxnSpLocks noChangeShapeType="1"/>
          </p:cNvCxnSpPr>
          <p:nvPr/>
        </p:nvCxnSpPr>
        <p:spPr bwMode="auto">
          <a:xfrm flipH="1">
            <a:off x="1798540" y="2955540"/>
            <a:ext cx="1306" cy="200158"/>
          </a:xfrm>
          <a:prstGeom prst="straightConnector1">
            <a:avLst/>
          </a:prstGeom>
          <a:noFill/>
          <a:ln w="38100">
            <a:solidFill>
              <a:srgbClr val="000000"/>
            </a:solidFill>
            <a:prstDash val="sysDash"/>
            <a:round/>
            <a:headEnd/>
            <a:tailEnd type="triangle" w="med" len="med"/>
          </a:ln>
          <a:extLst>
            <a:ext uri="{909E8E84-426E-40DD-AFC4-6F175D3DCCD1}">
              <a14:hiddenFill xmlns:a14="http://schemas.microsoft.com/office/drawing/2010/main">
                <a:noFill/>
              </a14:hiddenFill>
            </a:ext>
          </a:extLst>
        </p:spPr>
      </p:cxnSp>
      <p:sp>
        <p:nvSpPr>
          <p:cNvPr id="13" name="テキスト ボックス 37">
            <a:extLst>
              <a:ext uri="{FF2B5EF4-FFF2-40B4-BE49-F238E27FC236}">
                <a16:creationId xmlns:lc="http://schemas.openxmlformats.org/drawingml/2006/lockedCanvas" xmlns:a16="http://schemas.microsoft.com/office/drawing/2014/main" xmlns="" xmlns:xdr="http://schemas.openxmlformats.org/drawingml/2006/spreadsheetDrawing" id="{00000000-0008-0000-0300-000040000000}"/>
              </a:ext>
            </a:extLst>
          </p:cNvPr>
          <p:cNvSpPr txBox="1"/>
          <p:nvPr/>
        </p:nvSpPr>
        <p:spPr>
          <a:xfrm>
            <a:off x="455838" y="3172037"/>
            <a:ext cx="2677615" cy="585107"/>
          </a:xfrm>
          <a:prstGeom prst="rect">
            <a:avLst/>
          </a:prstGeom>
          <a:solidFill>
            <a:srgbClr val="92D050"/>
          </a:solidFill>
          <a:ln w="6350" cmpd="sng">
            <a:solidFill>
              <a:schemeClr val="tx1"/>
            </a:solidFill>
          </a:ln>
        </p:spPr>
        <p:style>
          <a:lnRef idx="0">
            <a:scrgbClr r="0" g="0" b="0"/>
          </a:lnRef>
          <a:fillRef idx="0">
            <a:scrgbClr r="0" g="0" b="0"/>
          </a:fillRef>
          <a:effectRef idx="0">
            <a:scrgbClr r="0" g="0" b="0"/>
          </a:effectRef>
          <a:fontRef idx="minor">
            <a:schemeClr val="dk1"/>
          </a:fontRef>
        </p:style>
        <p:txBody>
          <a:bodyPr wrap="square" lIns="0" tIns="0" rIns="0" bIns="0" rtlCol="0" anchor="ctr" anchorCtr="0">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altLang="ja-JP" dirty="0" err="1"/>
              <a:t>CartView</a:t>
            </a:r>
            <a:r>
              <a:rPr lang="ja-JP" altLang="en-US" dirty="0"/>
              <a:t>：</a:t>
            </a:r>
            <a:endParaRPr lang="en-US" altLang="ja-JP" dirty="0"/>
          </a:p>
          <a:p>
            <a:pPr algn="ctr"/>
            <a:r>
              <a:rPr lang="en-US" altLang="ja-JP" dirty="0" err="1"/>
              <a:t>ListView</a:t>
            </a:r>
            <a:r>
              <a:rPr lang="ja-JP" altLang="en-US" dirty="0"/>
              <a:t>の結果表示</a:t>
            </a:r>
            <a:endParaRPr lang="en-US" altLang="ja-JP" dirty="0"/>
          </a:p>
        </p:txBody>
      </p:sp>
      <p:cxnSp>
        <p:nvCxnSpPr>
          <p:cNvPr id="16" name="AutoShape 36">
            <a:extLst>
              <a:ext uri="{FF2B5EF4-FFF2-40B4-BE49-F238E27FC236}">
                <a16:creationId xmlns:lc="http://schemas.openxmlformats.org/drawingml/2006/lockedCanvas" xmlns:a16="http://schemas.microsoft.com/office/drawing/2014/main" xmlns="" xmlns:xdr="http://schemas.openxmlformats.org/drawingml/2006/spreadsheetDrawing" id="{00000000-0008-0000-0300-00006F000000}"/>
              </a:ext>
            </a:extLst>
          </p:cNvPr>
          <p:cNvCxnSpPr>
            <a:cxnSpLocks noChangeShapeType="1"/>
          </p:cNvCxnSpPr>
          <p:nvPr/>
        </p:nvCxnSpPr>
        <p:spPr bwMode="auto">
          <a:xfrm rot="5400000" flipH="1" flipV="1">
            <a:off x="1776822" y="2206033"/>
            <a:ext cx="3716405" cy="630374"/>
          </a:xfrm>
          <a:prstGeom prst="bentConnector3">
            <a:avLst>
              <a:gd name="adj1" fmla="val 100193"/>
            </a:avLst>
          </a:prstGeom>
          <a:noFill/>
          <a:ln w="38100">
            <a:solidFill>
              <a:srgbClr val="000000"/>
            </a:solidFill>
            <a:prstDash val="sysDash"/>
            <a:round/>
            <a:headEnd/>
            <a:tailEnd type="triangle" w="med" len="med"/>
          </a:ln>
          <a:extLst>
            <a:ext uri="{909E8E84-426E-40DD-AFC4-6F175D3DCCD1}">
              <a14:hiddenFill xmlns:a14="http://schemas.microsoft.com/office/drawing/2010/main">
                <a:noFill/>
              </a14:hiddenFill>
            </a:ext>
          </a:extLst>
        </p:spPr>
      </p:cxnSp>
      <p:sp>
        <p:nvSpPr>
          <p:cNvPr id="19" name="テキスト ボックス 11">
            <a:extLst>
              <a:ext uri="{FF2B5EF4-FFF2-40B4-BE49-F238E27FC236}">
                <a16:creationId xmlns:lc="http://schemas.openxmlformats.org/drawingml/2006/lockedCanvas" xmlns:a16="http://schemas.microsoft.com/office/drawing/2014/main" xmlns="" xmlns:xdr="http://schemas.openxmlformats.org/drawingml/2006/spreadsheetDrawing" id="{00000000-0008-0000-0300-000010000000}"/>
              </a:ext>
            </a:extLst>
          </p:cNvPr>
          <p:cNvSpPr txBox="1"/>
          <p:nvPr/>
        </p:nvSpPr>
        <p:spPr>
          <a:xfrm>
            <a:off x="457199" y="3979486"/>
            <a:ext cx="2677886" cy="609600"/>
          </a:xfrm>
          <a:prstGeom prst="rect">
            <a:avLst/>
          </a:prstGeom>
          <a:solidFill>
            <a:schemeClr val="accent6">
              <a:lumMod val="60000"/>
              <a:lumOff val="40000"/>
            </a:schemeClr>
          </a:solidFill>
          <a:ln w="6350" cmpd="sng">
            <a:solidFill>
              <a:schemeClr val="tx1"/>
            </a:solidFill>
          </a:ln>
        </p:spPr>
        <p:style>
          <a:lnRef idx="0">
            <a:scrgbClr r="0" g="0" b="0"/>
          </a:lnRef>
          <a:fillRef idx="0">
            <a:scrgbClr r="0" g="0" b="0"/>
          </a:fillRef>
          <a:effectRef idx="0">
            <a:scrgbClr r="0" g="0" b="0"/>
          </a:effectRef>
          <a:fontRef idx="minor">
            <a:schemeClr val="dk1"/>
          </a:fontRef>
        </p:style>
        <p:txBody>
          <a:bodyPr wrap="square" lIns="0" tIns="0" rIns="0" bIns="0" rtlCol="0" anchor="ctr" anchorCtr="0">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b="0" dirty="0" err="1" smtClean="0">
                <a:solidFill>
                  <a:schemeClr val="dk1"/>
                </a:solidFill>
                <a:effectLst/>
                <a:latin typeface="Meiryo UI" panose="020B0604030504040204" pitchFamily="50" charset="-128"/>
                <a:ea typeface="Meiryo UI" panose="020B0604030504040204" pitchFamily="50" charset="-128"/>
                <a:cs typeface="+mn-cs"/>
              </a:rPr>
              <a:t>CartView</a:t>
            </a:r>
            <a:r>
              <a:rPr kumimoji="1" lang="ja-JP" altLang="en-US" sz="1100" b="0" dirty="0" smtClean="0">
                <a:solidFill>
                  <a:schemeClr val="dk1"/>
                </a:solidFill>
                <a:effectLst/>
                <a:latin typeface="Meiryo UI" panose="020B0604030504040204" pitchFamily="50" charset="-128"/>
                <a:ea typeface="Meiryo UI" panose="020B0604030504040204" pitchFamily="50" charset="-128"/>
                <a:cs typeface="+mn-cs"/>
              </a:rPr>
              <a:t>：</a:t>
            </a:r>
            <a:endParaRPr kumimoji="1" lang="en-US" altLang="ja-JP" sz="1100" b="0" dirty="0">
              <a:solidFill>
                <a:schemeClr val="dk1"/>
              </a:solidFill>
              <a:effectLst/>
              <a:latin typeface="Meiryo UI" panose="020B0604030504040204" pitchFamily="50" charset="-128"/>
              <a:ea typeface="Meiryo UI" panose="020B0604030504040204" pitchFamily="50" charset="-128"/>
              <a:cs typeface="+mn-cs"/>
            </a:endParaRPr>
          </a:p>
          <a:p>
            <a:pPr algn="ctr"/>
            <a:r>
              <a:rPr kumimoji="1" lang="ja-JP" altLang="en-US" sz="1100" b="0" dirty="0" smtClean="0">
                <a:solidFill>
                  <a:schemeClr val="dk1"/>
                </a:solidFill>
                <a:effectLst/>
                <a:latin typeface="Meiryo UI" panose="020B0604030504040204" pitchFamily="50" charset="-128"/>
                <a:ea typeface="Meiryo UI" panose="020B0604030504040204" pitchFamily="50" charset="-128"/>
                <a:cs typeface="+mn-cs"/>
              </a:rPr>
              <a:t>カート</a:t>
            </a:r>
            <a:r>
              <a:rPr kumimoji="1" lang="ja-JP" altLang="en-US" dirty="0" smtClean="0">
                <a:latin typeface="Meiryo UI" panose="020B0604030504040204" pitchFamily="50" charset="-128"/>
                <a:ea typeface="Meiryo UI" panose="020B0604030504040204" pitchFamily="50" charset="-128"/>
              </a:rPr>
              <a:t>の削除</a:t>
            </a:r>
            <a:r>
              <a:rPr kumimoji="1" lang="ja-JP" altLang="en-US" sz="1100" b="0" dirty="0" smtClean="0">
                <a:solidFill>
                  <a:schemeClr val="dk1"/>
                </a:solidFill>
                <a:effectLst/>
                <a:latin typeface="Meiryo UI" panose="020B0604030504040204" pitchFamily="50" charset="-128"/>
                <a:ea typeface="Meiryo UI" panose="020B0604030504040204" pitchFamily="50" charset="-128"/>
                <a:cs typeface="+mn-cs"/>
              </a:rPr>
              <a:t>する</a:t>
            </a:r>
            <a:r>
              <a:rPr kumimoji="1" lang="ja-JP" altLang="en-US" sz="1100" b="0" dirty="0">
                <a:solidFill>
                  <a:schemeClr val="dk1"/>
                </a:solidFill>
                <a:effectLst/>
                <a:latin typeface="Meiryo UI" panose="020B0604030504040204" pitchFamily="50" charset="-128"/>
                <a:ea typeface="Meiryo UI" panose="020B0604030504040204" pitchFamily="50" charset="-128"/>
                <a:cs typeface="+mn-cs"/>
              </a:rPr>
              <a:t>商品の個数を選択</a:t>
            </a:r>
            <a:endParaRPr lang="ja-JP" altLang="ja-JP" b="0" dirty="0">
              <a:effectLst/>
              <a:latin typeface="Meiryo UI" panose="020B0604030504040204" pitchFamily="50" charset="-128"/>
              <a:ea typeface="Meiryo UI" panose="020B0604030504040204" pitchFamily="50" charset="-128"/>
            </a:endParaRPr>
          </a:p>
        </p:txBody>
      </p:sp>
      <p:cxnSp>
        <p:nvCxnSpPr>
          <p:cNvPr id="20" name="AutoShape 36">
            <a:extLst>
              <a:ext uri="{FF2B5EF4-FFF2-40B4-BE49-F238E27FC236}">
                <a16:creationId xmlns:lc="http://schemas.openxmlformats.org/drawingml/2006/lockedCanvas" xmlns:a16="http://schemas.microsoft.com/office/drawing/2014/main" xmlns="" xmlns:xdr="http://schemas.openxmlformats.org/drawingml/2006/spreadsheetDrawing" id="{00000000-0008-0000-0300-000005000000}"/>
              </a:ext>
            </a:extLst>
          </p:cNvPr>
          <p:cNvCxnSpPr>
            <a:cxnSpLocks noChangeShapeType="1"/>
          </p:cNvCxnSpPr>
          <p:nvPr/>
        </p:nvCxnSpPr>
        <p:spPr bwMode="auto">
          <a:xfrm flipH="1">
            <a:off x="1793339" y="3743537"/>
            <a:ext cx="1306" cy="200158"/>
          </a:xfrm>
          <a:prstGeom prst="straightConnector1">
            <a:avLst/>
          </a:prstGeom>
          <a:noFill/>
          <a:ln w="38100">
            <a:solidFill>
              <a:srgbClr val="000000"/>
            </a:solidFill>
            <a:prstDash val="sysDash"/>
            <a:round/>
            <a:headEnd/>
            <a:tailEnd type="triangle" w="med" len="med"/>
          </a:ln>
          <a:extLst>
            <a:ext uri="{909E8E84-426E-40DD-AFC4-6F175D3DCCD1}">
              <a14:hiddenFill xmlns:a14="http://schemas.microsoft.com/office/drawing/2010/main">
                <a:noFill/>
              </a14:hiddenFill>
            </a:ext>
          </a:extLst>
        </p:spPr>
      </p:cxnSp>
      <p:sp>
        <p:nvSpPr>
          <p:cNvPr id="40" name="テキスト ボックス 1">
            <a:extLst>
              <a:ext uri="{FF2B5EF4-FFF2-40B4-BE49-F238E27FC236}">
                <a16:creationId xmlns:lc="http://schemas.openxmlformats.org/drawingml/2006/lockedCanvas" xmlns:a16="http://schemas.microsoft.com/office/drawing/2014/main" xmlns="" xmlns:xdr="http://schemas.openxmlformats.org/drawingml/2006/spreadsheetDrawing" id="{00000000-0008-0000-0300-000002000000}"/>
              </a:ext>
            </a:extLst>
          </p:cNvPr>
          <p:cNvSpPr txBox="1"/>
          <p:nvPr/>
        </p:nvSpPr>
        <p:spPr>
          <a:xfrm>
            <a:off x="3406202" y="664336"/>
            <a:ext cx="2677886" cy="571500"/>
          </a:xfrm>
          <a:prstGeom prst="rect">
            <a:avLst/>
          </a:prstGeom>
          <a:solidFill>
            <a:schemeClr val="accent1"/>
          </a:solidFill>
          <a:ln w="6350" cmpd="sng">
            <a:solidFill>
              <a:schemeClr val="tx1"/>
            </a:solidFill>
          </a:ln>
        </p:spPr>
        <p:style>
          <a:lnRef idx="0">
            <a:scrgbClr r="0" g="0" b="0"/>
          </a:lnRef>
          <a:fillRef idx="0">
            <a:scrgbClr r="0" g="0" b="0"/>
          </a:fillRef>
          <a:effectRef idx="0">
            <a:scrgbClr r="0" g="0" b="0"/>
          </a:effectRef>
          <a:fontRef idx="minor">
            <a:schemeClr val="dk1"/>
          </a:fontRef>
        </p:style>
        <p:txBody>
          <a:bodyPr wrap="square" lIns="0" tIns="0" rIns="0" bIns="0" rtlCol="0" anchor="ctr" anchorCtr="0">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b="0" dirty="0" err="1" smtClean="0">
                <a:latin typeface="Meiryo UI" panose="020B0604030504040204" pitchFamily="50" charset="-128"/>
                <a:ea typeface="Meiryo UI" panose="020B0604030504040204" pitchFamily="50" charset="-128"/>
                <a:cs typeface="Meiryo UI" panose="020B0604030504040204" pitchFamily="50" charset="-128"/>
              </a:rPr>
              <a:t>CartView</a:t>
            </a:r>
            <a:r>
              <a:rPr kumimoji="1" lang="en-US" altLang="ja-JP" sz="1100" b="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100" b="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100" b="0" dirty="0" smtClean="0">
                <a:latin typeface="Meiryo UI" panose="020B0604030504040204" pitchFamily="50" charset="-128"/>
                <a:ea typeface="Meiryo UI" panose="020B0604030504040204" pitchFamily="50" charset="-128"/>
                <a:cs typeface="Meiryo UI" panose="020B0604030504040204" pitchFamily="50" charset="-128"/>
              </a:rPr>
              <a:t>カートの商品の個数と合計金額を表示</a:t>
            </a:r>
            <a:r>
              <a:rPr lang="ja-JP" altLang="en-US" dirty="0" smtClean="0"/>
              <a:t> </a:t>
            </a:r>
            <a:endParaRPr lang="en-US" altLang="ja-JP" dirty="0"/>
          </a:p>
        </p:txBody>
      </p:sp>
      <p:sp>
        <p:nvSpPr>
          <p:cNvPr id="41" name="AutoShape 4">
            <a:extLst>
              <a:ext uri="{FF2B5EF4-FFF2-40B4-BE49-F238E27FC236}">
                <a16:creationId xmlns:lc="http://schemas.openxmlformats.org/drawingml/2006/lockedCanvas" xmlns:a16="http://schemas.microsoft.com/office/drawing/2014/main" xmlns="" xmlns:xdr="http://schemas.openxmlformats.org/drawingml/2006/spreadsheetDrawing" id="{00000000-0008-0000-0300-00000A000000}"/>
              </a:ext>
            </a:extLst>
          </p:cNvPr>
          <p:cNvSpPr>
            <a:spLocks noChangeArrowheads="1"/>
          </p:cNvSpPr>
          <p:nvPr/>
        </p:nvSpPr>
        <p:spPr bwMode="auto">
          <a:xfrm>
            <a:off x="3619650" y="1297289"/>
            <a:ext cx="2555652" cy="466428"/>
          </a:xfrm>
          <a:prstGeom prst="roundRect">
            <a:avLst>
              <a:gd name="adj" fmla="val 16667"/>
            </a:avLst>
          </a:prstGeom>
          <a:solidFill>
            <a:schemeClr val="tx1"/>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lIns="36576" tIns="18288" rIns="36576" bIns="18288"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kumimoji="1" lang="ja-JP" altLang="en-US" dirty="0">
                <a:latin typeface="Meiryo UI" panose="020B0604030504040204" pitchFamily="50" charset="-128"/>
                <a:ea typeface="Meiryo UI" panose="020B0604030504040204" pitchFamily="50" charset="-128"/>
              </a:rPr>
              <a:t>凡例</a:t>
            </a:r>
            <a:endParaRPr lang="ja-JP" altLang="ja-JP" sz="1100" dirty="0">
              <a:latin typeface="Meiryo UI" panose="020B0604030504040204" pitchFamily="50" charset="-128"/>
              <a:ea typeface="Meiryo UI" panose="020B0604030504040204" pitchFamily="50" charset="-128"/>
              <a:cs typeface="+mn-cs"/>
            </a:endParaRPr>
          </a:p>
        </p:txBody>
      </p:sp>
      <p:sp>
        <p:nvSpPr>
          <p:cNvPr id="42" name="Rectangle 1">
            <a:extLst>
              <a:ext uri="{FF2B5EF4-FFF2-40B4-BE49-F238E27FC236}">
                <a16:creationId xmlns:lc="http://schemas.openxmlformats.org/drawingml/2006/lockedCanvas" xmlns:a16="http://schemas.microsoft.com/office/drawing/2014/main" xmlns="" xmlns:xdr="http://schemas.openxmlformats.org/drawingml/2006/spreadsheetDrawing" id="{00000000-0008-0000-0300-000009000000}"/>
              </a:ext>
            </a:extLst>
          </p:cNvPr>
          <p:cNvSpPr>
            <a:spLocks noChangeArrowheads="1"/>
          </p:cNvSpPr>
          <p:nvPr/>
        </p:nvSpPr>
        <p:spPr bwMode="auto">
          <a:xfrm>
            <a:off x="3804402" y="1468668"/>
            <a:ext cx="4498350" cy="2910755"/>
          </a:xfrm>
          <a:prstGeom prst="rect">
            <a:avLst/>
          </a:prstGeom>
          <a:noFill/>
          <a:ln w="19050">
            <a:solidFill>
              <a:srgbClr val="000000"/>
            </a:solidFill>
            <a:prstDash val="dash"/>
            <a:miter lim="800000"/>
            <a:headEnd/>
            <a:tailEnd/>
          </a:ln>
          <a:effectLst/>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43" name="テキスト ボックス 8">
            <a:extLst>
              <a:ext uri="{FF2B5EF4-FFF2-40B4-BE49-F238E27FC236}">
                <a16:creationId xmlns:lc="http://schemas.openxmlformats.org/drawingml/2006/lockedCanvas" xmlns:a16="http://schemas.microsoft.com/office/drawing/2014/main" xmlns="" xmlns:xdr="http://schemas.openxmlformats.org/drawingml/2006/spreadsheetDrawing" id="{00000000-0008-0000-0300-00000C000000}"/>
              </a:ext>
            </a:extLst>
          </p:cNvPr>
          <p:cNvSpPr txBox="1"/>
          <p:nvPr/>
        </p:nvSpPr>
        <p:spPr>
          <a:xfrm>
            <a:off x="4571323" y="1825170"/>
            <a:ext cx="2692425" cy="441110"/>
          </a:xfrm>
          <a:prstGeom prst="rect">
            <a:avLst/>
          </a:prstGeom>
          <a:solidFill>
            <a:schemeClr val="accent6">
              <a:lumMod val="60000"/>
              <a:lumOff val="40000"/>
            </a:schemeClr>
          </a:solidFill>
          <a:ln w="6350" cmpd="sng">
            <a:solidFill>
              <a:schemeClr val="tx1"/>
            </a:solidFill>
          </a:ln>
        </p:spPr>
        <p:style>
          <a:lnRef idx="0">
            <a:scrgbClr r="0" g="0" b="0"/>
          </a:lnRef>
          <a:fillRef idx="0">
            <a:scrgbClr r="0" g="0" b="0"/>
          </a:fillRef>
          <a:effectRef idx="0">
            <a:scrgbClr r="0" g="0" b="0"/>
          </a:effectRef>
          <a:fontRef idx="minor">
            <a:schemeClr val="dk1"/>
          </a:fontRef>
        </p:style>
        <p:txBody>
          <a:bodyPr wrap="square" lIns="0" tIns="0" rIns="0" bIns="0" rtlCol="0" anchor="ctr" anchorCtr="0">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a:solidFill>
                  <a:schemeClr val="dk1"/>
                </a:solidFill>
                <a:effectLst/>
                <a:latin typeface="Meiryo UI" panose="020B0604030504040204" pitchFamily="50" charset="-128"/>
                <a:ea typeface="Meiryo UI" panose="020B0604030504040204" pitchFamily="50" charset="-128"/>
                <a:cs typeface="+mn-cs"/>
              </a:rPr>
              <a:t>マスタ作成</a:t>
            </a:r>
            <a:endParaRPr lang="ja-JP" altLang="ja-JP">
              <a:effectLst/>
              <a:latin typeface="Meiryo UI" panose="020B0604030504040204" pitchFamily="50" charset="-128"/>
              <a:ea typeface="Meiryo UI" panose="020B0604030504040204" pitchFamily="50" charset="-128"/>
            </a:endParaRPr>
          </a:p>
        </p:txBody>
      </p:sp>
      <p:sp>
        <p:nvSpPr>
          <p:cNvPr id="44" name="テキスト ボックス 7">
            <a:extLst>
              <a:ext uri="{FF2B5EF4-FFF2-40B4-BE49-F238E27FC236}">
                <a16:creationId xmlns:lc="http://schemas.openxmlformats.org/drawingml/2006/lockedCanvas" xmlns:a16="http://schemas.microsoft.com/office/drawing/2014/main" xmlns="" xmlns:xdr="http://schemas.openxmlformats.org/drawingml/2006/spreadsheetDrawing" id="{00000000-0008-0000-0300-00000B000000}"/>
              </a:ext>
            </a:extLst>
          </p:cNvPr>
          <p:cNvSpPr txBox="1"/>
          <p:nvPr/>
        </p:nvSpPr>
        <p:spPr>
          <a:xfrm>
            <a:off x="4571323" y="2388472"/>
            <a:ext cx="2692425" cy="535574"/>
          </a:xfrm>
          <a:prstGeom prst="rect">
            <a:avLst/>
          </a:prstGeom>
          <a:solidFill>
            <a:schemeClr val="accent1"/>
          </a:solidFill>
          <a:ln w="6350" cmpd="sng">
            <a:solidFill>
              <a:schemeClr val="tx1"/>
            </a:solidFill>
          </a:ln>
        </p:spPr>
        <p:style>
          <a:lnRef idx="0">
            <a:scrgbClr r="0" g="0" b="0"/>
          </a:lnRef>
          <a:fillRef idx="0">
            <a:scrgbClr r="0" g="0" b="0"/>
          </a:fillRef>
          <a:effectRef idx="0">
            <a:scrgbClr r="0" g="0" b="0"/>
          </a:effectRef>
          <a:fontRef idx="minor">
            <a:schemeClr val="dk1"/>
          </a:fontRef>
        </p:style>
        <p:txBody>
          <a:bodyPr wrap="square" lIns="0" tIns="0" rIns="0" bIns="0" rtlCol="0" anchor="ctr" anchorCtr="0">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dirty="0" smtClean="0">
                <a:solidFill>
                  <a:schemeClr val="dk1"/>
                </a:solidFill>
                <a:effectLst/>
                <a:latin typeface="Meiryo UI" panose="020B0604030504040204" pitchFamily="50" charset="-128"/>
                <a:ea typeface="Meiryo UI" panose="020B0604030504040204" pitchFamily="50" charset="-128"/>
                <a:cs typeface="+mn-cs"/>
              </a:rPr>
              <a:t>データ</a:t>
            </a:r>
            <a:r>
              <a:rPr kumimoji="1" lang="ja-JP" altLang="en-US" sz="1100" dirty="0">
                <a:solidFill>
                  <a:schemeClr val="dk1"/>
                </a:solidFill>
                <a:effectLst/>
                <a:latin typeface="Meiryo UI" panose="020B0604030504040204" pitchFamily="50" charset="-128"/>
                <a:ea typeface="Meiryo UI" panose="020B0604030504040204" pitchFamily="50" charset="-128"/>
                <a:cs typeface="+mn-cs"/>
              </a:rPr>
              <a:t>更新</a:t>
            </a:r>
            <a:endParaRPr lang="ja-JP" altLang="ja-JP" dirty="0">
              <a:effectLst/>
              <a:latin typeface="Meiryo UI" panose="020B0604030504040204" pitchFamily="50" charset="-128"/>
              <a:ea typeface="Meiryo UI" panose="020B0604030504040204" pitchFamily="50" charset="-128"/>
            </a:endParaRPr>
          </a:p>
        </p:txBody>
      </p:sp>
      <p:sp>
        <p:nvSpPr>
          <p:cNvPr id="47" name="テキスト ボックス 9">
            <a:extLst>
              <a:ext uri="{FF2B5EF4-FFF2-40B4-BE49-F238E27FC236}">
                <a16:creationId xmlns:lc="http://schemas.openxmlformats.org/drawingml/2006/lockedCanvas" xmlns:a16="http://schemas.microsoft.com/office/drawing/2014/main" xmlns="" xmlns:xdr="http://schemas.openxmlformats.org/drawingml/2006/spreadsheetDrawing" id="{00000000-0008-0000-0300-00000D000000}"/>
              </a:ext>
            </a:extLst>
          </p:cNvPr>
          <p:cNvSpPr txBox="1"/>
          <p:nvPr/>
        </p:nvSpPr>
        <p:spPr>
          <a:xfrm>
            <a:off x="4571322" y="3037457"/>
            <a:ext cx="2692425" cy="534799"/>
          </a:xfrm>
          <a:prstGeom prst="rect">
            <a:avLst/>
          </a:prstGeom>
          <a:solidFill>
            <a:srgbClr val="92D050"/>
          </a:solidFill>
          <a:ln w="6350" cmpd="sng">
            <a:solidFill>
              <a:schemeClr val="tx1"/>
            </a:solidFill>
          </a:ln>
        </p:spPr>
        <p:style>
          <a:lnRef idx="0">
            <a:scrgbClr r="0" g="0" b="0"/>
          </a:lnRef>
          <a:fillRef idx="0">
            <a:scrgbClr r="0" g="0" b="0"/>
          </a:fillRef>
          <a:effectRef idx="0">
            <a:scrgbClr r="0" g="0" b="0"/>
          </a:effectRef>
          <a:fontRef idx="minor">
            <a:schemeClr val="dk1"/>
          </a:fontRef>
        </p:style>
        <p:txBody>
          <a:bodyPr wrap="square" lIns="0" tIns="0" rIns="0" bIns="0" rtlCol="0" anchor="ctr" anchorCtr="0">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a:solidFill>
                  <a:sysClr val="windowText" lastClr="000000"/>
                </a:solidFill>
                <a:effectLst/>
                <a:latin typeface="Meiryo UI" panose="020B0604030504040204" pitchFamily="50" charset="-128"/>
                <a:ea typeface="Meiryo UI" panose="020B0604030504040204" pitchFamily="50" charset="-128"/>
                <a:cs typeface="+mn-cs"/>
              </a:rPr>
              <a:t>結果参照</a:t>
            </a:r>
            <a:endParaRPr kumimoji="1" lang="en-US" altLang="ja-JP" sz="1100">
              <a:solidFill>
                <a:sysClr val="windowText" lastClr="000000"/>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450576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098964"/>
            <a:ext cx="8229600" cy="2323276"/>
          </a:xfrm>
        </p:spPr>
        <p:txBody>
          <a:bodyPr vert="horz" lIns="91440" tIns="45720" rIns="91440" bIns="45720" rtlCol="0" anchor="t">
            <a:normAutofit/>
          </a:bodyPr>
          <a:lstStyle/>
          <a:p>
            <a:pPr marL="0" indent="0" algn="ctr">
              <a:buNone/>
            </a:pPr>
            <a:r>
              <a:rPr lang="ja-JP" altLang="en-US" sz="6000" dirty="0" smtClean="0">
                <a:latin typeface="Meiryo UI" panose="020B0604030504040204" pitchFamily="50" charset="-128"/>
                <a:ea typeface="Meiryo UI" panose="020B0604030504040204" pitchFamily="50" charset="-128"/>
                <a:cs typeface="Meiryo UI" panose="020B0604030504040204" pitchFamily="50" charset="-128"/>
              </a:rPr>
              <a:t>システム画面</a:t>
            </a:r>
            <a:endParaRPr lang="en-US" altLang="ja-JP" sz="6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6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6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6000" dirty="0" smtClean="0">
              <a:latin typeface="Meiryo UI" panose="020B0604030504040204" pitchFamily="50" charset="-128"/>
              <a:ea typeface="Meiryo UI" panose="020B0604030504040204" pitchFamily="50" charset="-128"/>
              <a:cs typeface="Meiryo UI" panose="020B0604030504040204" pitchFamily="50" charset="-128"/>
            </a:endParaRPr>
          </a:p>
          <a:p>
            <a:endParaRPr lang="ja-JP" altLang="en-US" sz="6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スライド番号プレースホルダー 1"/>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5</a:t>
            </a:fld>
            <a:endParaRPr lang="ja" sz="1000">
              <a:solidFill>
                <a:schemeClr val="dk2"/>
              </a:solidFill>
            </a:endParaRPr>
          </a:p>
        </p:txBody>
      </p:sp>
    </p:spTree>
    <p:extLst>
      <p:ext uri="{BB962C8B-B14F-4D97-AF65-F5344CB8AC3E}">
        <p14:creationId xmlns:p14="http://schemas.microsoft.com/office/powerpoint/2010/main" val="1480050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latin typeface="Meiryo UI" panose="020B0604030504040204" pitchFamily="50" charset="-128"/>
                <a:ea typeface="Meiryo UI" panose="020B0604030504040204" pitchFamily="50" charset="-128"/>
                <a:cs typeface="Meiryo UI" panose="020B0604030504040204" pitchFamily="50" charset="-128"/>
              </a:rPr>
              <a:t>ListView</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2634" y="598488"/>
            <a:ext cx="6798732" cy="3824287"/>
          </a:xfrm>
        </p:spPr>
      </p:pic>
      <p:sp>
        <p:nvSpPr>
          <p:cNvPr id="16" name="AutoShape 2" descr="ããã¼ã¿ãã¼ã¹ãã®ç»åæ¤ç´¢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AutoShape 4" descr="ããã¼ã¿ãã¼ã¹ãã®ç»åæ¤ç´¢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AutoShape 6" descr="https://www.silhouette-illust.com/wp-content/uploads/2017/02/data-dase_25609-300x30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スライド番号プレースホルダー 4"/>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6</a:t>
            </a:fld>
            <a:endParaRPr lang="ja" sz="1000">
              <a:solidFill>
                <a:schemeClr val="dk2"/>
              </a:solidFill>
            </a:endParaRPr>
          </a:p>
        </p:txBody>
      </p:sp>
    </p:spTree>
    <p:extLst>
      <p:ext uri="{BB962C8B-B14F-4D97-AF65-F5344CB8AC3E}">
        <p14:creationId xmlns:p14="http://schemas.microsoft.com/office/powerpoint/2010/main" val="1075607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latin typeface="Meiryo UI" panose="020B0604030504040204" pitchFamily="50" charset="-128"/>
                <a:ea typeface="Meiryo UI" panose="020B0604030504040204" pitchFamily="50" charset="-128"/>
                <a:cs typeface="Meiryo UI" panose="020B0604030504040204" pitchFamily="50" charset="-128"/>
              </a:rPr>
              <a:t>CartView</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457200" y="598503"/>
            <a:ext cx="8229600" cy="3823737"/>
          </a:xfrm>
        </p:spPr>
        <p:txBody>
          <a:bodyPr vert="horz" lIns="91440" tIns="45720" rIns="91440" bIns="45720" rtlCol="0" anchor="t">
            <a:normAutofit/>
          </a:bodyPr>
          <a:lstStyle/>
          <a:p>
            <a:pPr marL="0" indent="0">
              <a:buNone/>
            </a:pP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AutoShape 2" descr="ããã¼ã¿ãã¼ã¹ãã®ç»åæ¤ç´¢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AutoShape 4" descr="ããã¼ã¿ãã¼ã¹ãã®ç»åæ¤ç´¢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AutoShape 6" descr="https://www.silhouette-illust.com/wp-content/uploads/2017/02/data-dase_25609-300x30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 name="スライド番号プレースホルダー 3"/>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7</a:t>
            </a:fld>
            <a:endParaRPr lang="ja" sz="1000">
              <a:solidFill>
                <a:schemeClr val="dk2"/>
              </a:solidFill>
            </a:endParaRPr>
          </a:p>
        </p:txBody>
      </p:sp>
    </p:spTree>
    <p:extLst>
      <p:ext uri="{BB962C8B-B14F-4D97-AF65-F5344CB8AC3E}">
        <p14:creationId xmlns:p14="http://schemas.microsoft.com/office/powerpoint/2010/main" val="1199390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虎の穴</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dirty="0" err="1" smtClean="0">
                <a:latin typeface="Meiryo UI" panose="020B0604030504040204" pitchFamily="50" charset="-128"/>
                <a:ea typeface="Meiryo UI" panose="020B0604030504040204" pitchFamily="50" charset="-128"/>
                <a:cs typeface="Meiryo UI" panose="020B0604030504040204" pitchFamily="50" charset="-128"/>
              </a:rPr>
              <a:t>WebJava</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初級の講習の成果</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457200" y="598503"/>
            <a:ext cx="8229600" cy="3823737"/>
          </a:xfrm>
        </p:spPr>
        <p:txBody>
          <a:bodyPr vert="horz" lIns="91440" tIns="45720" rIns="91440" bIns="45720" rtlCol="0" anchor="t">
            <a:normAutofit/>
          </a:bodyPr>
          <a:lstStyle/>
          <a:p>
            <a:pPr marL="0" indent="0">
              <a:buNone/>
            </a:pP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得たもの・見えてきたもの</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得たものとしては、プログラミングを勉強するにはとにかく手を動かすことが大事なこと！</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→本や</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Web</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サイトをいくら眺めても理解がなかなかできませんでした。よって</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実際にコードを入力して動かしてひたすらトライ＆エラーを実施することがプログラミングを理解する上で大切だと思いました。</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見えてきたものとしては、如何に学習時間を確保するかが大切なこと。虎の穴の時間だけでは時間が全然たりないので、自分のプライベートの時間をどれほど課題に充てることができるのかが重要だと思います。</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反省点としては、講師の方に質問を全然しなかったことです。</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→何とか自分一人の力で課題を終わらせようとして無駄にした時間が多かったです。（</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2</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時間かけて書籍と</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Web</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サイトを行ったり来たりして実装が全然進まないなど）</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虎</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の</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穴</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の講義の最後近くでは質問などをさせていただきましたが、もっと積極的にわからないことや行き詰まっている場面を講義以外でも、</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Slack</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などでもっと質問をすればよかったと反省しております。</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AutoShape 2" descr="ããã¼ã¿ãã¼ã¹ãã®ç»åæ¤ç´¢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AutoShape 4" descr="ããã¼ã¿ãã¼ã¹ãã®ç»åæ¤ç´¢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AutoShape 6" descr="https://www.silhouette-illust.com/wp-content/uploads/2017/02/data-dase_25609-300x30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スライド番号プレースホルダー 4"/>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8</a:t>
            </a:fld>
            <a:endParaRPr lang="ja" sz="1000">
              <a:solidFill>
                <a:schemeClr val="dk2"/>
              </a:solidFill>
            </a:endParaRPr>
          </a:p>
        </p:txBody>
      </p:sp>
    </p:spTree>
    <p:extLst>
      <p:ext uri="{BB962C8B-B14F-4D97-AF65-F5344CB8AC3E}">
        <p14:creationId xmlns:p14="http://schemas.microsoft.com/office/powerpoint/2010/main" val="915619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虎の穴</a:t>
            </a:r>
            <a:r>
              <a:rPr lang="en-US" altLang="ja-JP" dirty="0">
                <a:latin typeface="Meiryo UI" panose="020B0604030504040204" pitchFamily="50" charset="-128"/>
                <a:ea typeface="Meiryo UI" panose="020B0604030504040204" pitchFamily="50" charset="-128"/>
                <a:cs typeface="Meiryo UI" panose="020B0604030504040204" pitchFamily="50" charset="-128"/>
              </a:rPr>
              <a:t>】</a:t>
            </a:r>
            <a:r>
              <a:rPr lang="en-US" altLang="ja-JP" dirty="0" err="1">
                <a:latin typeface="Meiryo UI" panose="020B0604030504040204" pitchFamily="50" charset="-128"/>
                <a:ea typeface="Meiryo UI" panose="020B0604030504040204" pitchFamily="50" charset="-128"/>
                <a:cs typeface="Meiryo UI" panose="020B0604030504040204" pitchFamily="50" charset="-128"/>
              </a:rPr>
              <a:t>WebJava</a:t>
            </a:r>
            <a:r>
              <a:rPr lang="ja-JP" altLang="en-US" dirty="0">
                <a:latin typeface="Meiryo UI" panose="020B0604030504040204" pitchFamily="50" charset="-128"/>
                <a:ea typeface="Meiryo UI" panose="020B0604030504040204" pitchFamily="50" charset="-128"/>
                <a:cs typeface="Meiryo UI" panose="020B0604030504040204" pitchFamily="50" charset="-128"/>
              </a:rPr>
              <a:t>初級の講習の成果</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457200" y="598503"/>
            <a:ext cx="8229600" cy="3823737"/>
          </a:xfrm>
        </p:spPr>
        <p:txBody>
          <a:bodyPr vert="horz" lIns="91440" tIns="45720" rIns="91440" bIns="45720" rtlCol="0" anchor="t">
            <a:normAutofit/>
          </a:bodyPr>
          <a:lstStyle/>
          <a:p>
            <a:pPr marL="0" indent="0">
              <a:buNone/>
            </a:pP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苦労したこと・工夫したこと</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苦労したことは、とにかく知識が圧倒的に足りないこと。</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smtClean="0">
                <a:latin typeface="Meiryo UI" panose="020B0604030504040204" pitchFamily="50" charset="-128"/>
                <a:ea typeface="Meiryo UI" panose="020B0604030504040204" pitchFamily="50" charset="-128"/>
                <a:cs typeface="Meiryo UI" panose="020B0604030504040204" pitchFamily="50" charset="-128"/>
              </a:rPr>
              <a:t>WebJava</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の課題を取り組むにあたって、ある程度の前提知識をもって参加するべきであったと思いました。</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MVC</a:t>
            </a:r>
            <a:r>
              <a:rPr lang="ja-JP" altLang="en-US" sz="1400" dirty="0" err="1" smtClean="0">
                <a:latin typeface="Meiryo UI" panose="020B0604030504040204" pitchFamily="50" charset="-128"/>
                <a:ea typeface="Meiryo UI" panose="020B0604030504040204" pitchFamily="50" charset="-128"/>
                <a:cs typeface="Meiryo UI" panose="020B0604030504040204" pitchFamily="50" charset="-128"/>
              </a:rPr>
              <a:t>での</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実装で</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Controller</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から</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View</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に接続して結果を表示することにすら躓いてしまってました・・・</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その</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後</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は画面に依存しない</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Service</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クラスと</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Controller</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の値の受け渡しが上手くいかないなど・・・</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ただ、その分実際に画面が動いた時はもの凄く感動いたしました・・・！！</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工夫したこと、通勤時間を利用して</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Web</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サイトを利用して学習する時間を作ったこと。</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→通勤</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時間</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で</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自分</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が躓いている実装を調べて、解決できるようなイメージを固めて実際に実装してみるなどをしました。</a:t>
            </a:r>
            <a:endParaRPr lang="en-US" altLang="ja-JP" sz="1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（ただ、思ったような結果にならなかったりなど所々で躓いてしまいましたが・・・）</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AutoShape 2" descr="ããã¼ã¿ãã¼ã¹ãã®ç»åæ¤ç´¢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AutoShape 4" descr="ããã¼ã¿ãã¼ã¹ãã®ç»åæ¤ç´¢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AutoShape 6" descr="https://www.silhouette-illust.com/wp-content/uploads/2017/02/data-dase_25609-300x30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 name="スライド番号プレースホルダー 3"/>
          <p:cNvSpPr>
            <a:spLocks noGrp="1"/>
          </p:cNvSpPr>
          <p:nvPr>
            <p:ph type="sldNum" sz="quarter" idx="12"/>
          </p:nvPr>
        </p:nvSpPr>
        <p:spPr/>
        <p:txBody>
          <a:bodyPr/>
          <a:lstStyle/>
          <a:p>
            <a:pPr lvl="0" algn="r">
              <a:spcBef>
                <a:spcPts val="0"/>
              </a:spcBef>
              <a:buNone/>
            </a:pPr>
            <a:fld id="{00000000-1234-1234-1234-123412341234}" type="slidenum">
              <a:rPr lang="en-US" altLang="ja" sz="1000" smtClean="0">
                <a:solidFill>
                  <a:schemeClr val="dk2"/>
                </a:solidFill>
              </a:rPr>
              <a:t>9</a:t>
            </a:fld>
            <a:endParaRPr lang="ja" sz="1000">
              <a:solidFill>
                <a:schemeClr val="dk2"/>
              </a:solidFill>
            </a:endParaRPr>
          </a:p>
        </p:txBody>
      </p:sp>
    </p:spTree>
    <p:extLst>
      <p:ext uri="{BB962C8B-B14F-4D97-AF65-F5344CB8AC3E}">
        <p14:creationId xmlns:p14="http://schemas.microsoft.com/office/powerpoint/2010/main" val="2579398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template_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template_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template_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template_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template_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template_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_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plat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plate_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plate_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emplate_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plate_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emplate_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emplate_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PPTテンプレート</Template>
  <TotalTime>99297</TotalTime>
  <Words>812</Words>
  <Application>Microsoft Office PowerPoint</Application>
  <PresentationFormat>画面に合わせる (16:9)</PresentationFormat>
  <Paragraphs>105</Paragraphs>
  <Slides>10</Slides>
  <Notes>9</Notes>
  <HiddenSlides>0</HiddenSlides>
  <MMClips>0</MMClips>
  <ScaleCrop>false</ScaleCrop>
  <HeadingPairs>
    <vt:vector size="6" baseType="variant">
      <vt:variant>
        <vt:lpstr>使用されているフォント</vt:lpstr>
      </vt:variant>
      <vt:variant>
        <vt:i4>8</vt:i4>
      </vt:variant>
      <vt:variant>
        <vt:lpstr>テーマ</vt:lpstr>
      </vt:variant>
      <vt:variant>
        <vt:i4>15</vt:i4>
      </vt:variant>
      <vt:variant>
        <vt:lpstr>スライド タイトル</vt:lpstr>
      </vt:variant>
      <vt:variant>
        <vt:i4>10</vt:i4>
      </vt:variant>
    </vt:vector>
  </HeadingPairs>
  <TitlesOfParts>
    <vt:vector size="33" baseType="lpstr">
      <vt:lpstr>HGPｺﾞｼｯｸE</vt:lpstr>
      <vt:lpstr>Meiryo UI</vt:lpstr>
      <vt:lpstr>Monotype Corsiva</vt:lpstr>
      <vt:lpstr>ＭＳ Ｐゴシック</vt:lpstr>
      <vt:lpstr>Vijaya</vt:lpstr>
      <vt:lpstr>Arial</vt:lpstr>
      <vt:lpstr>Calibri</vt:lpstr>
      <vt:lpstr>Microsoft Himalaya</vt:lpstr>
      <vt:lpstr>template_1</vt:lpstr>
      <vt:lpstr>template_2</vt:lpstr>
      <vt:lpstr>template_3</vt:lpstr>
      <vt:lpstr>template_4</vt:lpstr>
      <vt:lpstr>template_5</vt:lpstr>
      <vt:lpstr>template_6</vt:lpstr>
      <vt:lpstr>template_7</vt:lpstr>
      <vt:lpstr>template_8</vt:lpstr>
      <vt:lpstr>template_9</vt:lpstr>
      <vt:lpstr>template_10</vt:lpstr>
      <vt:lpstr>template_11</vt:lpstr>
      <vt:lpstr>template_12</vt:lpstr>
      <vt:lpstr>template_13</vt:lpstr>
      <vt:lpstr>template_14</vt:lpstr>
      <vt:lpstr>template_15</vt:lpstr>
      <vt:lpstr>Web Java初級 ショッピングカート</vt:lpstr>
      <vt:lpstr>ショッピングカート　仕様説明</vt:lpstr>
      <vt:lpstr>クラス構成</vt:lpstr>
      <vt:lpstr>シークエンス</vt:lpstr>
      <vt:lpstr>PowerPoint プレゼンテーション</vt:lpstr>
      <vt:lpstr>ListView</vt:lpstr>
      <vt:lpstr>CartView</vt:lpstr>
      <vt:lpstr>【虎の穴】WebJava初級の講習の成果</vt:lpstr>
      <vt:lpstr>【虎の穴】WebJava初級の講習の成果</vt:lpstr>
      <vt:lpstr>【虎の穴】WebJava初級の講習の成果</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koyamat</dc:creator>
  <cp:lastModifiedBy>PCK-135-237</cp:lastModifiedBy>
  <cp:revision>541</cp:revision>
  <dcterms:modified xsi:type="dcterms:W3CDTF">2020-03-06T13:32:08Z</dcterms:modified>
</cp:coreProperties>
</file>