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have we learnt so far?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basic organization of a computing system.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basic arithmetic and logic operations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/>
              <a:t>  performed </a:t>
            </a:r>
            <a:r>
              <a:rPr lang="en-US" dirty="0"/>
              <a:t>by the computers.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will now learn about the working of various units of a computing system.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will start with the most important component of a computer, CPU.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will also learn the addressing modes for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instructions.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 of Central Processing Unit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Fetches an instruction from memory.</a:t>
            </a:r>
          </a:p>
          <a:p>
            <a:pPr eaLnBrk="1" hangingPunct="1"/>
            <a:r>
              <a:rPr lang="en-US"/>
              <a:t>Decodes and fetches operands for the instruction.</a:t>
            </a:r>
          </a:p>
          <a:p>
            <a:pPr eaLnBrk="1" hangingPunct="1"/>
            <a:r>
              <a:rPr lang="en-US"/>
              <a:t>Executes the instruction.</a:t>
            </a:r>
          </a:p>
          <a:p>
            <a:pPr eaLnBrk="1" hangingPunct="1"/>
            <a:r>
              <a:rPr lang="en-US"/>
              <a:t>Controls the timing of operations during execution.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Components of CPU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Control Unit.</a:t>
            </a:r>
          </a:p>
          <a:p>
            <a:pPr lvl="1" eaLnBrk="1" hangingPunct="1"/>
            <a:r>
              <a:rPr lang="en-US"/>
              <a:t>Controls data transfer among various units within the CPU.</a:t>
            </a:r>
          </a:p>
          <a:p>
            <a:pPr eaLnBrk="1" hangingPunct="1"/>
            <a:r>
              <a:rPr lang="en-US"/>
              <a:t>Arithmetic and Logic Unit.</a:t>
            </a:r>
          </a:p>
          <a:p>
            <a:pPr lvl="1" eaLnBrk="1" hangingPunct="1"/>
            <a:r>
              <a:rPr lang="en-US"/>
              <a:t>Performs various operations on operands under the control of control unit. Operands are fetched by the control unit.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CPU Registers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High speed storage devices used to store data temporarily.</a:t>
            </a:r>
          </a:p>
          <a:p>
            <a:pPr eaLnBrk="1" hangingPunct="1"/>
            <a:r>
              <a:rPr lang="en-US"/>
              <a:t>General Purpose Registers : Can be used for arithmetic and logic operations by the instructions.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Instruction Register : Holds current instruction being executed.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Program Counter : Holds address of next instruction to be executed.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Stack Pointer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Part of main memory used as stack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Stack accesses are done in a last-in-first-out manner.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Stack pointer points to the top of stack.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Instruction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 instruction consists of two parts:</a:t>
            </a:r>
          </a:p>
          <a:p>
            <a:pPr lvl="1" eaLnBrk="1" hangingPunct="1"/>
            <a:r>
              <a:rPr lang="en-US"/>
              <a:t>operation</a:t>
            </a:r>
          </a:p>
          <a:p>
            <a:pPr lvl="1" eaLnBrk="1" hangingPunct="1"/>
            <a:r>
              <a:rPr lang="en-US"/>
              <a:t>operand(s).</a:t>
            </a:r>
          </a:p>
          <a:p>
            <a:pPr eaLnBrk="1" hangingPunct="1"/>
            <a:r>
              <a:rPr lang="en-US"/>
              <a:t>Some instructions can be without any operand.</a:t>
            </a:r>
          </a:p>
          <a:p>
            <a:pPr eaLnBrk="1" hangingPunct="1"/>
            <a:r>
              <a:rPr lang="en-US"/>
              <a:t>Actual number of instructions, their formats and actual operation differ from processor to processor.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Length of an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many processors, the instructions are of fixed lengths, i.e., each instruction occupies the same amount of memory space (mostly 16 bits or 32 bits).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However, in other processors like Intel 8085, 80386, 80486 etc. the length of instruction depends on type of operation, and number and type of its operands.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Zero Address Instructions : Don’t need any explicit operands.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Single Address Instruction : These instructions need one operand which can be either a register or a memory location.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Two/Three Address Instructions: Need two or three operands.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Operands can be any combination of registers or memory locations.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About this lecture</a:t>
            </a:r>
          </a:p>
        </p:txBody>
      </p:sp>
      <p:sp>
        <p:nvSpPr>
          <p:cNvPr id="962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After learning about the basic CPU organization, its registers and parts of an instruction, in this lecture we will discuss the following:</a:t>
            </a:r>
          </a:p>
          <a:p>
            <a:pPr eaLnBrk="1" hangingPunct="1"/>
            <a:r>
              <a:rPr lang="en-US"/>
              <a:t>Various types of machine instructions.</a:t>
            </a:r>
          </a:p>
          <a:p>
            <a:pPr eaLnBrk="1" hangingPunct="1"/>
            <a:r>
              <a:rPr lang="en-US"/>
              <a:t>Various modes of specifying the address of an operand.</a:t>
            </a:r>
          </a:p>
          <a:p>
            <a:pPr eaLnBrk="1" hangingPunct="1"/>
            <a:r>
              <a:rPr lang="en-US"/>
              <a:t>Machine instruction execution steps.</a:t>
            </a:r>
          </a:p>
        </p:txBody>
      </p:sp>
    </p:spTree>
    <p:extLst>
      <p:ext uri="{BB962C8B-B14F-4D97-AF65-F5344CB8AC3E}">
        <p14:creationId xmlns:p14="http://schemas.microsoft.com/office/powerpoint/2010/main" val="420246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Instruction Types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Instruction can be classified in four categories.</a:t>
            </a:r>
          </a:p>
          <a:p>
            <a:pPr eaLnBrk="1" hangingPunct="1"/>
            <a:r>
              <a:rPr lang="en-US"/>
              <a:t>Data movement instructions</a:t>
            </a:r>
          </a:p>
          <a:p>
            <a:pPr lvl="1" eaLnBrk="1" hangingPunct="1"/>
            <a:r>
              <a:rPr lang="en-US"/>
              <a:t>between memory and registers.</a:t>
            </a:r>
          </a:p>
          <a:p>
            <a:pPr lvl="1" eaLnBrk="1" hangingPunct="1"/>
            <a:r>
              <a:rPr lang="en-US"/>
              <a:t>between registers.</a:t>
            </a:r>
          </a:p>
          <a:p>
            <a:pPr eaLnBrk="1" hangingPunct="1"/>
            <a:r>
              <a:rPr lang="en-US"/>
              <a:t>Arithmetic and logic instructions.</a:t>
            </a:r>
          </a:p>
          <a:p>
            <a:pPr eaLnBrk="1" hangingPunct="1"/>
            <a:r>
              <a:rPr lang="en-US"/>
              <a:t>Program sequencing and control instructions.</a:t>
            </a:r>
          </a:p>
          <a:p>
            <a:pPr eaLnBrk="1" hangingPunct="1"/>
            <a:r>
              <a:rPr lang="en-US"/>
              <a:t>Input-Output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083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Movement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From one register to another.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From one memory location to another.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From a register to memory location and from memory location to register.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Typical instructions for data transfer are Move, Load and Store.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Source and destination of data are either explicitly given with instruction or assumed implicitly.</a:t>
            </a:r>
          </a:p>
        </p:txBody>
      </p:sp>
    </p:spTree>
    <p:extLst>
      <p:ext uri="{BB962C8B-B14F-4D97-AF65-F5344CB8AC3E}">
        <p14:creationId xmlns:p14="http://schemas.microsoft.com/office/powerpoint/2010/main" val="402757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and Logic Instructions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Performs arithmetic operations such as:</a:t>
            </a:r>
          </a:p>
          <a:p>
            <a:pPr lvl="1" eaLnBrk="1" hangingPunct="1"/>
            <a:r>
              <a:rPr lang="en-US"/>
              <a:t>Addition, subtraction, multiplication, division, comparison etc..</a:t>
            </a:r>
          </a:p>
          <a:p>
            <a:pPr eaLnBrk="1" hangingPunct="1"/>
            <a:r>
              <a:rPr lang="en-US"/>
              <a:t>Logical operations such as:</a:t>
            </a:r>
          </a:p>
          <a:p>
            <a:pPr lvl="1" eaLnBrk="1" hangingPunct="1"/>
            <a:r>
              <a:rPr lang="en-US"/>
              <a:t>Bitwise AND, OR, Ex-OR, complement etc.</a:t>
            </a:r>
          </a:p>
          <a:p>
            <a:pPr eaLnBrk="1" hangingPunct="1"/>
            <a:r>
              <a:rPr lang="en-US"/>
              <a:t>Shift or rotate instructions such as</a:t>
            </a:r>
          </a:p>
          <a:p>
            <a:pPr lvl="1" eaLnBrk="1" hangingPunct="1"/>
            <a:r>
              <a:rPr lang="en-US"/>
              <a:t>Shift right, shift left etc.</a:t>
            </a:r>
          </a:p>
          <a:p>
            <a:pPr eaLnBrk="1" hangingPunct="1"/>
            <a:r>
              <a:rPr lang="en-US"/>
              <a:t>Operands specified in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319479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High Level Programming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 is a high level programming language.</a:t>
            </a:r>
          </a:p>
          <a:p>
            <a:pPr eaLnBrk="1" hangingPunct="1"/>
            <a:r>
              <a:rPr lang="en-US"/>
              <a:t>High level languages resemble with natural languages (say English).</a:t>
            </a:r>
          </a:p>
          <a:p>
            <a:pPr eaLnBrk="1" hangingPunct="1"/>
            <a:r>
              <a:rPr lang="en-US"/>
              <a:t>Programming is easy in high level languages.</a:t>
            </a:r>
          </a:p>
          <a:p>
            <a:pPr eaLnBrk="1" hangingPunct="1"/>
            <a:r>
              <a:rPr lang="en-US"/>
              <a:t>Program in a high level language is called Source Program in that language.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 Flow and Control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Normally, a program is executed in a sequence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Program counter holds the address of next instruction.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sequential execution, program counter will be incremented by length of current instruction after the fetch is over.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gives address of next instruction.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However, sometimes it is necessary to execute an instruction which is not at next memory location.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is done by a branch instruction.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unconditional branch (branch always).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conditional branch (branch only if some condition is satisfied).</a:t>
            </a:r>
          </a:p>
        </p:txBody>
      </p:sp>
    </p:spTree>
    <p:extLst>
      <p:ext uri="{BB962C8B-B14F-4D97-AF65-F5344CB8AC3E}">
        <p14:creationId xmlns:p14="http://schemas.microsoft.com/office/powerpoint/2010/main" val="282668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Instructions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Jump (unconditional branch to a specified instruction)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Conditional Jump (branch only if a condition is satisfied).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Call (execute a set of instructions called subroutine before coming back to next instruction in present sequence).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Conditional Call (similar to call but only if a condition is satisfied).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Return (returning from a subroutine).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Conditional Return (similar to return but only if condition is satisfied).</a:t>
            </a:r>
          </a:p>
        </p:txBody>
      </p:sp>
    </p:spTree>
    <p:extLst>
      <p:ext uri="{BB962C8B-B14F-4D97-AF65-F5344CB8AC3E}">
        <p14:creationId xmlns:p14="http://schemas.microsoft.com/office/powerpoint/2010/main" val="395742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 Output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Communication between program and outside world through input-output devices.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Most of input output instructions need: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Identification of input-output port.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Data to be transferred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Source/destination of data in the main memory.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Some I/O instructions are also used to set or reset interrupt masks.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Many I/O instructions are like memory to register data transfer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402789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Specific bits of status register or condition code register.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Arithmetic and logic operations modify these values.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Some of commonly used flags are: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zero flag (denotes if the result of last arithmetic operation is zero or denotes equality in case of comparison 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sign flag (denotes positive or negative sign of result from last instruction)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parity flag (even or odd number of 1s in the result)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carry flag (carry in case of addition or borrow in case of subtraction)</a:t>
            </a:r>
          </a:p>
        </p:txBody>
      </p:sp>
    </p:spTree>
    <p:extLst>
      <p:ext uri="{BB962C8B-B14F-4D97-AF65-F5344CB8AC3E}">
        <p14:creationId xmlns:p14="http://schemas.microsoft.com/office/powerpoint/2010/main" val="288595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Addressing Modes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Refers the way in which operand of an instruction is specified.</a:t>
            </a:r>
          </a:p>
          <a:p>
            <a:pPr eaLnBrk="1" hangingPunct="1"/>
            <a:r>
              <a:rPr lang="en-US"/>
              <a:t>All addressing modes need not be supported by all processor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42745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Register Addressing Mode: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Operand(s) is(are) contents of CPU register(s) whose name is (are) one of the following: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Explicitly given in instruction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Known implicitly (for example, modifying a special purpose register).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Immediate Addressing Mode: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Operand is given in the instruction itself.</a:t>
            </a:r>
          </a:p>
        </p:txBody>
      </p:sp>
    </p:spTree>
    <p:extLst>
      <p:ext uri="{BB962C8B-B14F-4D97-AF65-F5344CB8AC3E}">
        <p14:creationId xmlns:p14="http://schemas.microsoft.com/office/powerpoint/2010/main" val="148746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Addressing Modes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Direct Addressing Mode: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Operand is in a memory location whose address is explicitly specified in the instruction.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• Indirect Addressing Mode: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Address of operand is in a register or main memory location.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Register indirect addressing mode if the address is specified in a register.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Memory indirect addressing mode if the address is specified in a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145888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Addressing Modes (contd.)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Indexed Addressing Mode:</a:t>
            </a:r>
          </a:p>
          <a:p>
            <a:pPr eaLnBrk="1" hangingPunct="1"/>
            <a:r>
              <a:rPr lang="en-US"/>
              <a:t>In general,</a:t>
            </a:r>
          </a:p>
          <a:p>
            <a:pPr lvl="1" eaLnBrk="1" hangingPunct="1"/>
            <a:r>
              <a:rPr lang="en-US"/>
              <a:t>Effective address of operand = displacement + contents of a base register + contents of index register * scaling factor where displacement or offset is a constant specified in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86025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Indexed Addressing Mode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Different types of indexed addressing possible using only some of the parameters in the above formula used.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scaled direct register indexed addressing (all parameters used).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direct register indexed addressing (all parameters used except scaling factor).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direct indexed addressing (all parameters used except scaling factor and contents of base register).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register (or base) indexed addressing (all parameters used except scaling factor and displacement).</a:t>
            </a:r>
          </a:p>
        </p:txBody>
      </p:sp>
    </p:spTree>
    <p:extLst>
      <p:ext uri="{BB962C8B-B14F-4D97-AF65-F5344CB8AC3E}">
        <p14:creationId xmlns:p14="http://schemas.microsoft.com/office/powerpoint/2010/main" val="410222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Addressing Modes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Autoincrement</a:t>
            </a:r>
            <a:r>
              <a:rPr lang="en-US" dirty="0"/>
              <a:t>/</a:t>
            </a:r>
            <a:r>
              <a:rPr lang="en-US" dirty="0" err="1"/>
              <a:t>autodecrement</a:t>
            </a:r>
            <a:r>
              <a:rPr lang="en-US" dirty="0"/>
              <a:t> Mode: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Address of operand is stored in specified register. The contents of the register are incremented/ decremented before or after accessing the data.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Post-increment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Pre-increment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Post-decrement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Pre-decrement</a:t>
            </a:r>
          </a:p>
        </p:txBody>
      </p:sp>
    </p:spTree>
    <p:extLst>
      <p:ext uri="{BB962C8B-B14F-4D97-AF65-F5344CB8AC3E}">
        <p14:creationId xmlns:p14="http://schemas.microsoft.com/office/powerpoint/2010/main" val="11147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Machine Language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However, the computer can understand only the language of 0s and 1s.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program for the computer is therefore, a sequence of machine instructions.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machine instruction is a sequence of 0s and 1s to the computer which a computer can understand, interpret and can carry out the required functions.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sequence of machine instructions is called Machine Language Program or Object Code 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Instruction Execution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Fetch - Bring instruction from memory to instruction register.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Decode - Find operation to be performed and address of operands.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Operand fetch - get operands and keep them ready for ALU.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Execute- Perform required operation by sending control signals to various units of CPU.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Result store - write the results of execution in a register or memory.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Time taken to execute an instruction depends upon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complexity of instruction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number of operands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addressing mode etc.</a:t>
            </a:r>
          </a:p>
        </p:txBody>
      </p:sp>
    </p:spTree>
    <p:extLst>
      <p:ext uri="{BB962C8B-B14F-4D97-AF65-F5344CB8AC3E}">
        <p14:creationId xmlns:p14="http://schemas.microsoft.com/office/powerpoint/2010/main" val="12319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Assembly Language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Computer understands language of 0s and 1s (machine language).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Programming in machine language is difficult and error prone.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Assembly language is designed to simplify programming in machine language.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Each instruction is represented by a symbol in assembly language.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Makes program writing more convenient.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One to one correspondence between machine language and assembly language instruction.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Assembler generates machine code from assembly language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Assembly Language Programming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Not practical to write big programs in assembly language.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Software is written in high level languages like Pascal, C etc.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Each instruction in high level languages corresponds to several instructions in assembly language or machine language.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High-level language programming is generally machine-independent.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Consider the C statement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A = B + 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corresponding assembly language code is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Load R2,[B]; Load the contents of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		variable B in a high speed register.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Load R1,[C]; Load the contents of variable C in 				another high-speed register.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Add R1,R2 ; Add the contents of two registers.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Store R1,[A]; Store the result in the memory 				location assigned to 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to compute 2</a:t>
            </a:r>
            <a:r>
              <a:rPr lang="en-US" baseline="3000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code fragment in C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count=n;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result = 1;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while (count &gt;0)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result = result*2;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count = count -1;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Assembly language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Corresponding program in a hypothetical assembly language.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LOAD R1,[N] ; N is address containing 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	MOVI R2,1 ; R2 stores the </a:t>
            </a:r>
            <a:r>
              <a:rPr lang="en-US" dirty="0"/>
              <a:t>result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LOOP: CMP R1,0 ; Check if n=0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BLE EXIT ; Computation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	; over if n&lt;=0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MPYI R2,2 ; Multiply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	; result by 2.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DCR R1 ; Decrement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	; the count.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JMP LOOP ; Repeat the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	; loop.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EXIT: STORE R2,[RESULT];Store result.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Who performs these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order to perform the above sequence of operations, we need some circuitry.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also need some circuitry which is capable of adding two numbers.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also need some circuitry which can control the sequence of operations in order to execute the statement.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part of the computer which performs these jobs is Central Processing Unit.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1862</Words>
  <Application>Microsoft Office PowerPoint</Application>
  <PresentationFormat>On-screen Show (4:3)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What have we learnt so far?</vt:lpstr>
      <vt:lpstr>High Level Programming</vt:lpstr>
      <vt:lpstr>Machine Language Programming</vt:lpstr>
      <vt:lpstr>Assembly Language Programming</vt:lpstr>
      <vt:lpstr>Assembly Language Programming (contd.)</vt:lpstr>
      <vt:lpstr>A C statement</vt:lpstr>
      <vt:lpstr>Program to compute 2n</vt:lpstr>
      <vt:lpstr>Assembly language program</vt:lpstr>
      <vt:lpstr>Who performs these operations?</vt:lpstr>
      <vt:lpstr>Functions of Central Processing Unit</vt:lpstr>
      <vt:lpstr>Components of CPU</vt:lpstr>
      <vt:lpstr>CPU Registers</vt:lpstr>
      <vt:lpstr>Special Purpose Registers</vt:lpstr>
      <vt:lpstr>Instruction</vt:lpstr>
      <vt:lpstr>Length of an instruction</vt:lpstr>
      <vt:lpstr>About this lecture</vt:lpstr>
      <vt:lpstr>Instruction Types</vt:lpstr>
      <vt:lpstr>Data Movement Instructions</vt:lpstr>
      <vt:lpstr>Arithmetic and Logic Instructions</vt:lpstr>
      <vt:lpstr>Program Flow and Control Instructions</vt:lpstr>
      <vt:lpstr>Control Instructions (contd.)</vt:lpstr>
      <vt:lpstr>Input Output Instructions</vt:lpstr>
      <vt:lpstr>Condition Codes</vt:lpstr>
      <vt:lpstr>Addressing Modes</vt:lpstr>
      <vt:lpstr>Addressing Modes</vt:lpstr>
      <vt:lpstr>Addressing Modes (contd.)</vt:lpstr>
      <vt:lpstr>Addressing Modes (contd.)</vt:lpstr>
      <vt:lpstr>Indexed Addressing Mode (contd.)</vt:lpstr>
      <vt:lpstr>Addressing Modes (contd.)</vt:lpstr>
      <vt:lpstr>Instruction Execution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have we learnt so far?</dc:title>
  <dc:creator>Ajai Jain</dc:creator>
  <cp:lastModifiedBy>Ajai Jain</cp:lastModifiedBy>
  <cp:revision>4</cp:revision>
  <dcterms:created xsi:type="dcterms:W3CDTF">2006-08-16T00:00:00Z</dcterms:created>
  <dcterms:modified xsi:type="dcterms:W3CDTF">2024-08-11T14:04:38Z</dcterms:modified>
</cp:coreProperties>
</file>