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278" r:id="rId4"/>
    <p:sldId id="276" r:id="rId5"/>
    <p:sldId id="277" r:id="rId6"/>
    <p:sldId id="279" r:id="rId7"/>
    <p:sldId id="283" r:id="rId8"/>
    <p:sldId id="286" r:id="rId9"/>
    <p:sldId id="285" r:id="rId10"/>
    <p:sldId id="287" r:id="rId11"/>
    <p:sldId id="288" r:id="rId12"/>
    <p:sldId id="282" r:id="rId13"/>
    <p:sldId id="289" r:id="rId14"/>
    <p:sldId id="34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29B9AD-214B-4019-9D65-0DF1C5A4335D}" v="292" dt="2024-07-26T10:18:33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rector IET" userId="edff4733-8ca3-4011-860b-ce3386950629" providerId="ADAL" clId="{F029B9AD-214B-4019-9D65-0DF1C5A4335D}"/>
    <pc:docChg chg="custSel addSld delSld modSld">
      <pc:chgData name="Director IET" userId="edff4733-8ca3-4011-860b-ce3386950629" providerId="ADAL" clId="{F029B9AD-214B-4019-9D65-0DF1C5A4335D}" dt="2024-07-26T10:44:00.072" v="1228" actId="2696"/>
      <pc:docMkLst>
        <pc:docMk/>
      </pc:docMkLst>
      <pc:sldChg chg="modSp mod modAnim">
        <pc:chgData name="Director IET" userId="edff4733-8ca3-4011-860b-ce3386950629" providerId="ADAL" clId="{F029B9AD-214B-4019-9D65-0DF1C5A4335D}" dt="2024-07-25T05:51:19.538" v="168" actId="20577"/>
        <pc:sldMkLst>
          <pc:docMk/>
          <pc:sldMk cId="1295096436" sldId="275"/>
        </pc:sldMkLst>
        <pc:spChg chg="mod">
          <ac:chgData name="Director IET" userId="edff4733-8ca3-4011-860b-ce3386950629" providerId="ADAL" clId="{F029B9AD-214B-4019-9D65-0DF1C5A4335D}" dt="2024-07-25T05:51:19.538" v="168" actId="20577"/>
          <ac:spMkLst>
            <pc:docMk/>
            <pc:sldMk cId="1295096436" sldId="275"/>
            <ac:spMk id="3" creationId="{00000000-0000-0000-0000-000000000000}"/>
          </ac:spMkLst>
        </pc:spChg>
      </pc:sldChg>
      <pc:sldChg chg="modSp mod">
        <pc:chgData name="Director IET" userId="edff4733-8ca3-4011-860b-ce3386950629" providerId="ADAL" clId="{F029B9AD-214B-4019-9D65-0DF1C5A4335D}" dt="2024-07-25T06:06:15.956" v="347" actId="255"/>
        <pc:sldMkLst>
          <pc:docMk/>
          <pc:sldMk cId="2862661121" sldId="276"/>
        </pc:sldMkLst>
        <pc:spChg chg="mod">
          <ac:chgData name="Director IET" userId="edff4733-8ca3-4011-860b-ce3386950629" providerId="ADAL" clId="{F029B9AD-214B-4019-9D65-0DF1C5A4335D}" dt="2024-07-25T06:06:15.956" v="347" actId="255"/>
          <ac:spMkLst>
            <pc:docMk/>
            <pc:sldMk cId="2862661121" sldId="276"/>
            <ac:spMk id="3" creationId="{00000000-0000-0000-0000-000000000000}"/>
          </ac:spMkLst>
        </pc:spChg>
      </pc:sldChg>
      <pc:sldChg chg="modSp mod modAnim">
        <pc:chgData name="Director IET" userId="edff4733-8ca3-4011-860b-ce3386950629" providerId="ADAL" clId="{F029B9AD-214B-4019-9D65-0DF1C5A4335D}" dt="2024-07-25T06:11:42.697" v="525"/>
        <pc:sldMkLst>
          <pc:docMk/>
          <pc:sldMk cId="2332212622" sldId="277"/>
        </pc:sldMkLst>
        <pc:spChg chg="mod">
          <ac:chgData name="Director IET" userId="edff4733-8ca3-4011-860b-ce3386950629" providerId="ADAL" clId="{F029B9AD-214B-4019-9D65-0DF1C5A4335D}" dt="2024-07-25T06:11:34.137" v="524" actId="20577"/>
          <ac:spMkLst>
            <pc:docMk/>
            <pc:sldMk cId="2332212622" sldId="277"/>
            <ac:spMk id="3" creationId="{00000000-0000-0000-0000-000000000000}"/>
          </ac:spMkLst>
        </pc:spChg>
      </pc:sldChg>
      <pc:sldChg chg="modSp mod modAnim">
        <pc:chgData name="Director IET" userId="edff4733-8ca3-4011-860b-ce3386950629" providerId="ADAL" clId="{F029B9AD-214B-4019-9D65-0DF1C5A4335D}" dt="2024-07-25T06:05:31.037" v="320"/>
        <pc:sldMkLst>
          <pc:docMk/>
          <pc:sldMk cId="4140819838" sldId="278"/>
        </pc:sldMkLst>
        <pc:spChg chg="mod">
          <ac:chgData name="Director IET" userId="edff4733-8ca3-4011-860b-ce3386950629" providerId="ADAL" clId="{F029B9AD-214B-4019-9D65-0DF1C5A4335D}" dt="2024-07-25T06:04:00.376" v="194" actId="20577"/>
          <ac:spMkLst>
            <pc:docMk/>
            <pc:sldMk cId="4140819838" sldId="278"/>
            <ac:spMk id="2" creationId="{00000000-0000-0000-0000-000000000000}"/>
          </ac:spMkLst>
        </pc:spChg>
        <pc:spChg chg="mod">
          <ac:chgData name="Director IET" userId="edff4733-8ca3-4011-860b-ce3386950629" providerId="ADAL" clId="{F029B9AD-214B-4019-9D65-0DF1C5A4335D}" dt="2024-07-25T06:05:23.887" v="319" actId="255"/>
          <ac:spMkLst>
            <pc:docMk/>
            <pc:sldMk cId="4140819838" sldId="278"/>
            <ac:spMk id="3" creationId="{00000000-0000-0000-0000-000000000000}"/>
          </ac:spMkLst>
        </pc:spChg>
      </pc:sldChg>
      <pc:sldChg chg="modSp mod modAnim">
        <pc:chgData name="Director IET" userId="edff4733-8ca3-4011-860b-ce3386950629" providerId="ADAL" clId="{F029B9AD-214B-4019-9D65-0DF1C5A4335D}" dt="2024-07-25T06:14:13.238" v="629"/>
        <pc:sldMkLst>
          <pc:docMk/>
          <pc:sldMk cId="2450978307" sldId="279"/>
        </pc:sldMkLst>
        <pc:spChg chg="mod">
          <ac:chgData name="Director IET" userId="edff4733-8ca3-4011-860b-ce3386950629" providerId="ADAL" clId="{F029B9AD-214B-4019-9D65-0DF1C5A4335D}" dt="2024-07-25T06:12:04.967" v="527" actId="20577"/>
          <ac:spMkLst>
            <pc:docMk/>
            <pc:sldMk cId="2450978307" sldId="279"/>
            <ac:spMk id="2" creationId="{00000000-0000-0000-0000-000000000000}"/>
          </ac:spMkLst>
        </pc:spChg>
        <pc:spChg chg="mod">
          <ac:chgData name="Director IET" userId="edff4733-8ca3-4011-860b-ce3386950629" providerId="ADAL" clId="{F029B9AD-214B-4019-9D65-0DF1C5A4335D}" dt="2024-07-25T06:14:07.277" v="628" actId="255"/>
          <ac:spMkLst>
            <pc:docMk/>
            <pc:sldMk cId="2450978307" sldId="279"/>
            <ac:spMk id="3" creationId="{00000000-0000-0000-0000-000000000000}"/>
          </ac:spMkLst>
        </pc:spChg>
      </pc:sldChg>
      <pc:sldChg chg="addSp modSp del">
        <pc:chgData name="Director IET" userId="edff4733-8ca3-4011-860b-ce3386950629" providerId="ADAL" clId="{F029B9AD-214B-4019-9D65-0DF1C5A4335D}" dt="2024-07-26T10:44:00.072" v="1228" actId="2696"/>
        <pc:sldMkLst>
          <pc:docMk/>
          <pc:sldMk cId="1137258864" sldId="281"/>
        </pc:sldMkLst>
        <pc:graphicFrameChg chg="add mod">
          <ac:chgData name="Director IET" userId="edff4733-8ca3-4011-860b-ce3386950629" providerId="ADAL" clId="{F029B9AD-214B-4019-9D65-0DF1C5A4335D}" dt="2024-07-26T10:16:02.640" v="630"/>
          <ac:graphicFrameMkLst>
            <pc:docMk/>
            <pc:sldMk cId="1137258864" sldId="281"/>
            <ac:graphicFrameMk id="7" creationId="{86CF8A89-7014-E71F-708E-4749C8B3F10E}"/>
          </ac:graphicFrameMkLst>
        </pc:graphicFrameChg>
      </pc:sldChg>
      <pc:sldChg chg="addSp delSp modSp new mod">
        <pc:chgData name="Director IET" userId="edff4733-8ca3-4011-860b-ce3386950629" providerId="ADAL" clId="{F029B9AD-214B-4019-9D65-0DF1C5A4335D}" dt="2024-07-26T10:26:32.721" v="766" actId="122"/>
        <pc:sldMkLst>
          <pc:docMk/>
          <pc:sldMk cId="2843941552" sldId="283"/>
        </pc:sldMkLst>
        <pc:spChg chg="mod">
          <ac:chgData name="Director IET" userId="edff4733-8ca3-4011-860b-ce3386950629" providerId="ADAL" clId="{F029B9AD-214B-4019-9D65-0DF1C5A4335D}" dt="2024-07-26T10:26:32.721" v="766" actId="122"/>
          <ac:spMkLst>
            <pc:docMk/>
            <pc:sldMk cId="2843941552" sldId="283"/>
            <ac:spMk id="2" creationId="{F3CECC64-4D36-D6F7-CF9B-8DCE9E4BE3F6}"/>
          </ac:spMkLst>
        </pc:spChg>
        <pc:spChg chg="mod">
          <ac:chgData name="Director IET" userId="edff4733-8ca3-4011-860b-ce3386950629" providerId="ADAL" clId="{F029B9AD-214B-4019-9D65-0DF1C5A4335D}" dt="2024-07-26T10:26:27.201" v="760" actId="20577"/>
          <ac:spMkLst>
            <pc:docMk/>
            <pc:sldMk cId="2843941552" sldId="283"/>
            <ac:spMk id="3" creationId="{0288970D-7DA3-57BD-F463-16EE59F043E5}"/>
          </ac:spMkLst>
        </pc:spChg>
        <pc:graphicFrameChg chg="add del mod">
          <ac:chgData name="Director IET" userId="edff4733-8ca3-4011-860b-ce3386950629" providerId="ADAL" clId="{F029B9AD-214B-4019-9D65-0DF1C5A4335D}" dt="2024-07-26T10:18:59.497" v="637" actId="21"/>
          <ac:graphicFrameMkLst>
            <pc:docMk/>
            <pc:sldMk cId="2843941552" sldId="283"/>
            <ac:graphicFrameMk id="7" creationId="{D28C6847-ECB1-1E76-9D87-F9512B920AD2}"/>
          </ac:graphicFrameMkLst>
        </pc:graphicFrameChg>
      </pc:sldChg>
      <pc:sldChg chg="modSp new del mod">
        <pc:chgData name="Director IET" userId="edff4733-8ca3-4011-860b-ce3386950629" providerId="ADAL" clId="{F029B9AD-214B-4019-9D65-0DF1C5A4335D}" dt="2024-07-26T10:25:45.321" v="748" actId="2696"/>
        <pc:sldMkLst>
          <pc:docMk/>
          <pc:sldMk cId="1246946355" sldId="284"/>
        </pc:sldMkLst>
        <pc:spChg chg="mod">
          <ac:chgData name="Director IET" userId="edff4733-8ca3-4011-860b-ce3386950629" providerId="ADAL" clId="{F029B9AD-214B-4019-9D65-0DF1C5A4335D}" dt="2024-07-26T10:19:28.615" v="651" actId="20577"/>
          <ac:spMkLst>
            <pc:docMk/>
            <pc:sldMk cId="1246946355" sldId="284"/>
            <ac:spMk id="3" creationId="{615E577A-391C-42E1-9C24-BFBD70C4FB36}"/>
          </ac:spMkLst>
        </pc:spChg>
      </pc:sldChg>
      <pc:sldChg chg="modSp new mod">
        <pc:chgData name="Director IET" userId="edff4733-8ca3-4011-860b-ce3386950629" providerId="ADAL" clId="{F029B9AD-214B-4019-9D65-0DF1C5A4335D}" dt="2024-07-26T10:27:52.570" v="785" actId="255"/>
        <pc:sldMkLst>
          <pc:docMk/>
          <pc:sldMk cId="3429253476" sldId="285"/>
        </pc:sldMkLst>
        <pc:spChg chg="mod">
          <ac:chgData name="Director IET" userId="edff4733-8ca3-4011-860b-ce3386950629" providerId="ADAL" clId="{F029B9AD-214B-4019-9D65-0DF1C5A4335D}" dt="2024-07-26T10:27:05.711" v="781" actId="122"/>
          <ac:spMkLst>
            <pc:docMk/>
            <pc:sldMk cId="3429253476" sldId="285"/>
            <ac:spMk id="2" creationId="{B24B375A-B621-FEC6-4070-87CE26212B72}"/>
          </ac:spMkLst>
        </pc:spChg>
        <pc:spChg chg="mod">
          <ac:chgData name="Director IET" userId="edff4733-8ca3-4011-860b-ce3386950629" providerId="ADAL" clId="{F029B9AD-214B-4019-9D65-0DF1C5A4335D}" dt="2024-07-26T10:27:52.570" v="785" actId="255"/>
          <ac:spMkLst>
            <pc:docMk/>
            <pc:sldMk cId="3429253476" sldId="285"/>
            <ac:spMk id="3" creationId="{124F868D-4CF5-CF65-AF7F-B0073E4522BA}"/>
          </ac:spMkLst>
        </pc:spChg>
      </pc:sldChg>
      <pc:sldChg chg="modSp new mod">
        <pc:chgData name="Director IET" userId="edff4733-8ca3-4011-860b-ce3386950629" providerId="ADAL" clId="{F029B9AD-214B-4019-9D65-0DF1C5A4335D}" dt="2024-07-26T10:26:49.983" v="773" actId="6549"/>
        <pc:sldMkLst>
          <pc:docMk/>
          <pc:sldMk cId="211897408" sldId="286"/>
        </pc:sldMkLst>
        <pc:spChg chg="mod">
          <ac:chgData name="Director IET" userId="edff4733-8ca3-4011-860b-ce3386950629" providerId="ADAL" clId="{F029B9AD-214B-4019-9D65-0DF1C5A4335D}" dt="2024-07-26T10:26:42.734" v="772" actId="122"/>
          <ac:spMkLst>
            <pc:docMk/>
            <pc:sldMk cId="211897408" sldId="286"/>
            <ac:spMk id="2" creationId="{D99D81A8-C7CB-E45F-1AF7-03FDA7EDF2A9}"/>
          </ac:spMkLst>
        </pc:spChg>
        <pc:spChg chg="mod">
          <ac:chgData name="Director IET" userId="edff4733-8ca3-4011-860b-ce3386950629" providerId="ADAL" clId="{F029B9AD-214B-4019-9D65-0DF1C5A4335D}" dt="2024-07-26T10:26:49.983" v="773" actId="6549"/>
          <ac:spMkLst>
            <pc:docMk/>
            <pc:sldMk cId="211897408" sldId="286"/>
            <ac:spMk id="3" creationId="{F84E3CA4-96AB-F9AE-1A76-9F0317BC9B8E}"/>
          </ac:spMkLst>
        </pc:spChg>
      </pc:sldChg>
      <pc:sldChg chg="modSp new mod">
        <pc:chgData name="Director IET" userId="edff4733-8ca3-4011-860b-ce3386950629" providerId="ADAL" clId="{F029B9AD-214B-4019-9D65-0DF1C5A4335D}" dt="2024-07-26T10:33:32.965" v="1139" actId="20577"/>
        <pc:sldMkLst>
          <pc:docMk/>
          <pc:sldMk cId="3587859600" sldId="287"/>
        </pc:sldMkLst>
        <pc:spChg chg="mod">
          <ac:chgData name="Director IET" userId="edff4733-8ca3-4011-860b-ce3386950629" providerId="ADAL" clId="{F029B9AD-214B-4019-9D65-0DF1C5A4335D}" dt="2024-07-26T10:28:20.670" v="796" actId="20577"/>
          <ac:spMkLst>
            <pc:docMk/>
            <pc:sldMk cId="3587859600" sldId="287"/>
            <ac:spMk id="2" creationId="{36B390B1-337D-CD6B-97AC-D68762108876}"/>
          </ac:spMkLst>
        </pc:spChg>
        <pc:spChg chg="mod">
          <ac:chgData name="Director IET" userId="edff4733-8ca3-4011-860b-ce3386950629" providerId="ADAL" clId="{F029B9AD-214B-4019-9D65-0DF1C5A4335D}" dt="2024-07-26T10:33:32.965" v="1139" actId="20577"/>
          <ac:spMkLst>
            <pc:docMk/>
            <pc:sldMk cId="3587859600" sldId="287"/>
            <ac:spMk id="3" creationId="{3C12B0CD-2FD3-A6F2-A646-2F73C198492E}"/>
          </ac:spMkLst>
        </pc:spChg>
      </pc:sldChg>
      <pc:sldChg chg="modSp new mod">
        <pc:chgData name="Director IET" userId="edff4733-8ca3-4011-860b-ce3386950629" providerId="ADAL" clId="{F029B9AD-214B-4019-9D65-0DF1C5A4335D}" dt="2024-07-26T10:38:23.986" v="1227" actId="255"/>
        <pc:sldMkLst>
          <pc:docMk/>
          <pc:sldMk cId="1366644153" sldId="288"/>
        </pc:sldMkLst>
        <pc:spChg chg="mod">
          <ac:chgData name="Director IET" userId="edff4733-8ca3-4011-860b-ce3386950629" providerId="ADAL" clId="{F029B9AD-214B-4019-9D65-0DF1C5A4335D}" dt="2024-07-26T10:34:33.249" v="1148" actId="122"/>
          <ac:spMkLst>
            <pc:docMk/>
            <pc:sldMk cId="1366644153" sldId="288"/>
            <ac:spMk id="2" creationId="{598FD5EE-AA39-D326-453D-0C5A05334C7C}"/>
          </ac:spMkLst>
        </pc:spChg>
        <pc:spChg chg="mod">
          <ac:chgData name="Director IET" userId="edff4733-8ca3-4011-860b-ce3386950629" providerId="ADAL" clId="{F029B9AD-214B-4019-9D65-0DF1C5A4335D}" dt="2024-07-26T10:38:23.986" v="1227" actId="255"/>
          <ac:spMkLst>
            <pc:docMk/>
            <pc:sldMk cId="1366644153" sldId="288"/>
            <ac:spMk id="3" creationId="{990721A9-811A-40C8-A818-815612B9EC25}"/>
          </ac:spMkLst>
        </pc:spChg>
      </pc:sldChg>
    </pc:docChg>
  </pc:docChgLst>
  <pc:docChgLst>
    <pc:chgData name="Director IET" userId="edff4733-8ca3-4011-860b-ce3386950629" providerId="ADAL" clId="{8D4F236B-F0A4-434E-8CA5-904D8AEEC62B}"/>
    <pc:docChg chg="modSld sldOrd">
      <pc:chgData name="Director IET" userId="edff4733-8ca3-4011-860b-ce3386950629" providerId="ADAL" clId="{8D4F236B-F0A4-434E-8CA5-904D8AEEC62B}" dt="2024-01-07T07:23:36.564" v="100" actId="5793"/>
      <pc:docMkLst>
        <pc:docMk/>
      </pc:docMkLst>
      <pc:sldChg chg="modSp mod">
        <pc:chgData name="Director IET" userId="edff4733-8ca3-4011-860b-ce3386950629" providerId="ADAL" clId="{8D4F236B-F0A4-434E-8CA5-904D8AEEC62B}" dt="2024-01-07T07:17:59.727" v="24" actId="20577"/>
        <pc:sldMkLst>
          <pc:docMk/>
          <pc:sldMk cId="202346861" sldId="256"/>
        </pc:sldMkLst>
        <pc:spChg chg="mod">
          <ac:chgData name="Director IET" userId="edff4733-8ca3-4011-860b-ce3386950629" providerId="ADAL" clId="{8D4F236B-F0A4-434E-8CA5-904D8AEEC62B}" dt="2024-01-07T07:17:59.727" v="24" actId="20577"/>
          <ac:spMkLst>
            <pc:docMk/>
            <pc:sldMk cId="202346861" sldId="256"/>
            <ac:spMk id="3" creationId="{00000000-0000-0000-0000-000000000000}"/>
          </ac:spMkLst>
        </pc:spChg>
      </pc:sldChg>
      <pc:sldChg chg="modSp mod">
        <pc:chgData name="Director IET" userId="edff4733-8ca3-4011-860b-ce3386950629" providerId="ADAL" clId="{8D4F236B-F0A4-434E-8CA5-904D8AEEC62B}" dt="2024-01-07T07:18:32.994" v="30" actId="6549"/>
        <pc:sldMkLst>
          <pc:docMk/>
          <pc:sldMk cId="2971602218" sldId="258"/>
        </pc:sldMkLst>
        <pc:spChg chg="mod">
          <ac:chgData name="Director IET" userId="edff4733-8ca3-4011-860b-ce3386950629" providerId="ADAL" clId="{8D4F236B-F0A4-434E-8CA5-904D8AEEC62B}" dt="2024-01-07T07:18:32.994" v="30" actId="6549"/>
          <ac:spMkLst>
            <pc:docMk/>
            <pc:sldMk cId="2971602218" sldId="258"/>
            <ac:spMk id="3" creationId="{00000000-0000-0000-0000-000000000000}"/>
          </ac:spMkLst>
        </pc:spChg>
      </pc:sldChg>
      <pc:sldChg chg="addSp modSp mod ord">
        <pc:chgData name="Director IET" userId="edff4733-8ca3-4011-860b-ce3386950629" providerId="ADAL" clId="{8D4F236B-F0A4-434E-8CA5-904D8AEEC62B}" dt="2024-01-07T07:20:24.191" v="36" actId="5793"/>
        <pc:sldMkLst>
          <pc:docMk/>
          <pc:sldMk cId="2545047352" sldId="259"/>
        </pc:sldMkLst>
        <pc:spChg chg="mod">
          <ac:chgData name="Director IET" userId="edff4733-8ca3-4011-860b-ce3386950629" providerId="ADAL" clId="{8D4F236B-F0A4-434E-8CA5-904D8AEEC62B}" dt="2024-01-07T07:20:24.191" v="36" actId="5793"/>
          <ac:spMkLst>
            <pc:docMk/>
            <pc:sldMk cId="2545047352" sldId="259"/>
            <ac:spMk id="3" creationId="{00000000-0000-0000-0000-000000000000}"/>
          </ac:spMkLst>
        </pc:spChg>
        <pc:graphicFrameChg chg="add mod modGraphic">
          <ac:chgData name="Director IET" userId="edff4733-8ca3-4011-860b-ce3386950629" providerId="ADAL" clId="{8D4F236B-F0A4-434E-8CA5-904D8AEEC62B}" dt="2024-01-07T07:20:11.735" v="34" actId="1076"/>
          <ac:graphicFrameMkLst>
            <pc:docMk/>
            <pc:sldMk cId="2545047352" sldId="259"/>
            <ac:graphicFrameMk id="5" creationId="{61F1834E-99D2-7674-B5B1-DD0749DED42D}"/>
          </ac:graphicFrameMkLst>
        </pc:graphicFrameChg>
      </pc:sldChg>
      <pc:sldChg chg="modSp mod">
        <pc:chgData name="Director IET" userId="edff4733-8ca3-4011-860b-ce3386950629" providerId="ADAL" clId="{8D4F236B-F0A4-434E-8CA5-904D8AEEC62B}" dt="2024-01-07T07:22:48.286" v="89" actId="20577"/>
        <pc:sldMkLst>
          <pc:docMk/>
          <pc:sldMk cId="2202853301" sldId="266"/>
        </pc:sldMkLst>
        <pc:spChg chg="mod">
          <ac:chgData name="Director IET" userId="edff4733-8ca3-4011-860b-ce3386950629" providerId="ADAL" clId="{8D4F236B-F0A4-434E-8CA5-904D8AEEC62B}" dt="2024-01-07T07:22:48.286" v="89" actId="20577"/>
          <ac:spMkLst>
            <pc:docMk/>
            <pc:sldMk cId="2202853301" sldId="266"/>
            <ac:spMk id="3" creationId="{00000000-0000-0000-0000-000000000000}"/>
          </ac:spMkLst>
        </pc:spChg>
      </pc:sldChg>
      <pc:sldChg chg="modSp mod">
        <pc:chgData name="Director IET" userId="edff4733-8ca3-4011-860b-ce3386950629" providerId="ADAL" clId="{8D4F236B-F0A4-434E-8CA5-904D8AEEC62B}" dt="2024-01-07T07:23:36.564" v="100" actId="5793"/>
        <pc:sldMkLst>
          <pc:docMk/>
          <pc:sldMk cId="3310462367" sldId="267"/>
        </pc:sldMkLst>
        <pc:spChg chg="mod">
          <ac:chgData name="Director IET" userId="edff4733-8ca3-4011-860b-ce3386950629" providerId="ADAL" clId="{8D4F236B-F0A4-434E-8CA5-904D8AEEC62B}" dt="2024-01-07T07:23:36.564" v="100" actId="5793"/>
          <ac:spMkLst>
            <pc:docMk/>
            <pc:sldMk cId="3310462367" sldId="26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3DBA5-4EF2-4B44-BF03-199DC5EDD33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92ACC-0600-459C-AED0-646D34949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328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ABC3-5491-4692-8273-E94D1C11C03B}" type="datetime1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@Renu Jain, CSE,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325-74D0-419A-A385-94B3D7E3D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13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CA33-9880-42F9-B025-62AAE05A091B}" type="datetime1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@Renu Jain, CSE,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325-74D0-419A-A385-94B3D7E3D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15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BAC-E4A4-48B0-B77A-2490E2EBED4F}" type="datetime1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@Renu Jain, CSE,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325-74D0-419A-A385-94B3D7E3D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65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2872-1684-4C7D-AD15-7EC690D4CD24}" type="datetime1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@Renu Jain, CSE,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325-74D0-419A-A385-94B3D7E3D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5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0E04-CD2E-413B-AC42-B89029836BFF}" type="datetime1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@Renu Jain, CSE,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325-74D0-419A-A385-94B3D7E3D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27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1D70-7291-48A4-B466-A73725CEE6CD}" type="datetime1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@Renu Jain, CSE, JKLU, Jaipur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325-74D0-419A-A385-94B3D7E3D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36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A7F3-7011-4CC9-947B-1D30F40AB5C5}" type="datetime1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@Renu Jain, CSE, JKLU, Jaipur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325-74D0-419A-A385-94B3D7E3D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70E4-66E3-4B86-9869-3FF5FA71076A}" type="datetime1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@Renu Jain, CSE, JKLU, Jaipur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325-74D0-419A-A385-94B3D7E3D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36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9D9D-A1D0-47BD-ACF5-B6256721833F}" type="datetime1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@Renu Jain, CSE, JKLU, Jaipur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325-74D0-419A-A385-94B3D7E3D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82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AE9-2A99-47D2-8989-712E2D246648}" type="datetime1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@Renu Jain, CSE, JKLU, Jaipur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325-74D0-419A-A385-94B3D7E3D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58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81DA-AAF7-4452-B8AA-7B5EB5540066}" type="datetime1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@Renu Jain, CSE, JKLU, Jaipur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325-74D0-419A-A385-94B3D7E3D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40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8E4B8-B51B-4B02-813F-6D7CD07D1A31}" type="datetime1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@Renu Jain, CSE, JKLU,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DB325-74D0-419A-A385-94B3D7E3D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74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6000"/>
                <a:lumOff val="94000"/>
              </a:schemeClr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4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Structures and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3200" i="1" dirty="0"/>
              <a:t>Data Structures: Different ways to organize data </a:t>
            </a:r>
          </a:p>
          <a:p>
            <a:r>
              <a:rPr lang="en-IN" sz="3200" i="1" dirty="0"/>
              <a:t>Algorithms: Methods for solving problem</a:t>
            </a:r>
            <a:r>
              <a:rPr lang="en-IN" dirty="0"/>
              <a:t>s</a:t>
            </a:r>
          </a:p>
          <a:p>
            <a:endParaRPr lang="en-IN" sz="32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B836C-397D-BA99-A63A-63306600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11CF-B402-49EF-B79C-C9075BDAD779}" type="datetime1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507F3-F133-F14F-67EC-7B506798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@Renu Jain, CSE, JKLU, Jaipur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04A05-11E6-5875-ADE1-15BA2934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325-74D0-419A-A385-94B3D7E3D18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4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90B1-337D-CD6B-97AC-D6876210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2B0CD-2FD3-A6F2-A646-2F73C198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Aft>
                <a:spcPts val="1500"/>
              </a:spcAft>
              <a:buNone/>
            </a:pPr>
            <a:r>
              <a:rPr lang="en-IN" sz="2400" b="1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Non-Linear Data Structures:</a:t>
            </a:r>
          </a:p>
          <a:p>
            <a:pPr algn="just">
              <a:spcAft>
                <a:spcPts val="1500"/>
              </a:spcAft>
            </a:pPr>
            <a:r>
              <a:rPr lang="en-IN" sz="2400" b="1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Trees</a:t>
            </a:r>
            <a:r>
              <a:rPr lang="en-IN" sz="2400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: Definition, Basic terminology and types.</a:t>
            </a:r>
          </a:p>
          <a:p>
            <a:pPr algn="just">
              <a:spcAft>
                <a:spcPts val="1500"/>
              </a:spcAft>
            </a:pPr>
            <a:r>
              <a:rPr lang="en-IN" sz="2400" b="1" kern="0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Binary trees</a:t>
            </a:r>
            <a:r>
              <a:rPr lang="en-IN" sz="2400" kern="0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: Types, Traversals, representation in memory, </a:t>
            </a:r>
            <a:r>
              <a:rPr lang="en-IN" sz="2400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Heap, Heap sort, Implementation of priority queue using heap</a:t>
            </a:r>
          </a:p>
          <a:p>
            <a:pPr algn="just">
              <a:spcAft>
                <a:spcPts val="1500"/>
              </a:spcAft>
            </a:pPr>
            <a:r>
              <a:rPr lang="en-IN" sz="2400" b="1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Binary Search Trees</a:t>
            </a:r>
            <a:r>
              <a:rPr lang="en-IN" sz="2400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: Binary Search Trees: Definition, Advantages, Implementation of BST, Operations: Search, Insertion, Deletion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Introduction to AVL Trees</a:t>
            </a:r>
          </a:p>
          <a:p>
            <a:r>
              <a:rPr lang="en-IN" sz="2400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Multi-way search tree, B Trees: Definition, Application, Insertion, deletion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DF34A-CD18-40C8-ACDE-AC62ED1F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2872-1684-4C7D-AD15-7EC690D4CD24}" type="datetime1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9379C-171E-9ACC-EAC4-42BB64B1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@Renu Jain, CSE, JKLU, Jaipur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D0176-9EAB-7841-38E5-ED3D24B9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325-74D0-419A-A385-94B3D7E3D18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5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D5EE-AA39-D326-453D-0C5A0533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Unit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721A9-811A-40C8-A818-815612B9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500"/>
              </a:spcAft>
            </a:pPr>
            <a:r>
              <a:rPr lang="en-IN" b="1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Graphs</a:t>
            </a:r>
            <a:r>
              <a:rPr lang="en-IN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: Definition and Basic terminologies. Types: Directed and undirected graphs, weighted and unweighted, complete, cyclic and acyclic. </a:t>
            </a:r>
          </a:p>
          <a:p>
            <a:pPr algn="just">
              <a:spcAft>
                <a:spcPts val="1500"/>
              </a:spcAft>
            </a:pPr>
            <a:r>
              <a:rPr lang="en-IN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Graph Traversal methods: Breath first and Depth first traversal, Graph Implementation methods, Topological Sort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Hashing</a:t>
            </a:r>
            <a:r>
              <a:rPr lang="en-IN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: Definition, Application, Hashing function, Collision resolution: Hashing by linear probing, chaining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0A634-DCF4-D07F-CDEB-2F19192C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2872-1684-4C7D-AD15-7EC690D4CD24}" type="datetime1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6821-539A-BE21-277A-14524CF1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@Renu Jain, CSE, JKLU, Jaipur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466B1-BE0C-D844-88EA-93E0D507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325-74D0-419A-A385-94B3D7E3D18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64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Text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Y. </a:t>
            </a:r>
            <a:r>
              <a:rPr lang="en-US" dirty="0" err="1"/>
              <a:t>Langsam</a:t>
            </a:r>
            <a:r>
              <a:rPr lang="en-US" dirty="0"/>
              <a:t>, M.J. </a:t>
            </a:r>
            <a:r>
              <a:rPr lang="en-US" dirty="0" err="1"/>
              <a:t>augenstein</a:t>
            </a:r>
            <a:r>
              <a:rPr lang="en-US" dirty="0"/>
              <a:t> and A.M. </a:t>
            </a:r>
            <a:r>
              <a:rPr lang="en-US" dirty="0" err="1"/>
              <a:t>Tanenbaum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 Structure using C and C++</a:t>
            </a:r>
          </a:p>
          <a:p>
            <a:pPr marL="0" indent="0">
              <a:buNone/>
            </a:pPr>
            <a:r>
              <a:rPr lang="en-US" dirty="0"/>
              <a:t>2. John R. Husband – </a:t>
            </a:r>
            <a:r>
              <a:rPr lang="en-US" dirty="0" err="1"/>
              <a:t>Schaum</a:t>
            </a:r>
            <a:r>
              <a:rPr lang="en-US" dirty="0"/>
              <a:t> Outline Data Structure with C++, McGraw Hill</a:t>
            </a:r>
          </a:p>
          <a:p>
            <a:pPr marL="0" indent="0">
              <a:buNone/>
            </a:pPr>
            <a:r>
              <a:rPr lang="en-US" dirty="0"/>
              <a:t>3. Reema </a:t>
            </a:r>
            <a:r>
              <a:rPr lang="en-US" dirty="0" err="1"/>
              <a:t>Thareja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40CE9-734F-894C-9D52-6E836CB3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09C3-AFF2-4E5F-BFD9-B43C9EA56250}" type="datetime1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FC42-9BDD-A61C-C3D7-69B0C465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@Renu Jain, CSE, JKLU, Jaipur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3220-6D92-DC71-85FD-AD20FAC5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325-74D0-419A-A385-94B3D7E3D18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47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7FF5-B1EF-7ED6-75AD-AE87F20E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A6EC8E4-E9FC-7CEF-295E-227B08E15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555494"/>
              </p:ext>
            </p:extLst>
          </p:nvPr>
        </p:nvGraphicFramePr>
        <p:xfrm>
          <a:off x="2100943" y="1426030"/>
          <a:ext cx="8534400" cy="4778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85233">
                  <a:extLst>
                    <a:ext uri="{9D8B030D-6E8A-4147-A177-3AD203B41FA5}">
                      <a16:colId xmlns:a16="http://schemas.microsoft.com/office/drawing/2014/main" val="507462729"/>
                    </a:ext>
                  </a:extLst>
                </a:gridCol>
                <a:gridCol w="2349167">
                  <a:extLst>
                    <a:ext uri="{9D8B030D-6E8A-4147-A177-3AD203B41FA5}">
                      <a16:colId xmlns:a16="http://schemas.microsoft.com/office/drawing/2014/main" val="1464737063"/>
                    </a:ext>
                  </a:extLst>
                </a:gridCol>
              </a:tblGrid>
              <a:tr h="251517"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 dirty="0">
                          <a:effectLst/>
                        </a:rPr>
                        <a:t>Attendance  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5 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930487"/>
                  </a:ext>
                </a:extLst>
              </a:tr>
              <a:tr h="251517"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Assignment 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10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5284159"/>
                  </a:ext>
                </a:extLst>
              </a:tr>
              <a:tr h="251517"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 dirty="0">
                          <a:effectLst/>
                        </a:rPr>
                        <a:t>Class Participation 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Nil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7681923"/>
                  </a:ext>
                </a:extLst>
              </a:tr>
              <a:tr h="251517"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 dirty="0">
                          <a:effectLst/>
                        </a:rPr>
                        <a:t>Quiz 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10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8805096"/>
                  </a:ext>
                </a:extLst>
              </a:tr>
              <a:tr h="251517"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Theory Exam-I 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Nil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6880846"/>
                  </a:ext>
                </a:extLst>
              </a:tr>
              <a:tr h="251517"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Theory Exam-II 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20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214761"/>
                  </a:ext>
                </a:extLst>
              </a:tr>
              <a:tr h="251517"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Theory Exam-III 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25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7612134"/>
                  </a:ext>
                </a:extLst>
              </a:tr>
              <a:tr h="251517"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Report-I  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Nil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2721381"/>
                  </a:ext>
                </a:extLst>
              </a:tr>
              <a:tr h="251517"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Report-II 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Nil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7763107"/>
                  </a:ext>
                </a:extLst>
              </a:tr>
              <a:tr h="251517"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Report-III 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Nil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5022842"/>
                  </a:ext>
                </a:extLst>
              </a:tr>
              <a:tr h="251517"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Project-I 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Nil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0043075"/>
                  </a:ext>
                </a:extLst>
              </a:tr>
              <a:tr h="251517"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Project-II 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Nil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0339678"/>
                  </a:ext>
                </a:extLst>
              </a:tr>
              <a:tr h="251517"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Project-III 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Nil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2317019"/>
                  </a:ext>
                </a:extLst>
              </a:tr>
              <a:tr h="251517"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 dirty="0">
                          <a:effectLst/>
                        </a:rPr>
                        <a:t>Lab Evaluation-I (Continuous)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10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620293"/>
                  </a:ext>
                </a:extLst>
              </a:tr>
              <a:tr h="251517"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Lab Evaluation-II (Exam)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10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3976515"/>
                  </a:ext>
                </a:extLst>
              </a:tr>
              <a:tr h="251517"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Course Portfolio 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10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4901999"/>
                  </a:ext>
                </a:extLst>
              </a:tr>
              <a:tr h="251517"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Presentation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Nil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113681"/>
                  </a:ext>
                </a:extLst>
              </a:tr>
              <a:tr h="251517"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Viva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Nil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3178397"/>
                  </a:ext>
                </a:extLst>
              </a:tr>
              <a:tr h="251517"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>
                          <a:effectLst/>
                        </a:rPr>
                        <a:t>Total (100)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7490" algn="just" fontAlgn="base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 u="sng" kern="100" dirty="0">
                          <a:effectLst/>
                        </a:rPr>
                        <a:t>100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120143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6F296-54E3-D2A8-0F0C-DC6D66EA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2872-1684-4C7D-AD15-7EC690D4CD24}" type="datetime1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12030-3501-D3D5-FA4C-F3C77936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@Renu Jain, CSE, JKLU, Jaipur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A6B23-F5A0-0EA4-C739-E91F1C68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325-74D0-419A-A385-94B3D7E3D18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21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C556-B62F-E8B3-D82C-4DF38DF3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Hope….  Everyone has made </a:t>
            </a:r>
            <a:r>
              <a:rPr lang="en-US"/>
              <a:t>this promise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02F1-A8CE-C174-B523-853297E3F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not plagiarize another work</a:t>
            </a:r>
          </a:p>
          <a:p>
            <a:r>
              <a:rPr lang="en-US" dirty="0"/>
              <a:t>I will not plagiarize another work</a:t>
            </a:r>
            <a:endParaRPr lang="en-IN" dirty="0"/>
          </a:p>
          <a:p>
            <a:r>
              <a:rPr lang="en-US" dirty="0"/>
              <a:t>I will not plagiarize another work</a:t>
            </a:r>
            <a:endParaRPr lang="en-IN" dirty="0"/>
          </a:p>
          <a:p>
            <a:r>
              <a:rPr lang="en-US" dirty="0"/>
              <a:t>I will not plagiarize another work</a:t>
            </a:r>
            <a:endParaRPr lang="en-IN" dirty="0"/>
          </a:p>
          <a:p>
            <a:r>
              <a:rPr lang="en-US" dirty="0"/>
              <a:t>I will not plagiarize another work</a:t>
            </a:r>
            <a:endParaRPr lang="en-IN" dirty="0"/>
          </a:p>
          <a:p>
            <a:r>
              <a:rPr lang="en-US" dirty="0"/>
              <a:t>I will not plagiarize another work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50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algorithms..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000" dirty="0"/>
              <a:t>An algorithm is a series of steps to complete a task (arranging a meeting, assembly instructions of a product, Recipes for dishes, </a:t>
            </a:r>
            <a:r>
              <a:rPr lang="en-IN" sz="3000" dirty="0" err="1"/>
              <a:t>etc</a:t>
            </a:r>
            <a:r>
              <a:rPr lang="en-IN" sz="3000" dirty="0"/>
              <a:t>)</a:t>
            </a:r>
          </a:p>
          <a:p>
            <a:r>
              <a:rPr lang="en-IN" sz="3000" dirty="0"/>
              <a:t>A series of well-defined steps to solve a problem or to perform a given task </a:t>
            </a:r>
          </a:p>
          <a:p>
            <a:r>
              <a:rPr lang="en-IN" sz="3000" dirty="0"/>
              <a:t>For example: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000" dirty="0"/>
              <a:t> Making a plan to visit places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000" dirty="0"/>
              <a:t>Recipe to cook a dish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000" dirty="0"/>
              <a:t>Solving a mathematical problem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000" dirty="0"/>
              <a:t>Visiting a doctor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000" dirty="0"/>
              <a:t>Booking a flight or train or bus, etc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0E5D6-9905-275A-9253-2490EDDC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5429-140C-482B-91F4-D90FBFEEF765}" type="datetime1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1964D-3C39-77D0-6BF4-3384B395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@Renu Jain, CSE, JKLU, Jaipur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9F822-B608-89C0-9E3C-9ECEBE44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325-74D0-419A-A385-94B3D7E3D18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09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</a:t>
            </a:r>
            <a:r>
              <a:rPr lang="en-IN" dirty="0"/>
              <a:t>ore definitions..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3200" dirty="0"/>
              <a:t>An algorithm is a computational procedure that takes some input and gives some output after applying (multiplying two numbers, sorting, searching, </a:t>
            </a:r>
            <a:r>
              <a:rPr lang="en-IN" sz="3200" dirty="0" err="1"/>
              <a:t>etc</a:t>
            </a:r>
            <a:r>
              <a:rPr lang="en-IN" sz="3200" dirty="0"/>
              <a:t>)</a:t>
            </a:r>
          </a:p>
          <a:p>
            <a:r>
              <a:rPr lang="en-IN" sz="3200" dirty="0"/>
              <a:t>An algorithm is applied on an instance of a problem (like multiplying two numbers  20 and 6, we apply the algorithm to get the output 120)</a:t>
            </a:r>
          </a:p>
          <a:p>
            <a:r>
              <a:rPr lang="en-IN" sz="3200" dirty="0"/>
              <a:t>It takes some input (mostly), processes the input/performs operations on input, and gives desired output.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7BEE-5940-36E0-7F50-0C2CCF2C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22E4-261F-4EB8-9FEC-2CAECE60131B}" type="datetime1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AB7A5-0CC7-6BBE-4805-92A73D3C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@Renu Jain, CSE, JKLU, Jaipur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9D0FC-856D-3674-09FB-28F29D17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325-74D0-419A-A385-94B3D7E3D18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81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Let us understand Data: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Books in the library</a:t>
            </a:r>
          </a:p>
          <a:p>
            <a:r>
              <a:rPr lang="en-IN" sz="3200" dirty="0"/>
              <a:t>Names and roll numbers of students in a class</a:t>
            </a:r>
          </a:p>
          <a:p>
            <a:r>
              <a:rPr lang="en-IN" sz="3200" dirty="0"/>
              <a:t>Trains in India</a:t>
            </a:r>
          </a:p>
          <a:p>
            <a:r>
              <a:rPr lang="en-IN" sz="3200" dirty="0"/>
              <a:t>Shops in Jaipur</a:t>
            </a:r>
          </a:p>
          <a:p>
            <a:r>
              <a:rPr lang="en-IN" sz="3200" dirty="0"/>
              <a:t>Malls in a city</a:t>
            </a:r>
          </a:p>
          <a:p>
            <a:r>
              <a:rPr lang="en-IN" sz="3200" dirty="0"/>
              <a:t>Files in an office</a:t>
            </a:r>
          </a:p>
          <a:p>
            <a:r>
              <a:rPr lang="en-IN" sz="3200" dirty="0"/>
              <a:t>Chairs in the class room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50661-1065-33B4-A37B-A258145E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E189-74C7-4B38-9894-D8831FB215F2}" type="datetime1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69A5-D958-5877-9388-C9615ACD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@Renu Jain, CSE, JKLU, Jaipur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4F142-9BA1-9098-3F7E-516CA495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325-74D0-419A-A385-94B3D7E3D18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66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b="1" dirty="0"/>
              <a:t>Data structure</a:t>
            </a:r>
            <a:r>
              <a:rPr lang="en-IN" sz="3200" dirty="0"/>
              <a:t>: An arrangement of data </a:t>
            </a:r>
          </a:p>
          <a:p>
            <a:r>
              <a:rPr lang="en-IN" sz="3200" b="1" dirty="0"/>
              <a:t>Why arrange?</a:t>
            </a:r>
            <a:r>
              <a:rPr lang="en-IN" sz="3200" dirty="0"/>
              <a:t>: Efficient data access functions</a:t>
            </a:r>
          </a:p>
          <a:p>
            <a:r>
              <a:rPr lang="en-IN" sz="3200" b="1" dirty="0"/>
              <a:t>Data access functions?</a:t>
            </a:r>
            <a:r>
              <a:rPr lang="en-IN" sz="3200" dirty="0"/>
              <a:t>: Accessing a particular data, insertion, deletion</a:t>
            </a:r>
          </a:p>
          <a:p>
            <a:r>
              <a:rPr lang="en-IN" sz="3200" b="1" dirty="0"/>
              <a:t>Requirement?</a:t>
            </a:r>
            <a:r>
              <a:rPr lang="en-IN" sz="3200" dirty="0"/>
              <a:t>: Devise algorithms for a Data structure</a:t>
            </a:r>
          </a:p>
          <a:p>
            <a:r>
              <a:rPr lang="en-IN" sz="3200" b="1" i="1" dirty="0"/>
              <a:t>There can be many arrangements for the same data and many algorithms for the same Data Structure</a:t>
            </a:r>
          </a:p>
          <a:p>
            <a:r>
              <a:rPr lang="en-IN" sz="3200" dirty="0"/>
              <a:t>User shall select an arrangement of data based on his/her requirement 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DAB96-CFC2-C75A-DF5A-B60C2973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EA18-93A4-4046-A6AC-82B11761E15A}" type="datetime1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5460D-F1B6-50A4-81CD-09EF8817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@Renu Jain, CSE, JKLU, Jaipur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D91EF-8CE5-89AE-0856-7C52A179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325-74D0-419A-A385-94B3D7E3D18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21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Study of Data Structures and Algorithms??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/>
              <a:t>Study different types of </a:t>
            </a:r>
            <a:r>
              <a:rPr lang="en-IN" sz="3600" b="1" dirty="0"/>
              <a:t>data structures</a:t>
            </a:r>
          </a:p>
          <a:p>
            <a:r>
              <a:rPr lang="en-IN" sz="3600" dirty="0"/>
              <a:t>Study the </a:t>
            </a:r>
            <a:r>
              <a:rPr lang="en-IN" sz="3600" b="1" dirty="0"/>
              <a:t>possible operations </a:t>
            </a:r>
            <a:r>
              <a:rPr lang="en-IN" sz="3600" dirty="0"/>
              <a:t>on each </a:t>
            </a:r>
            <a:r>
              <a:rPr lang="en-IN" sz="3600" b="1" dirty="0"/>
              <a:t>data structure</a:t>
            </a:r>
          </a:p>
          <a:p>
            <a:r>
              <a:rPr lang="en-IN" sz="3600" dirty="0"/>
              <a:t>Learn to implement Data structures in a programming language</a:t>
            </a:r>
          </a:p>
          <a:p>
            <a:r>
              <a:rPr lang="en-IN" sz="3600" b="1" i="1" dirty="0"/>
              <a:t>Understand the gaps between concept of a DS and its implementation </a:t>
            </a:r>
          </a:p>
          <a:p>
            <a:r>
              <a:rPr lang="en-IN" sz="3600" dirty="0"/>
              <a:t>Efficiency analysis of algorithms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E4C72-E57E-8A73-2B79-91992D34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1F67-B190-42DA-92D6-AADF7E5A3C58}" type="datetime1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0A8E3-2D20-45F3-13D1-41EB4D25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@Renu Jain, CSE, JKLU, Jaipur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E281C-8525-E7B4-3355-ECD0EB8C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325-74D0-419A-A385-94B3D7E3D18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97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CC64-4D36-D6F7-CF9B-8DCE9E4B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Unit1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8970D-7DA3-57BD-F463-16EE59F04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886" cy="46672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IN" sz="2600" b="1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Revision of concepts</a:t>
            </a:r>
            <a:r>
              <a:rPr lang="en-IN" sz="2600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: Arrays, Pointers, Structures, Self Referential Structures, Passing structures to functions, malloc </a:t>
            </a:r>
            <a:endParaRPr lang="en-IN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IN" sz="2600" b="1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Introduction to Data Structures:</a:t>
            </a:r>
            <a:r>
              <a:rPr lang="en-IN" sz="2600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Types of Data Structures:  Linear &amp; Non-Linear, Operations on data structures. Notion of Abstract DS</a:t>
            </a:r>
            <a:endParaRPr lang="en-IN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IN" sz="2600" b="1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Asymptotic Analysis</a:t>
            </a:r>
            <a:r>
              <a:rPr lang="en-IN" sz="2600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: Understanding Analysis of time and space complexity, time-space trade off, Concept of growth of a function, Big O and Big Ω notation, Evaluating complexity for simple problems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8B2CD-EEC8-D41F-CC60-6EAB761B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2872-1684-4C7D-AD15-7EC690D4CD24}" type="datetime1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0443A-76A2-6A02-EDE2-983ADD45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@Renu Jain, CSE, JKLU, Jaipur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AB9A2-3CAB-2E68-6F3A-7B174EB5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325-74D0-419A-A385-94B3D7E3D18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94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81A8-C7CB-E45F-1AF7-03FDA7ED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Unit2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3CA4-96AB-F9AE-1A76-9F0317BC9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b="1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Linear Data Structures</a:t>
            </a:r>
            <a:r>
              <a:rPr lang="en-IN" sz="2800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</a:p>
          <a:p>
            <a:r>
              <a:rPr lang="en-IN" sz="2800" b="1" kern="0" dirty="0">
                <a:effectLst/>
              </a:rPr>
              <a:t>Linked Lists</a:t>
            </a:r>
            <a:r>
              <a:rPr lang="en-IN" sz="2800" kern="0" dirty="0">
                <a:effectLst/>
              </a:rPr>
              <a:t>: Structure of a linked list and representation in memory. Types of linked lists: Singly linked list: Operations: Traversal, Search, Insertion, Deletion. Applications of singly linked list. </a:t>
            </a:r>
            <a:r>
              <a:rPr lang="en-IN" sz="2800" kern="0" dirty="0" err="1">
                <a:effectLst/>
              </a:rPr>
              <a:t>Doublly</a:t>
            </a:r>
            <a:r>
              <a:rPr lang="en-IN" sz="2800" kern="0" dirty="0">
                <a:effectLst/>
              </a:rPr>
              <a:t> linked list: Introduction; </a:t>
            </a:r>
          </a:p>
          <a:p>
            <a:r>
              <a:rPr lang="en-IN" sz="2800" b="1" kern="0" dirty="0">
                <a:effectLst/>
              </a:rPr>
              <a:t>Stacks:</a:t>
            </a:r>
            <a:r>
              <a:rPr lang="en-IN" sz="2800" kern="0" dirty="0">
                <a:effectLst/>
              </a:rPr>
              <a:t> Definition, Operations. Application, Pre-In-Post fix conversions, evaluation of expressions. Stack implementation using linked list;</a:t>
            </a:r>
          </a:p>
          <a:p>
            <a:r>
              <a:rPr lang="en-IN" sz="2800" b="1" kern="0" dirty="0">
                <a:effectLst/>
              </a:rPr>
              <a:t>Queues</a:t>
            </a:r>
            <a:r>
              <a:rPr lang="en-IN" sz="2800" kern="0" dirty="0">
                <a:effectLst/>
              </a:rPr>
              <a:t>: Definition, Operations, Implementation using linked list. Priority queue and circular queue</a:t>
            </a:r>
            <a:br>
              <a:rPr lang="en-IN" sz="2800" kern="0" dirty="0">
                <a:effectLst/>
              </a:rPr>
            </a:b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96962-B23E-7145-A657-8929016B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2872-1684-4C7D-AD15-7EC690D4CD24}" type="datetime1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9FC29-F4D8-0D4F-DFD0-EC7EE126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@Renu Jain, CSE, JKLU, Jaipur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4548A-1B59-7E4F-42A6-58984DEC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325-74D0-419A-A385-94B3D7E3D18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375A-B621-FEC6-4070-87CE2621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Unit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868D-4CF5-CF65-AF7F-B0073E45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Searching and Sorting:</a:t>
            </a:r>
            <a:r>
              <a:rPr lang="en-IN" sz="2400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Linear and binary search, Index sequential search,</a:t>
            </a:r>
          </a:p>
          <a:p>
            <a:r>
              <a:rPr lang="en-IN" sz="2400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insertion sort, selection sort, bubble sort, merge sort, quick sort. </a:t>
            </a:r>
          </a:p>
          <a:p>
            <a:r>
              <a:rPr lang="en-IN" sz="2400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Complexity Analysis of different sorting and searching algorithms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763DC-3C80-2425-5C44-A1F398D3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2872-1684-4C7D-AD15-7EC690D4CD24}" type="datetime1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750C4-8346-CB9A-42E5-1FA77A58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@Renu Jain, CSE, JKLU, Jaipur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9E3D-BE2C-9CD3-5367-D35DB33C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325-74D0-419A-A385-94B3D7E3D18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25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2469</TotalTime>
  <Words>960</Words>
  <Application>Microsoft Office PowerPoint</Application>
  <PresentationFormat>Widescreen</PresentationFormat>
  <Paragraphs>151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Georgia</vt:lpstr>
      <vt:lpstr>Wingdings</vt:lpstr>
      <vt:lpstr>Office Theme</vt:lpstr>
      <vt:lpstr>Data Structures and algorithms</vt:lpstr>
      <vt:lpstr>Understanding algorithms..</vt:lpstr>
      <vt:lpstr>More definitions..</vt:lpstr>
      <vt:lpstr> Let us understand Data: </vt:lpstr>
      <vt:lpstr>Data Structure</vt:lpstr>
      <vt:lpstr>Study of Data Structures and Algorithms??</vt:lpstr>
      <vt:lpstr>Unit1</vt:lpstr>
      <vt:lpstr>Unit2</vt:lpstr>
      <vt:lpstr>Unit 3</vt:lpstr>
      <vt:lpstr>Unit 4</vt:lpstr>
      <vt:lpstr>Unit 5</vt:lpstr>
      <vt:lpstr>Text Books</vt:lpstr>
      <vt:lpstr>Evaluation</vt:lpstr>
      <vt:lpstr>I Hope….  Everyone has made this promise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Windows User</dc:creator>
  <cp:lastModifiedBy>Director IET</cp:lastModifiedBy>
  <cp:revision>37</cp:revision>
  <dcterms:created xsi:type="dcterms:W3CDTF">2023-12-25T07:21:38Z</dcterms:created>
  <dcterms:modified xsi:type="dcterms:W3CDTF">2024-07-31T05:27:17Z</dcterms:modified>
</cp:coreProperties>
</file>