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7E2A21-013E-40F2-B6F1-FCDCF1A3757A}" v="4" dt="2024-08-06T06:19:17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rector IET" userId="edff4733-8ca3-4011-860b-ce3386950629" providerId="ADAL" clId="{997E2A21-013E-40F2-B6F1-FCDCF1A3757A}"/>
    <pc:docChg chg="undo redo custSel addSld delSld modSld">
      <pc:chgData name="Director IET" userId="edff4733-8ca3-4011-860b-ce3386950629" providerId="ADAL" clId="{997E2A21-013E-40F2-B6F1-FCDCF1A3757A}" dt="2024-08-08T06:12:01.609" v="774" actId="2696"/>
      <pc:docMkLst>
        <pc:docMk/>
      </pc:docMkLst>
      <pc:sldChg chg="modSp mod">
        <pc:chgData name="Director IET" userId="edff4733-8ca3-4011-860b-ce3386950629" providerId="ADAL" clId="{997E2A21-013E-40F2-B6F1-FCDCF1A3757A}" dt="2024-08-08T06:11:33.524" v="773" actId="6549"/>
        <pc:sldMkLst>
          <pc:docMk/>
          <pc:sldMk cId="2237418651" sldId="256"/>
        </pc:sldMkLst>
        <pc:spChg chg="mod">
          <ac:chgData name="Director IET" userId="edff4733-8ca3-4011-860b-ce3386950629" providerId="ADAL" clId="{997E2A21-013E-40F2-B6F1-FCDCF1A3757A}" dt="2024-08-08T06:11:33.524" v="773" actId="6549"/>
          <ac:spMkLst>
            <pc:docMk/>
            <pc:sldMk cId="2237418651" sldId="256"/>
            <ac:spMk id="2" creationId="{00000000-0000-0000-0000-000000000000}"/>
          </ac:spMkLst>
        </pc:spChg>
      </pc:sldChg>
      <pc:sldChg chg="add del">
        <pc:chgData name="Director IET" userId="edff4733-8ca3-4011-860b-ce3386950629" providerId="ADAL" clId="{997E2A21-013E-40F2-B6F1-FCDCF1A3757A}" dt="2024-08-08T06:12:01.609" v="774" actId="2696"/>
        <pc:sldMkLst>
          <pc:docMk/>
          <pc:sldMk cId="1948464969" sldId="295"/>
        </pc:sldMkLst>
      </pc:sldChg>
      <pc:sldChg chg="del">
        <pc:chgData name="Director IET" userId="edff4733-8ca3-4011-860b-ce3386950629" providerId="ADAL" clId="{997E2A21-013E-40F2-B6F1-FCDCF1A3757A}" dt="2024-08-06T06:08:43.915" v="18" actId="2696"/>
        <pc:sldMkLst>
          <pc:docMk/>
          <pc:sldMk cId="2668336984" sldId="295"/>
        </pc:sldMkLst>
      </pc:sldChg>
      <pc:sldChg chg="del">
        <pc:chgData name="Director IET" userId="edff4733-8ca3-4011-860b-ce3386950629" providerId="ADAL" clId="{997E2A21-013E-40F2-B6F1-FCDCF1A3757A}" dt="2024-08-08T06:12:01.609" v="774" actId="2696"/>
        <pc:sldMkLst>
          <pc:docMk/>
          <pc:sldMk cId="3542942324" sldId="298"/>
        </pc:sldMkLst>
      </pc:sldChg>
      <pc:sldChg chg="del">
        <pc:chgData name="Director IET" userId="edff4733-8ca3-4011-860b-ce3386950629" providerId="ADAL" clId="{997E2A21-013E-40F2-B6F1-FCDCF1A3757A}" dt="2024-08-08T06:12:01.609" v="774" actId="2696"/>
        <pc:sldMkLst>
          <pc:docMk/>
          <pc:sldMk cId="4002053047" sldId="307"/>
        </pc:sldMkLst>
      </pc:sldChg>
      <pc:sldChg chg="del">
        <pc:chgData name="Director IET" userId="edff4733-8ca3-4011-860b-ce3386950629" providerId="ADAL" clId="{997E2A21-013E-40F2-B6F1-FCDCF1A3757A}" dt="2024-08-08T06:12:01.609" v="774" actId="2696"/>
        <pc:sldMkLst>
          <pc:docMk/>
          <pc:sldMk cId="1602182717" sldId="311"/>
        </pc:sldMkLst>
      </pc:sldChg>
      <pc:sldChg chg="del">
        <pc:chgData name="Director IET" userId="edff4733-8ca3-4011-860b-ce3386950629" providerId="ADAL" clId="{997E2A21-013E-40F2-B6F1-FCDCF1A3757A}" dt="2024-08-08T06:12:01.609" v="774" actId="2696"/>
        <pc:sldMkLst>
          <pc:docMk/>
          <pc:sldMk cId="1893285429" sldId="313"/>
        </pc:sldMkLst>
      </pc:sldChg>
      <pc:sldChg chg="del">
        <pc:chgData name="Director IET" userId="edff4733-8ca3-4011-860b-ce3386950629" providerId="ADAL" clId="{997E2A21-013E-40F2-B6F1-FCDCF1A3757A}" dt="2024-08-08T06:12:01.609" v="774" actId="2696"/>
        <pc:sldMkLst>
          <pc:docMk/>
          <pc:sldMk cId="3384242488" sldId="314"/>
        </pc:sldMkLst>
      </pc:sldChg>
      <pc:sldChg chg="del">
        <pc:chgData name="Director IET" userId="edff4733-8ca3-4011-860b-ce3386950629" providerId="ADAL" clId="{997E2A21-013E-40F2-B6F1-FCDCF1A3757A}" dt="2024-08-08T06:12:01.609" v="774" actId="2696"/>
        <pc:sldMkLst>
          <pc:docMk/>
          <pc:sldMk cId="4072041584" sldId="315"/>
        </pc:sldMkLst>
      </pc:sldChg>
      <pc:sldChg chg="del">
        <pc:chgData name="Director IET" userId="edff4733-8ca3-4011-860b-ce3386950629" providerId="ADAL" clId="{997E2A21-013E-40F2-B6F1-FCDCF1A3757A}" dt="2024-08-08T06:12:01.609" v="774" actId="2696"/>
        <pc:sldMkLst>
          <pc:docMk/>
          <pc:sldMk cId="3584806756" sldId="316"/>
        </pc:sldMkLst>
      </pc:sldChg>
      <pc:sldChg chg="del">
        <pc:chgData name="Director IET" userId="edff4733-8ca3-4011-860b-ce3386950629" providerId="ADAL" clId="{997E2A21-013E-40F2-B6F1-FCDCF1A3757A}" dt="2024-08-08T06:12:01.609" v="774" actId="2696"/>
        <pc:sldMkLst>
          <pc:docMk/>
          <pc:sldMk cId="3291172787" sldId="317"/>
        </pc:sldMkLst>
      </pc:sldChg>
      <pc:sldChg chg="del">
        <pc:chgData name="Director IET" userId="edff4733-8ca3-4011-860b-ce3386950629" providerId="ADAL" clId="{997E2A21-013E-40F2-B6F1-FCDCF1A3757A}" dt="2024-08-08T06:12:01.609" v="774" actId="2696"/>
        <pc:sldMkLst>
          <pc:docMk/>
          <pc:sldMk cId="2440235189" sldId="318"/>
        </pc:sldMkLst>
      </pc:sldChg>
      <pc:sldChg chg="del">
        <pc:chgData name="Director IET" userId="edff4733-8ca3-4011-860b-ce3386950629" providerId="ADAL" clId="{997E2A21-013E-40F2-B6F1-FCDCF1A3757A}" dt="2024-08-08T06:12:01.609" v="774" actId="2696"/>
        <pc:sldMkLst>
          <pc:docMk/>
          <pc:sldMk cId="2100724368" sldId="319"/>
        </pc:sldMkLst>
      </pc:sldChg>
      <pc:sldChg chg="del">
        <pc:chgData name="Director IET" userId="edff4733-8ca3-4011-860b-ce3386950629" providerId="ADAL" clId="{997E2A21-013E-40F2-B6F1-FCDCF1A3757A}" dt="2024-08-08T06:12:01.609" v="774" actId="2696"/>
        <pc:sldMkLst>
          <pc:docMk/>
          <pc:sldMk cId="4081208318" sldId="320"/>
        </pc:sldMkLst>
      </pc:sldChg>
      <pc:sldChg chg="del">
        <pc:chgData name="Director IET" userId="edff4733-8ca3-4011-860b-ce3386950629" providerId="ADAL" clId="{997E2A21-013E-40F2-B6F1-FCDCF1A3757A}" dt="2024-08-08T06:12:01.609" v="774" actId="2696"/>
        <pc:sldMkLst>
          <pc:docMk/>
          <pc:sldMk cId="676532766" sldId="321"/>
        </pc:sldMkLst>
      </pc:sldChg>
      <pc:sldChg chg="del">
        <pc:chgData name="Director IET" userId="edff4733-8ca3-4011-860b-ce3386950629" providerId="ADAL" clId="{997E2A21-013E-40F2-B6F1-FCDCF1A3757A}" dt="2024-08-08T06:12:01.609" v="774" actId="2696"/>
        <pc:sldMkLst>
          <pc:docMk/>
          <pc:sldMk cId="1099088804" sldId="324"/>
        </pc:sldMkLst>
      </pc:sldChg>
      <pc:sldChg chg="del">
        <pc:chgData name="Director IET" userId="edff4733-8ca3-4011-860b-ce3386950629" providerId="ADAL" clId="{997E2A21-013E-40F2-B6F1-FCDCF1A3757A}" dt="2024-08-08T06:12:01.609" v="774" actId="2696"/>
        <pc:sldMkLst>
          <pc:docMk/>
          <pc:sldMk cId="561059229" sldId="325"/>
        </pc:sldMkLst>
      </pc:sldChg>
      <pc:sldChg chg="del">
        <pc:chgData name="Director IET" userId="edff4733-8ca3-4011-860b-ce3386950629" providerId="ADAL" clId="{997E2A21-013E-40F2-B6F1-FCDCF1A3757A}" dt="2024-08-08T06:12:01.609" v="774" actId="2696"/>
        <pc:sldMkLst>
          <pc:docMk/>
          <pc:sldMk cId="1867106255" sldId="327"/>
        </pc:sldMkLst>
      </pc:sldChg>
      <pc:sldChg chg="del">
        <pc:chgData name="Director IET" userId="edff4733-8ca3-4011-860b-ce3386950629" providerId="ADAL" clId="{997E2A21-013E-40F2-B6F1-FCDCF1A3757A}" dt="2024-08-08T06:12:01.609" v="774" actId="2696"/>
        <pc:sldMkLst>
          <pc:docMk/>
          <pc:sldMk cId="2753575148" sldId="328"/>
        </pc:sldMkLst>
      </pc:sldChg>
      <pc:sldChg chg="del">
        <pc:chgData name="Director IET" userId="edff4733-8ca3-4011-860b-ce3386950629" providerId="ADAL" clId="{997E2A21-013E-40F2-B6F1-FCDCF1A3757A}" dt="2024-08-08T06:12:01.609" v="774" actId="2696"/>
        <pc:sldMkLst>
          <pc:docMk/>
          <pc:sldMk cId="3334294081" sldId="329"/>
        </pc:sldMkLst>
      </pc:sldChg>
      <pc:sldChg chg="del">
        <pc:chgData name="Director IET" userId="edff4733-8ca3-4011-860b-ce3386950629" providerId="ADAL" clId="{997E2A21-013E-40F2-B6F1-FCDCF1A3757A}" dt="2024-08-08T06:12:01.609" v="774" actId="2696"/>
        <pc:sldMkLst>
          <pc:docMk/>
          <pc:sldMk cId="3959787113" sldId="330"/>
        </pc:sldMkLst>
      </pc:sldChg>
      <pc:sldChg chg="new del">
        <pc:chgData name="Director IET" userId="edff4733-8ca3-4011-860b-ce3386950629" providerId="ADAL" clId="{997E2A21-013E-40F2-B6F1-FCDCF1A3757A}" dt="2024-08-06T06:08:36.575" v="16" actId="680"/>
        <pc:sldMkLst>
          <pc:docMk/>
          <pc:sldMk cId="465435167" sldId="331"/>
        </pc:sldMkLst>
      </pc:sldChg>
      <pc:sldChg chg="addSp delSp modSp new mod setBg modClrScheme chgLayout">
        <pc:chgData name="Director IET" userId="edff4733-8ca3-4011-860b-ce3386950629" providerId="ADAL" clId="{997E2A21-013E-40F2-B6F1-FCDCF1A3757A}" dt="2024-08-06T06:18:14.220" v="117" actId="26606"/>
        <pc:sldMkLst>
          <pc:docMk/>
          <pc:sldMk cId="533588034" sldId="331"/>
        </pc:sldMkLst>
        <pc:spChg chg="mod ord">
          <ac:chgData name="Director IET" userId="edff4733-8ca3-4011-860b-ce3386950629" providerId="ADAL" clId="{997E2A21-013E-40F2-B6F1-FCDCF1A3757A}" dt="2024-08-06T06:18:14.220" v="117" actId="26606"/>
          <ac:spMkLst>
            <pc:docMk/>
            <pc:sldMk cId="533588034" sldId="331"/>
            <ac:spMk id="2" creationId="{622A3D42-8DB8-EEF4-1C3B-DA92667A073E}"/>
          </ac:spMkLst>
        </pc:spChg>
        <pc:spChg chg="mod ord">
          <ac:chgData name="Director IET" userId="edff4733-8ca3-4011-860b-ce3386950629" providerId="ADAL" clId="{997E2A21-013E-40F2-B6F1-FCDCF1A3757A}" dt="2024-08-06T06:18:14.220" v="117" actId="26606"/>
          <ac:spMkLst>
            <pc:docMk/>
            <pc:sldMk cId="533588034" sldId="331"/>
            <ac:spMk id="3" creationId="{BA193E68-57F3-242A-BE60-B64399CE731A}"/>
          </ac:spMkLst>
        </pc:spChg>
        <pc:spChg chg="mod ord">
          <ac:chgData name="Director IET" userId="edff4733-8ca3-4011-860b-ce3386950629" providerId="ADAL" clId="{997E2A21-013E-40F2-B6F1-FCDCF1A3757A}" dt="2024-08-06T06:18:14.220" v="117" actId="26606"/>
          <ac:spMkLst>
            <pc:docMk/>
            <pc:sldMk cId="533588034" sldId="331"/>
            <ac:spMk id="4" creationId="{D32BE86E-FE1C-162B-F8FB-57738F22C06B}"/>
          </ac:spMkLst>
        </pc:spChg>
        <pc:spChg chg="mod ord">
          <ac:chgData name="Director IET" userId="edff4733-8ca3-4011-860b-ce3386950629" providerId="ADAL" clId="{997E2A21-013E-40F2-B6F1-FCDCF1A3757A}" dt="2024-08-06T06:18:14.220" v="117" actId="26606"/>
          <ac:spMkLst>
            <pc:docMk/>
            <pc:sldMk cId="533588034" sldId="331"/>
            <ac:spMk id="5" creationId="{84328443-0C97-D561-DDD6-C43F77BCC622}"/>
          </ac:spMkLst>
        </pc:spChg>
        <pc:spChg chg="mod ord">
          <ac:chgData name="Director IET" userId="edff4733-8ca3-4011-860b-ce3386950629" providerId="ADAL" clId="{997E2A21-013E-40F2-B6F1-FCDCF1A3757A}" dt="2024-08-06T06:18:14.220" v="117" actId="26606"/>
          <ac:spMkLst>
            <pc:docMk/>
            <pc:sldMk cId="533588034" sldId="331"/>
            <ac:spMk id="6" creationId="{99665A0A-CCFF-DB61-9EBB-D06107B0AB19}"/>
          </ac:spMkLst>
        </pc:spChg>
        <pc:spChg chg="add del mod ord">
          <ac:chgData name="Director IET" userId="edff4733-8ca3-4011-860b-ce3386950629" providerId="ADAL" clId="{997E2A21-013E-40F2-B6F1-FCDCF1A3757A}" dt="2024-08-06T06:18:14.220" v="117" actId="26606"/>
          <ac:spMkLst>
            <pc:docMk/>
            <pc:sldMk cId="533588034" sldId="331"/>
            <ac:spMk id="7" creationId="{A9D835A1-F2FF-4EEB-77CB-4D15CB55BE51}"/>
          </ac:spMkLst>
        </pc:spChg>
        <pc:spChg chg="add">
          <ac:chgData name="Director IET" userId="edff4733-8ca3-4011-860b-ce3386950629" providerId="ADAL" clId="{997E2A21-013E-40F2-B6F1-FCDCF1A3757A}" dt="2024-08-06T06:18:14.220" v="117" actId="26606"/>
          <ac:spMkLst>
            <pc:docMk/>
            <pc:sldMk cId="533588034" sldId="331"/>
            <ac:spMk id="12" creationId="{18873D23-2DCF-4B31-A009-95721C06E8E1}"/>
          </ac:spMkLst>
        </pc:spChg>
        <pc:spChg chg="add">
          <ac:chgData name="Director IET" userId="edff4733-8ca3-4011-860b-ce3386950629" providerId="ADAL" clId="{997E2A21-013E-40F2-B6F1-FCDCF1A3757A}" dt="2024-08-06T06:18:14.220" v="117" actId="26606"/>
          <ac:spMkLst>
            <pc:docMk/>
            <pc:sldMk cId="533588034" sldId="331"/>
            <ac:spMk id="14" creationId="{C13EF075-D4EF-4929-ADBC-91B27DA19955}"/>
          </ac:spMkLst>
        </pc:spChg>
        <pc:grpChg chg="add">
          <ac:chgData name="Director IET" userId="edff4733-8ca3-4011-860b-ce3386950629" providerId="ADAL" clId="{997E2A21-013E-40F2-B6F1-FCDCF1A3757A}" dt="2024-08-06T06:18:14.220" v="117" actId="26606"/>
          <ac:grpSpMkLst>
            <pc:docMk/>
            <pc:sldMk cId="533588034" sldId="331"/>
            <ac:grpSpMk id="16" creationId="{DAA26DFA-AAB2-4973-9C17-16D587C7B198}"/>
          </ac:grpSpMkLst>
        </pc:grpChg>
      </pc:sldChg>
      <pc:sldChg chg="add del">
        <pc:chgData name="Director IET" userId="edff4733-8ca3-4011-860b-ce3386950629" providerId="ADAL" clId="{997E2A21-013E-40F2-B6F1-FCDCF1A3757A}" dt="2024-08-06T06:10:18.795" v="40"/>
        <pc:sldMkLst>
          <pc:docMk/>
          <pc:sldMk cId="488721198" sldId="332"/>
        </pc:sldMkLst>
      </pc:sldChg>
      <pc:sldChg chg="addSp delSp modSp new mod modClrScheme chgLayout">
        <pc:chgData name="Director IET" userId="edff4733-8ca3-4011-860b-ce3386950629" providerId="ADAL" clId="{997E2A21-013E-40F2-B6F1-FCDCF1A3757A}" dt="2024-08-06T06:21:42.555" v="236" actId="1076"/>
        <pc:sldMkLst>
          <pc:docMk/>
          <pc:sldMk cId="2945081681" sldId="332"/>
        </pc:sldMkLst>
        <pc:spChg chg="del mod ord">
          <ac:chgData name="Director IET" userId="edff4733-8ca3-4011-860b-ce3386950629" providerId="ADAL" clId="{997E2A21-013E-40F2-B6F1-FCDCF1A3757A}" dt="2024-08-06T06:11:04.985" v="44" actId="700"/>
          <ac:spMkLst>
            <pc:docMk/>
            <pc:sldMk cId="2945081681" sldId="332"/>
            <ac:spMk id="2" creationId="{E44FD428-9143-FED9-1480-B10BAEA46E41}"/>
          </ac:spMkLst>
        </pc:spChg>
        <pc:spChg chg="del mod ord">
          <ac:chgData name="Director IET" userId="edff4733-8ca3-4011-860b-ce3386950629" providerId="ADAL" clId="{997E2A21-013E-40F2-B6F1-FCDCF1A3757A}" dt="2024-08-06T06:11:04.985" v="44" actId="700"/>
          <ac:spMkLst>
            <pc:docMk/>
            <pc:sldMk cId="2945081681" sldId="332"/>
            <ac:spMk id="3" creationId="{DDC6B82F-18FC-2880-DE3B-FC3F1FF495F8}"/>
          </ac:spMkLst>
        </pc:spChg>
        <pc:spChg chg="mod ord">
          <ac:chgData name="Director IET" userId="edff4733-8ca3-4011-860b-ce3386950629" providerId="ADAL" clId="{997E2A21-013E-40F2-B6F1-FCDCF1A3757A}" dt="2024-08-06T06:20:49.264" v="193" actId="700"/>
          <ac:spMkLst>
            <pc:docMk/>
            <pc:sldMk cId="2945081681" sldId="332"/>
            <ac:spMk id="4" creationId="{65DFCEEC-C873-99CC-8E73-2478513EE1EC}"/>
          </ac:spMkLst>
        </pc:spChg>
        <pc:spChg chg="mod ord">
          <ac:chgData name="Director IET" userId="edff4733-8ca3-4011-860b-ce3386950629" providerId="ADAL" clId="{997E2A21-013E-40F2-B6F1-FCDCF1A3757A}" dt="2024-08-06T06:20:49.264" v="193" actId="700"/>
          <ac:spMkLst>
            <pc:docMk/>
            <pc:sldMk cId="2945081681" sldId="332"/>
            <ac:spMk id="5" creationId="{7CE77A06-E52D-EB9F-FCD6-688D320F1BF9}"/>
          </ac:spMkLst>
        </pc:spChg>
        <pc:spChg chg="mod ord">
          <ac:chgData name="Director IET" userId="edff4733-8ca3-4011-860b-ce3386950629" providerId="ADAL" clId="{997E2A21-013E-40F2-B6F1-FCDCF1A3757A}" dt="2024-08-06T06:20:49.264" v="193" actId="700"/>
          <ac:spMkLst>
            <pc:docMk/>
            <pc:sldMk cId="2945081681" sldId="332"/>
            <ac:spMk id="6" creationId="{7441CADB-C8E8-1AE0-F271-C13924468101}"/>
          </ac:spMkLst>
        </pc:spChg>
        <pc:spChg chg="add mod ord">
          <ac:chgData name="Director IET" userId="edff4733-8ca3-4011-860b-ce3386950629" providerId="ADAL" clId="{997E2A21-013E-40F2-B6F1-FCDCF1A3757A}" dt="2024-08-06T06:20:49.264" v="193" actId="700"/>
          <ac:spMkLst>
            <pc:docMk/>
            <pc:sldMk cId="2945081681" sldId="332"/>
            <ac:spMk id="7" creationId="{0ACBA25A-7DCC-F0AC-2ECF-8914B65C3849}"/>
          </ac:spMkLst>
        </pc:spChg>
        <pc:spChg chg="add mod ord">
          <ac:chgData name="Director IET" userId="edff4733-8ca3-4011-860b-ce3386950629" providerId="ADAL" clId="{997E2A21-013E-40F2-B6F1-FCDCF1A3757A}" dt="2024-08-06T06:21:27.564" v="235" actId="20577"/>
          <ac:spMkLst>
            <pc:docMk/>
            <pc:sldMk cId="2945081681" sldId="332"/>
            <ac:spMk id="8" creationId="{D495C7B8-6888-1F1F-3AC2-6D32AC386786}"/>
          </ac:spMkLst>
        </pc:spChg>
        <pc:spChg chg="add mod ord">
          <ac:chgData name="Director IET" userId="edff4733-8ca3-4011-860b-ce3386950629" providerId="ADAL" clId="{997E2A21-013E-40F2-B6F1-FCDCF1A3757A}" dt="2024-08-06T06:20:49.284" v="194" actId="27636"/>
          <ac:spMkLst>
            <pc:docMk/>
            <pc:sldMk cId="2945081681" sldId="332"/>
            <ac:spMk id="9" creationId="{41C7B2CB-63B7-FB99-BC09-C17DB80B9F16}"/>
          </ac:spMkLst>
        </pc:spChg>
        <pc:spChg chg="add del mod ord">
          <ac:chgData name="Director IET" userId="edff4733-8ca3-4011-860b-ce3386950629" providerId="ADAL" clId="{997E2A21-013E-40F2-B6F1-FCDCF1A3757A}" dt="2024-08-06T06:17:04.130" v="108" actId="6264"/>
          <ac:spMkLst>
            <pc:docMk/>
            <pc:sldMk cId="2945081681" sldId="332"/>
            <ac:spMk id="10" creationId="{3957BF41-2C52-3C16-8269-56A7DA0F4F67}"/>
          </ac:spMkLst>
        </pc:spChg>
        <pc:spChg chg="add del mod ord">
          <ac:chgData name="Director IET" userId="edff4733-8ca3-4011-860b-ce3386950629" providerId="ADAL" clId="{997E2A21-013E-40F2-B6F1-FCDCF1A3757A}" dt="2024-08-06T06:14:30.805" v="63" actId="22"/>
          <ac:spMkLst>
            <pc:docMk/>
            <pc:sldMk cId="2945081681" sldId="332"/>
            <ac:spMk id="11" creationId="{3E194FA9-AFF1-4687-7044-E1C6B41008B4}"/>
          </ac:spMkLst>
        </pc:spChg>
        <pc:spChg chg="add del mod">
          <ac:chgData name="Director IET" userId="edff4733-8ca3-4011-860b-ce3386950629" providerId="ADAL" clId="{997E2A21-013E-40F2-B6F1-FCDCF1A3757A}" dt="2024-08-06T06:17:04.130" v="108" actId="6264"/>
          <ac:spMkLst>
            <pc:docMk/>
            <pc:sldMk cId="2945081681" sldId="332"/>
            <ac:spMk id="14" creationId="{0BFCDE9E-26C4-EC2F-5667-2E58026F95C7}"/>
          </ac:spMkLst>
        </pc:spChg>
        <pc:spChg chg="add del mod">
          <ac:chgData name="Director IET" userId="edff4733-8ca3-4011-860b-ce3386950629" providerId="ADAL" clId="{997E2A21-013E-40F2-B6F1-FCDCF1A3757A}" dt="2024-08-06T06:17:04.130" v="108" actId="6264"/>
          <ac:spMkLst>
            <pc:docMk/>
            <pc:sldMk cId="2945081681" sldId="332"/>
            <ac:spMk id="15" creationId="{FF878826-5E11-98EA-243A-331C299B587F}"/>
          </ac:spMkLst>
        </pc:spChg>
        <pc:spChg chg="add del mod">
          <ac:chgData name="Director IET" userId="edff4733-8ca3-4011-860b-ce3386950629" providerId="ADAL" clId="{997E2A21-013E-40F2-B6F1-FCDCF1A3757A}" dt="2024-08-06T06:17:04.130" v="108" actId="6264"/>
          <ac:spMkLst>
            <pc:docMk/>
            <pc:sldMk cId="2945081681" sldId="332"/>
            <ac:spMk id="16" creationId="{CDD9C4B0-D8CC-5411-71FB-2518DD9DAAD1}"/>
          </ac:spMkLst>
        </pc:spChg>
        <pc:spChg chg="add del mod">
          <ac:chgData name="Director IET" userId="edff4733-8ca3-4011-860b-ce3386950629" providerId="ADAL" clId="{997E2A21-013E-40F2-B6F1-FCDCF1A3757A}" dt="2024-08-06T06:17:04.130" v="108" actId="6264"/>
          <ac:spMkLst>
            <pc:docMk/>
            <pc:sldMk cId="2945081681" sldId="332"/>
            <ac:spMk id="17" creationId="{6BD93CD9-67AF-4D1A-A298-3EDFF1BF00E3}"/>
          </ac:spMkLst>
        </pc:spChg>
        <pc:spChg chg="add del mod">
          <ac:chgData name="Director IET" userId="edff4733-8ca3-4011-860b-ce3386950629" providerId="ADAL" clId="{997E2A21-013E-40F2-B6F1-FCDCF1A3757A}" dt="2024-08-06T06:17:04.130" v="108" actId="6264"/>
          <ac:spMkLst>
            <pc:docMk/>
            <pc:sldMk cId="2945081681" sldId="332"/>
            <ac:spMk id="18" creationId="{0D893ACB-3BD9-2FEE-0513-601416676684}"/>
          </ac:spMkLst>
        </pc:spChg>
        <pc:spChg chg="add del mod">
          <ac:chgData name="Director IET" userId="edff4733-8ca3-4011-860b-ce3386950629" providerId="ADAL" clId="{997E2A21-013E-40F2-B6F1-FCDCF1A3757A}" dt="2024-08-06T06:17:04.130" v="108" actId="6264"/>
          <ac:spMkLst>
            <pc:docMk/>
            <pc:sldMk cId="2945081681" sldId="332"/>
            <ac:spMk id="19" creationId="{FAD83375-9B79-3C30-B3D2-9AB5106132BA}"/>
          </ac:spMkLst>
        </pc:spChg>
        <pc:spChg chg="add del mod">
          <ac:chgData name="Director IET" userId="edff4733-8ca3-4011-860b-ce3386950629" providerId="ADAL" clId="{997E2A21-013E-40F2-B6F1-FCDCF1A3757A}" dt="2024-08-06T06:17:04.130" v="108" actId="6264"/>
          <ac:spMkLst>
            <pc:docMk/>
            <pc:sldMk cId="2945081681" sldId="332"/>
            <ac:spMk id="20" creationId="{70D8D76F-1192-8E58-BEB6-0FD38C778CF6}"/>
          </ac:spMkLst>
        </pc:spChg>
        <pc:spChg chg="add del mod ord">
          <ac:chgData name="Director IET" userId="edff4733-8ca3-4011-860b-ce3386950629" providerId="ADAL" clId="{997E2A21-013E-40F2-B6F1-FCDCF1A3757A}" dt="2024-08-06T06:17:37.459" v="110" actId="700"/>
          <ac:spMkLst>
            <pc:docMk/>
            <pc:sldMk cId="2945081681" sldId="332"/>
            <ac:spMk id="21" creationId="{D187877D-BE9C-8817-412A-9B7D611E72CC}"/>
          </ac:spMkLst>
        </pc:spChg>
        <pc:spChg chg="add mod ord">
          <ac:chgData name="Director IET" userId="edff4733-8ca3-4011-860b-ce3386950629" providerId="ADAL" clId="{997E2A21-013E-40F2-B6F1-FCDCF1A3757A}" dt="2024-08-06T06:20:49.264" v="193" actId="700"/>
          <ac:spMkLst>
            <pc:docMk/>
            <pc:sldMk cId="2945081681" sldId="332"/>
            <ac:spMk id="22" creationId="{E80A08A2-7367-A7EE-02A7-BE0E73236A6F}"/>
          </ac:spMkLst>
        </pc:spChg>
        <pc:spChg chg="add del mod">
          <ac:chgData name="Director IET" userId="edff4733-8ca3-4011-860b-ce3386950629" providerId="ADAL" clId="{997E2A21-013E-40F2-B6F1-FCDCF1A3757A}" dt="2024-08-06T06:20:11.824" v="187" actId="6264"/>
          <ac:spMkLst>
            <pc:docMk/>
            <pc:sldMk cId="2945081681" sldId="332"/>
            <ac:spMk id="23" creationId="{E942F847-911B-7D40-D6BF-AB169225E578}"/>
          </ac:spMkLst>
        </pc:spChg>
        <pc:spChg chg="add del mod">
          <ac:chgData name="Director IET" userId="edff4733-8ca3-4011-860b-ce3386950629" providerId="ADAL" clId="{997E2A21-013E-40F2-B6F1-FCDCF1A3757A}" dt="2024-08-06T06:20:11.824" v="187" actId="6264"/>
          <ac:spMkLst>
            <pc:docMk/>
            <pc:sldMk cId="2945081681" sldId="332"/>
            <ac:spMk id="24" creationId="{D036E394-5E9C-1E58-962F-B88F7573F511}"/>
          </ac:spMkLst>
        </pc:spChg>
        <pc:spChg chg="add del mod">
          <ac:chgData name="Director IET" userId="edff4733-8ca3-4011-860b-ce3386950629" providerId="ADAL" clId="{997E2A21-013E-40F2-B6F1-FCDCF1A3757A}" dt="2024-08-06T06:20:11.824" v="187" actId="6264"/>
          <ac:spMkLst>
            <pc:docMk/>
            <pc:sldMk cId="2945081681" sldId="332"/>
            <ac:spMk id="25" creationId="{FB177EDA-55C1-6322-D987-65F938DB6CEA}"/>
          </ac:spMkLst>
        </pc:spChg>
        <pc:spChg chg="add del mod">
          <ac:chgData name="Director IET" userId="edff4733-8ca3-4011-860b-ce3386950629" providerId="ADAL" clId="{997E2A21-013E-40F2-B6F1-FCDCF1A3757A}" dt="2024-08-06T06:20:11.824" v="187" actId="6264"/>
          <ac:spMkLst>
            <pc:docMk/>
            <pc:sldMk cId="2945081681" sldId="332"/>
            <ac:spMk id="26" creationId="{227BAABE-4E4F-B4ED-E88C-FD2389196DBC}"/>
          </ac:spMkLst>
        </pc:spChg>
        <pc:spChg chg="add del mod">
          <ac:chgData name="Director IET" userId="edff4733-8ca3-4011-860b-ce3386950629" providerId="ADAL" clId="{997E2A21-013E-40F2-B6F1-FCDCF1A3757A}" dt="2024-08-06T06:20:11.824" v="187" actId="6264"/>
          <ac:spMkLst>
            <pc:docMk/>
            <pc:sldMk cId="2945081681" sldId="332"/>
            <ac:spMk id="27" creationId="{AD6A09E6-2206-41C0-F21F-79C120BD318B}"/>
          </ac:spMkLst>
        </pc:spChg>
        <pc:spChg chg="add del mod">
          <ac:chgData name="Director IET" userId="edff4733-8ca3-4011-860b-ce3386950629" providerId="ADAL" clId="{997E2A21-013E-40F2-B6F1-FCDCF1A3757A}" dt="2024-08-06T06:20:11.824" v="187" actId="6264"/>
          <ac:spMkLst>
            <pc:docMk/>
            <pc:sldMk cId="2945081681" sldId="332"/>
            <ac:spMk id="28" creationId="{33F88FC6-34C8-8FD8-AD19-F612C81F823E}"/>
          </ac:spMkLst>
        </pc:spChg>
        <pc:spChg chg="add del mod">
          <ac:chgData name="Director IET" userId="edff4733-8ca3-4011-860b-ce3386950629" providerId="ADAL" clId="{997E2A21-013E-40F2-B6F1-FCDCF1A3757A}" dt="2024-08-06T06:20:11.824" v="187" actId="6264"/>
          <ac:spMkLst>
            <pc:docMk/>
            <pc:sldMk cId="2945081681" sldId="332"/>
            <ac:spMk id="29" creationId="{FD466CB6-F6A6-D030-AFD5-E9D7A873BD71}"/>
          </ac:spMkLst>
        </pc:spChg>
        <pc:spChg chg="add del mod">
          <ac:chgData name="Director IET" userId="edff4733-8ca3-4011-860b-ce3386950629" providerId="ADAL" clId="{997E2A21-013E-40F2-B6F1-FCDCF1A3757A}" dt="2024-08-06T06:20:11.824" v="187" actId="6264"/>
          <ac:spMkLst>
            <pc:docMk/>
            <pc:sldMk cId="2945081681" sldId="332"/>
            <ac:spMk id="30" creationId="{A24DED0F-CDC0-9903-64D6-C094DFBEBD79}"/>
          </ac:spMkLst>
        </pc:spChg>
        <pc:picChg chg="add mod ord">
          <ac:chgData name="Director IET" userId="edff4733-8ca3-4011-860b-ce3386950629" providerId="ADAL" clId="{997E2A21-013E-40F2-B6F1-FCDCF1A3757A}" dt="2024-08-06T06:21:42.555" v="236" actId="1076"/>
          <ac:picMkLst>
            <pc:docMk/>
            <pc:sldMk cId="2945081681" sldId="332"/>
            <ac:picMk id="13" creationId="{B91AA4D8-50F9-58CA-F06F-754CA633DFB6}"/>
          </ac:picMkLst>
        </pc:picChg>
      </pc:sldChg>
      <pc:sldChg chg="new del">
        <pc:chgData name="Director IET" userId="edff4733-8ca3-4011-860b-ce3386950629" providerId="ADAL" clId="{997E2A21-013E-40F2-B6F1-FCDCF1A3757A}" dt="2024-08-06T06:18:53.146" v="119" actId="2696"/>
        <pc:sldMkLst>
          <pc:docMk/>
          <pc:sldMk cId="2915690972" sldId="333"/>
        </pc:sldMkLst>
      </pc:sldChg>
      <pc:sldChg chg="addSp delSp modSp new mod">
        <pc:chgData name="Director IET" userId="edff4733-8ca3-4011-860b-ce3386950629" providerId="ADAL" clId="{997E2A21-013E-40F2-B6F1-FCDCF1A3757A}" dt="2024-08-06T06:39:34.754" v="278" actId="20577"/>
        <pc:sldMkLst>
          <pc:docMk/>
          <pc:sldMk cId="3408611194" sldId="333"/>
        </pc:sldMkLst>
        <pc:spChg chg="mod">
          <ac:chgData name="Director IET" userId="edff4733-8ca3-4011-860b-ce3386950629" providerId="ADAL" clId="{997E2A21-013E-40F2-B6F1-FCDCF1A3757A}" dt="2024-08-06T06:39:34.754" v="278" actId="20577"/>
          <ac:spMkLst>
            <pc:docMk/>
            <pc:sldMk cId="3408611194" sldId="333"/>
            <ac:spMk id="2" creationId="{FB37A666-68E1-E891-BF0A-7C25FF9BCBFB}"/>
          </ac:spMkLst>
        </pc:spChg>
        <pc:spChg chg="mod">
          <ac:chgData name="Director IET" userId="edff4733-8ca3-4011-860b-ce3386950629" providerId="ADAL" clId="{997E2A21-013E-40F2-B6F1-FCDCF1A3757A}" dt="2024-08-06T06:39:06.166" v="249" actId="27636"/>
          <ac:spMkLst>
            <pc:docMk/>
            <pc:sldMk cId="3408611194" sldId="333"/>
            <ac:spMk id="4" creationId="{A1645134-3464-BFCA-94E6-7427BA162450}"/>
          </ac:spMkLst>
        </pc:spChg>
        <pc:spChg chg="del">
          <ac:chgData name="Director IET" userId="edff4733-8ca3-4011-860b-ce3386950629" providerId="ADAL" clId="{997E2A21-013E-40F2-B6F1-FCDCF1A3757A}" dt="2024-08-06T06:38:19.514" v="238" actId="22"/>
          <ac:spMkLst>
            <pc:docMk/>
            <pc:sldMk cId="3408611194" sldId="333"/>
            <ac:spMk id="6" creationId="{8D411263-A585-1C15-B87F-FDBE38288A29}"/>
          </ac:spMkLst>
        </pc:spChg>
        <pc:picChg chg="add mod ord">
          <ac:chgData name="Director IET" userId="edff4733-8ca3-4011-860b-ce3386950629" providerId="ADAL" clId="{997E2A21-013E-40F2-B6F1-FCDCF1A3757A}" dt="2024-08-06T06:38:19.514" v="238" actId="22"/>
          <ac:picMkLst>
            <pc:docMk/>
            <pc:sldMk cId="3408611194" sldId="333"/>
            <ac:picMk id="11" creationId="{37C2C476-1D9B-19B5-1193-764E91FE8489}"/>
          </ac:picMkLst>
        </pc:picChg>
      </pc:sldChg>
      <pc:sldChg chg="new del">
        <pc:chgData name="Director IET" userId="edff4733-8ca3-4011-860b-ce3386950629" providerId="ADAL" clId="{997E2A21-013E-40F2-B6F1-FCDCF1A3757A}" dt="2024-08-06T06:20:09.309" v="186" actId="680"/>
        <pc:sldMkLst>
          <pc:docMk/>
          <pc:sldMk cId="4049028028" sldId="333"/>
        </pc:sldMkLst>
      </pc:sldChg>
      <pc:sldChg chg="addSp delSp modSp new del mod">
        <pc:chgData name="Director IET" userId="edff4733-8ca3-4011-860b-ce3386950629" providerId="ADAL" clId="{997E2A21-013E-40F2-B6F1-FCDCF1A3757A}" dt="2024-08-06T08:46:52.192" v="281" actId="2696"/>
        <pc:sldMkLst>
          <pc:docMk/>
          <pc:sldMk cId="2931167815" sldId="334"/>
        </pc:sldMkLst>
        <pc:spChg chg="del">
          <ac:chgData name="Director IET" userId="edff4733-8ca3-4011-860b-ce3386950629" providerId="ADAL" clId="{997E2A21-013E-40F2-B6F1-FCDCF1A3757A}" dt="2024-08-06T08:46:36.632" v="280" actId="34307"/>
          <ac:spMkLst>
            <pc:docMk/>
            <pc:sldMk cId="2931167815" sldId="334"/>
            <ac:spMk id="4" creationId="{12FC43E0-5EAA-C7EB-EC8E-CB76B6A7DEC6}"/>
          </ac:spMkLst>
        </pc:spChg>
        <pc:picChg chg="add mod ord">
          <ac:chgData name="Director IET" userId="edff4733-8ca3-4011-860b-ce3386950629" providerId="ADAL" clId="{997E2A21-013E-40F2-B6F1-FCDCF1A3757A}" dt="2024-08-06T08:46:36.632" v="280" actId="34307"/>
          <ac:picMkLst>
            <pc:docMk/>
            <pc:sldMk cId="2931167815" sldId="334"/>
            <ac:picMk id="10" creationId="{1FDA9774-6BF1-F5FD-B61E-516C2E7D7DAE}"/>
          </ac:picMkLst>
        </pc:picChg>
      </pc:sldChg>
      <pc:sldChg chg="addSp delSp modSp new mod modClrScheme chgLayout">
        <pc:chgData name="Director IET" userId="edff4733-8ca3-4011-860b-ce3386950629" providerId="ADAL" clId="{997E2A21-013E-40F2-B6F1-FCDCF1A3757A}" dt="2024-08-07T04:06:11.644" v="342" actId="14100"/>
        <pc:sldMkLst>
          <pc:docMk/>
          <pc:sldMk cId="3844429264" sldId="334"/>
        </pc:sldMkLst>
        <pc:spChg chg="del">
          <ac:chgData name="Director IET" userId="edff4733-8ca3-4011-860b-ce3386950629" providerId="ADAL" clId="{997E2A21-013E-40F2-B6F1-FCDCF1A3757A}" dt="2024-08-06T08:54:43.791" v="287" actId="700"/>
          <ac:spMkLst>
            <pc:docMk/>
            <pc:sldMk cId="3844429264" sldId="334"/>
            <ac:spMk id="2" creationId="{83833F0D-E608-2746-0108-D54AA714952D}"/>
          </ac:spMkLst>
        </pc:spChg>
        <pc:spChg chg="del">
          <ac:chgData name="Director IET" userId="edff4733-8ca3-4011-860b-ce3386950629" providerId="ADAL" clId="{997E2A21-013E-40F2-B6F1-FCDCF1A3757A}" dt="2024-08-06T08:54:43.791" v="287" actId="700"/>
          <ac:spMkLst>
            <pc:docMk/>
            <pc:sldMk cId="3844429264" sldId="334"/>
            <ac:spMk id="3" creationId="{CF3454B7-2AEE-FE43-D26F-C548FA125661}"/>
          </ac:spMkLst>
        </pc:spChg>
        <pc:spChg chg="del mod">
          <ac:chgData name="Director IET" userId="edff4733-8ca3-4011-860b-ce3386950629" providerId="ADAL" clId="{997E2A21-013E-40F2-B6F1-FCDCF1A3757A}" dt="2024-08-06T08:54:43.791" v="287" actId="700"/>
          <ac:spMkLst>
            <pc:docMk/>
            <pc:sldMk cId="3844429264" sldId="334"/>
            <ac:spMk id="4" creationId="{7BD38B5A-C747-EAFE-F428-70AA56624241}"/>
          </ac:spMkLst>
        </pc:spChg>
        <pc:spChg chg="del">
          <ac:chgData name="Director IET" userId="edff4733-8ca3-4011-860b-ce3386950629" providerId="ADAL" clId="{997E2A21-013E-40F2-B6F1-FCDCF1A3757A}" dt="2024-08-06T08:54:43.791" v="287" actId="700"/>
          <ac:spMkLst>
            <pc:docMk/>
            <pc:sldMk cId="3844429264" sldId="334"/>
            <ac:spMk id="5" creationId="{A2628EAA-F58B-7731-7824-97E4E66290C6}"/>
          </ac:spMkLst>
        </pc:spChg>
        <pc:spChg chg="del mod">
          <ac:chgData name="Director IET" userId="edff4733-8ca3-4011-860b-ce3386950629" providerId="ADAL" clId="{997E2A21-013E-40F2-B6F1-FCDCF1A3757A}" dt="2024-08-06T08:54:43.791" v="287" actId="700"/>
          <ac:spMkLst>
            <pc:docMk/>
            <pc:sldMk cId="3844429264" sldId="334"/>
            <ac:spMk id="6" creationId="{47E90713-D8E0-CB2F-AD73-43102B261B68}"/>
          </ac:spMkLst>
        </pc:spChg>
        <pc:spChg chg="mod ord">
          <ac:chgData name="Director IET" userId="edff4733-8ca3-4011-860b-ce3386950629" providerId="ADAL" clId="{997E2A21-013E-40F2-B6F1-FCDCF1A3757A}" dt="2024-08-06T08:56:09.741" v="313" actId="14100"/>
          <ac:spMkLst>
            <pc:docMk/>
            <pc:sldMk cId="3844429264" sldId="334"/>
            <ac:spMk id="7" creationId="{D7E213A1-94DE-71F8-DFEF-C0EA8CDED538}"/>
          </ac:spMkLst>
        </pc:spChg>
        <pc:spChg chg="mod ord">
          <ac:chgData name="Director IET" userId="edff4733-8ca3-4011-860b-ce3386950629" providerId="ADAL" clId="{997E2A21-013E-40F2-B6F1-FCDCF1A3757A}" dt="2024-08-06T08:55:12.825" v="290" actId="700"/>
          <ac:spMkLst>
            <pc:docMk/>
            <pc:sldMk cId="3844429264" sldId="334"/>
            <ac:spMk id="8" creationId="{4FCE1DD2-4AE7-BB29-A9E1-CCE3ED392D69}"/>
          </ac:spMkLst>
        </pc:spChg>
        <pc:spChg chg="mod ord">
          <ac:chgData name="Director IET" userId="edff4733-8ca3-4011-860b-ce3386950629" providerId="ADAL" clId="{997E2A21-013E-40F2-B6F1-FCDCF1A3757A}" dt="2024-08-06T08:55:12.825" v="290" actId="700"/>
          <ac:spMkLst>
            <pc:docMk/>
            <pc:sldMk cId="3844429264" sldId="334"/>
            <ac:spMk id="9" creationId="{01DC5145-E3DE-67F7-ACD1-49E10355AAA5}"/>
          </ac:spMkLst>
        </pc:spChg>
        <pc:spChg chg="add del">
          <ac:chgData name="Director IET" userId="edff4733-8ca3-4011-860b-ce3386950629" providerId="ADAL" clId="{997E2A21-013E-40F2-B6F1-FCDCF1A3757A}" dt="2024-08-06T08:54:58.972" v="289" actId="22"/>
          <ac:spMkLst>
            <pc:docMk/>
            <pc:sldMk cId="3844429264" sldId="334"/>
            <ac:spMk id="11" creationId="{605D7F06-3E99-096C-5210-19855FD8289C}"/>
          </ac:spMkLst>
        </pc:spChg>
        <pc:spChg chg="add mod ord">
          <ac:chgData name="Director IET" userId="edff4733-8ca3-4011-860b-ce3386950629" providerId="ADAL" clId="{997E2A21-013E-40F2-B6F1-FCDCF1A3757A}" dt="2024-08-06T08:56:18.571" v="317" actId="14100"/>
          <ac:spMkLst>
            <pc:docMk/>
            <pc:sldMk cId="3844429264" sldId="334"/>
            <ac:spMk id="12" creationId="{EBB4DAB0-000A-A4F0-817B-6992BFF5E537}"/>
          </ac:spMkLst>
        </pc:spChg>
        <pc:spChg chg="add mod ord">
          <ac:chgData name="Director IET" userId="edff4733-8ca3-4011-860b-ce3386950629" providerId="ADAL" clId="{997E2A21-013E-40F2-B6F1-FCDCF1A3757A}" dt="2024-08-06T08:55:40.461" v="300" actId="27636"/>
          <ac:spMkLst>
            <pc:docMk/>
            <pc:sldMk cId="3844429264" sldId="334"/>
            <ac:spMk id="13" creationId="{72A465A5-34CD-EE53-38B5-3349F1DF3D8D}"/>
          </ac:spMkLst>
        </pc:spChg>
        <pc:spChg chg="add mod ord">
          <ac:chgData name="Director IET" userId="edff4733-8ca3-4011-860b-ce3386950629" providerId="ADAL" clId="{997E2A21-013E-40F2-B6F1-FCDCF1A3757A}" dt="2024-08-07T04:03:50.414" v="340"/>
          <ac:spMkLst>
            <pc:docMk/>
            <pc:sldMk cId="3844429264" sldId="334"/>
            <ac:spMk id="14" creationId="{9F27FD9D-394E-9C2C-09B4-E011BD32422B}"/>
          </ac:spMkLst>
        </pc:spChg>
        <pc:spChg chg="add mod ord">
          <ac:chgData name="Director IET" userId="edff4733-8ca3-4011-860b-ce3386950629" providerId="ADAL" clId="{997E2A21-013E-40F2-B6F1-FCDCF1A3757A}" dt="2024-08-06T08:55:40.461" v="299" actId="27636"/>
          <ac:spMkLst>
            <pc:docMk/>
            <pc:sldMk cId="3844429264" sldId="334"/>
            <ac:spMk id="15" creationId="{E02C9972-32BD-FDFE-891B-AB3C57BDA241}"/>
          </ac:spMkLst>
        </pc:spChg>
        <pc:spChg chg="add del mod ord">
          <ac:chgData name="Director IET" userId="edff4733-8ca3-4011-860b-ce3386950629" providerId="ADAL" clId="{997E2A21-013E-40F2-B6F1-FCDCF1A3757A}" dt="2024-08-07T04:06:01.937" v="341" actId="22"/>
          <ac:spMkLst>
            <pc:docMk/>
            <pc:sldMk cId="3844429264" sldId="334"/>
            <ac:spMk id="16" creationId="{AE645958-0A2D-7C6F-3B81-66A2D829BBE4}"/>
          </ac:spMkLst>
        </pc:spChg>
        <pc:picChg chg="add mod ord">
          <ac:chgData name="Director IET" userId="edff4733-8ca3-4011-860b-ce3386950629" providerId="ADAL" clId="{997E2A21-013E-40F2-B6F1-FCDCF1A3757A}" dt="2024-08-07T04:06:11.644" v="342" actId="14100"/>
          <ac:picMkLst>
            <pc:docMk/>
            <pc:sldMk cId="3844429264" sldId="334"/>
            <ac:picMk id="18" creationId="{5B71B15C-15B4-77E5-1E15-C7AC6A580828}"/>
          </ac:picMkLst>
        </pc:picChg>
      </pc:sldChg>
      <pc:sldChg chg="addSp delSp modSp new mod modClrScheme chgLayout">
        <pc:chgData name="Director IET" userId="edff4733-8ca3-4011-860b-ce3386950629" providerId="ADAL" clId="{997E2A21-013E-40F2-B6F1-FCDCF1A3757A}" dt="2024-08-07T05:16:47.226" v="686" actId="20577"/>
        <pc:sldMkLst>
          <pc:docMk/>
          <pc:sldMk cId="1318504538" sldId="335"/>
        </pc:sldMkLst>
        <pc:spChg chg="del mod ord">
          <ac:chgData name="Director IET" userId="edff4733-8ca3-4011-860b-ce3386950629" providerId="ADAL" clId="{997E2A21-013E-40F2-B6F1-FCDCF1A3757A}" dt="2024-08-07T04:10:59.643" v="344" actId="700"/>
          <ac:spMkLst>
            <pc:docMk/>
            <pc:sldMk cId="1318504538" sldId="335"/>
            <ac:spMk id="2" creationId="{64B62F70-AB3C-B1C6-520B-75D3D47C36BF}"/>
          </ac:spMkLst>
        </pc:spChg>
        <pc:spChg chg="del">
          <ac:chgData name="Director IET" userId="edff4733-8ca3-4011-860b-ce3386950629" providerId="ADAL" clId="{997E2A21-013E-40F2-B6F1-FCDCF1A3757A}" dt="2024-08-07T04:10:59.643" v="344" actId="700"/>
          <ac:spMkLst>
            <pc:docMk/>
            <pc:sldMk cId="1318504538" sldId="335"/>
            <ac:spMk id="3" creationId="{71F8BE52-6514-D293-25B5-CE1A0A2F9654}"/>
          </ac:spMkLst>
        </pc:spChg>
        <pc:spChg chg="del mod ord">
          <ac:chgData name="Director IET" userId="edff4733-8ca3-4011-860b-ce3386950629" providerId="ADAL" clId="{997E2A21-013E-40F2-B6F1-FCDCF1A3757A}" dt="2024-08-07T04:10:59.643" v="344" actId="700"/>
          <ac:spMkLst>
            <pc:docMk/>
            <pc:sldMk cId="1318504538" sldId="335"/>
            <ac:spMk id="4" creationId="{F63E5B59-3C15-2D80-B7B3-03ABEAF3B4EC}"/>
          </ac:spMkLst>
        </pc:spChg>
        <pc:spChg chg="del">
          <ac:chgData name="Director IET" userId="edff4733-8ca3-4011-860b-ce3386950629" providerId="ADAL" clId="{997E2A21-013E-40F2-B6F1-FCDCF1A3757A}" dt="2024-08-07T04:10:59.643" v="344" actId="700"/>
          <ac:spMkLst>
            <pc:docMk/>
            <pc:sldMk cId="1318504538" sldId="335"/>
            <ac:spMk id="5" creationId="{15119C94-F70A-960A-5C7A-12760EFE3D73}"/>
          </ac:spMkLst>
        </pc:spChg>
        <pc:spChg chg="del">
          <ac:chgData name="Director IET" userId="edff4733-8ca3-4011-860b-ce3386950629" providerId="ADAL" clId="{997E2A21-013E-40F2-B6F1-FCDCF1A3757A}" dt="2024-08-07T04:10:59.643" v="344" actId="700"/>
          <ac:spMkLst>
            <pc:docMk/>
            <pc:sldMk cId="1318504538" sldId="335"/>
            <ac:spMk id="6" creationId="{5172D6EE-2989-8537-A9FE-88966B2E4400}"/>
          </ac:spMkLst>
        </pc:spChg>
        <pc:spChg chg="mod ord">
          <ac:chgData name="Director IET" userId="edff4733-8ca3-4011-860b-ce3386950629" providerId="ADAL" clId="{997E2A21-013E-40F2-B6F1-FCDCF1A3757A}" dt="2024-08-07T04:10:59.643" v="344" actId="700"/>
          <ac:spMkLst>
            <pc:docMk/>
            <pc:sldMk cId="1318504538" sldId="335"/>
            <ac:spMk id="7" creationId="{607713D6-3F3F-AAA2-8228-B322748354C6}"/>
          </ac:spMkLst>
        </pc:spChg>
        <pc:spChg chg="mod ord">
          <ac:chgData name="Director IET" userId="edff4733-8ca3-4011-860b-ce3386950629" providerId="ADAL" clId="{997E2A21-013E-40F2-B6F1-FCDCF1A3757A}" dt="2024-08-07T04:10:59.643" v="344" actId="700"/>
          <ac:spMkLst>
            <pc:docMk/>
            <pc:sldMk cId="1318504538" sldId="335"/>
            <ac:spMk id="8" creationId="{3458E7B9-8722-A3C6-BCD1-CE4E2F38DD45}"/>
          </ac:spMkLst>
        </pc:spChg>
        <pc:spChg chg="mod ord">
          <ac:chgData name="Director IET" userId="edff4733-8ca3-4011-860b-ce3386950629" providerId="ADAL" clId="{997E2A21-013E-40F2-B6F1-FCDCF1A3757A}" dt="2024-08-07T04:10:59.643" v="344" actId="700"/>
          <ac:spMkLst>
            <pc:docMk/>
            <pc:sldMk cId="1318504538" sldId="335"/>
            <ac:spMk id="9" creationId="{E30FC717-0B0F-CD7A-68D3-C4520AB83791}"/>
          </ac:spMkLst>
        </pc:spChg>
        <pc:spChg chg="add mod ord">
          <ac:chgData name="Director IET" userId="edff4733-8ca3-4011-860b-ce3386950629" providerId="ADAL" clId="{997E2A21-013E-40F2-B6F1-FCDCF1A3757A}" dt="2024-08-07T04:11:14.334" v="364" actId="122"/>
          <ac:spMkLst>
            <pc:docMk/>
            <pc:sldMk cId="1318504538" sldId="335"/>
            <ac:spMk id="10" creationId="{60874B9B-31C0-F0D3-F81F-1826CC8D701B}"/>
          </ac:spMkLst>
        </pc:spChg>
        <pc:spChg chg="add mod ord">
          <ac:chgData name="Director IET" userId="edff4733-8ca3-4011-860b-ce3386950629" providerId="ADAL" clId="{997E2A21-013E-40F2-B6F1-FCDCF1A3757A}" dt="2024-08-07T05:16:47.226" v="686" actId="20577"/>
          <ac:spMkLst>
            <pc:docMk/>
            <pc:sldMk cId="1318504538" sldId="335"/>
            <ac:spMk id="11" creationId="{F075CD29-15FF-06CA-933B-3366D37886C9}"/>
          </ac:spMkLst>
        </pc:spChg>
      </pc:sldChg>
      <pc:sldChg chg="modSp new mod">
        <pc:chgData name="Director IET" userId="edff4733-8ca3-4011-860b-ce3386950629" providerId="ADAL" clId="{997E2A21-013E-40F2-B6F1-FCDCF1A3757A}" dt="2024-08-07T05:09:45.690" v="412" actId="20577"/>
        <pc:sldMkLst>
          <pc:docMk/>
          <pc:sldMk cId="98688233" sldId="336"/>
        </pc:sldMkLst>
        <pc:spChg chg="mod">
          <ac:chgData name="Director IET" userId="edff4733-8ca3-4011-860b-ce3386950629" providerId="ADAL" clId="{997E2A21-013E-40F2-B6F1-FCDCF1A3757A}" dt="2024-08-07T05:08:26.591" v="407" actId="27636"/>
          <ac:spMkLst>
            <pc:docMk/>
            <pc:sldMk cId="98688233" sldId="336"/>
            <ac:spMk id="2" creationId="{61A51545-8450-A6EA-B16C-B0DE3FFC8C68}"/>
          </ac:spMkLst>
        </pc:spChg>
        <pc:spChg chg="mod">
          <ac:chgData name="Director IET" userId="edff4733-8ca3-4011-860b-ce3386950629" providerId="ADAL" clId="{997E2A21-013E-40F2-B6F1-FCDCF1A3757A}" dt="2024-08-07T05:09:45.690" v="412" actId="20577"/>
          <ac:spMkLst>
            <pc:docMk/>
            <pc:sldMk cId="98688233" sldId="336"/>
            <ac:spMk id="3" creationId="{ADB7A8F1-7DF0-E69A-22EB-0547ADFB55FF}"/>
          </ac:spMkLst>
        </pc:spChg>
      </pc:sldChg>
      <pc:sldChg chg="modSp new mod">
        <pc:chgData name="Director IET" userId="edff4733-8ca3-4011-860b-ce3386950629" providerId="ADAL" clId="{997E2A21-013E-40F2-B6F1-FCDCF1A3757A}" dt="2024-08-07T05:11:10.814" v="446" actId="5793"/>
        <pc:sldMkLst>
          <pc:docMk/>
          <pc:sldMk cId="1246898743" sldId="337"/>
        </pc:sldMkLst>
        <pc:spChg chg="mod">
          <ac:chgData name="Director IET" userId="edff4733-8ca3-4011-860b-ce3386950629" providerId="ADAL" clId="{997E2A21-013E-40F2-B6F1-FCDCF1A3757A}" dt="2024-08-07T05:10:34.183" v="439" actId="27636"/>
          <ac:spMkLst>
            <pc:docMk/>
            <pc:sldMk cId="1246898743" sldId="337"/>
            <ac:spMk id="2" creationId="{FCE90331-5B39-21E8-7426-0AAE32435D1E}"/>
          </ac:spMkLst>
        </pc:spChg>
        <pc:spChg chg="mod">
          <ac:chgData name="Director IET" userId="edff4733-8ca3-4011-860b-ce3386950629" providerId="ADAL" clId="{997E2A21-013E-40F2-B6F1-FCDCF1A3757A}" dt="2024-08-07T05:11:10.814" v="446" actId="5793"/>
          <ac:spMkLst>
            <pc:docMk/>
            <pc:sldMk cId="1246898743" sldId="337"/>
            <ac:spMk id="3" creationId="{29BDABF2-F162-30F5-F0E5-949027A7D0D9}"/>
          </ac:spMkLst>
        </pc:spChg>
      </pc:sldChg>
      <pc:sldChg chg="modSp new mod">
        <pc:chgData name="Director IET" userId="edff4733-8ca3-4011-860b-ce3386950629" providerId="ADAL" clId="{997E2A21-013E-40F2-B6F1-FCDCF1A3757A}" dt="2024-08-07T05:11:52.835" v="447" actId="12"/>
        <pc:sldMkLst>
          <pc:docMk/>
          <pc:sldMk cId="1859245592" sldId="338"/>
        </pc:sldMkLst>
        <pc:spChg chg="mod">
          <ac:chgData name="Director IET" userId="edff4733-8ca3-4011-860b-ce3386950629" providerId="ADAL" clId="{997E2A21-013E-40F2-B6F1-FCDCF1A3757A}" dt="2024-08-07T05:11:52.835" v="447" actId="12"/>
          <ac:spMkLst>
            <pc:docMk/>
            <pc:sldMk cId="1859245592" sldId="338"/>
            <ac:spMk id="3" creationId="{3D3F8743-8268-850C-89B8-27B8E588BECF}"/>
          </ac:spMkLst>
        </pc:spChg>
      </pc:sldChg>
      <pc:sldChg chg="addSp delSp modSp new mod">
        <pc:chgData name="Director IET" userId="edff4733-8ca3-4011-860b-ce3386950629" providerId="ADAL" clId="{997E2A21-013E-40F2-B6F1-FCDCF1A3757A}" dt="2024-08-07T05:13:58.613" v="457" actId="122"/>
        <pc:sldMkLst>
          <pc:docMk/>
          <pc:sldMk cId="4053930439" sldId="339"/>
        </pc:sldMkLst>
        <pc:spChg chg="mod">
          <ac:chgData name="Director IET" userId="edff4733-8ca3-4011-860b-ce3386950629" providerId="ADAL" clId="{997E2A21-013E-40F2-B6F1-FCDCF1A3757A}" dt="2024-08-07T05:13:58.613" v="457" actId="122"/>
          <ac:spMkLst>
            <pc:docMk/>
            <pc:sldMk cId="4053930439" sldId="339"/>
            <ac:spMk id="2" creationId="{956A9536-CDAF-8F1A-B47A-8683B4FB83B8}"/>
          </ac:spMkLst>
        </pc:spChg>
        <pc:spChg chg="del">
          <ac:chgData name="Director IET" userId="edff4733-8ca3-4011-860b-ce3386950629" providerId="ADAL" clId="{997E2A21-013E-40F2-B6F1-FCDCF1A3757A}" dt="2024-08-07T05:13:40.955" v="449" actId="22"/>
          <ac:spMkLst>
            <pc:docMk/>
            <pc:sldMk cId="4053930439" sldId="339"/>
            <ac:spMk id="3" creationId="{D1D3B5BA-52C6-C53C-165A-C2D51BB1B458}"/>
          </ac:spMkLst>
        </pc:spChg>
        <pc:picChg chg="add mod ord">
          <ac:chgData name="Director IET" userId="edff4733-8ca3-4011-860b-ce3386950629" providerId="ADAL" clId="{997E2A21-013E-40F2-B6F1-FCDCF1A3757A}" dt="2024-08-07T05:13:49.417" v="450" actId="14100"/>
          <ac:picMkLst>
            <pc:docMk/>
            <pc:sldMk cId="4053930439" sldId="339"/>
            <ac:picMk id="8" creationId="{BFF9AC6A-DFF4-4A86-AD08-BA7FDADD7C18}"/>
          </ac:picMkLst>
        </pc:picChg>
      </pc:sldChg>
      <pc:sldChg chg="modSp new mod">
        <pc:chgData name="Director IET" userId="edff4733-8ca3-4011-860b-ce3386950629" providerId="ADAL" clId="{997E2A21-013E-40F2-B6F1-FCDCF1A3757A}" dt="2024-08-08T06:09:25.756" v="753" actId="6549"/>
        <pc:sldMkLst>
          <pc:docMk/>
          <pc:sldMk cId="4224076134" sldId="340"/>
        </pc:sldMkLst>
        <pc:spChg chg="mod">
          <ac:chgData name="Director IET" userId="edff4733-8ca3-4011-860b-ce3386950629" providerId="ADAL" clId="{997E2A21-013E-40F2-B6F1-FCDCF1A3757A}" dt="2024-08-08T06:07:17.871" v="710" actId="122"/>
          <ac:spMkLst>
            <pc:docMk/>
            <pc:sldMk cId="4224076134" sldId="340"/>
            <ac:spMk id="2" creationId="{F95F7452-F47E-55EA-3413-C6BDA0D5E1AA}"/>
          </ac:spMkLst>
        </pc:spChg>
        <pc:spChg chg="mod">
          <ac:chgData name="Director IET" userId="edff4733-8ca3-4011-860b-ce3386950629" providerId="ADAL" clId="{997E2A21-013E-40F2-B6F1-FCDCF1A3757A}" dt="2024-08-08T06:09:25.756" v="753" actId="6549"/>
          <ac:spMkLst>
            <pc:docMk/>
            <pc:sldMk cId="4224076134" sldId="340"/>
            <ac:spMk id="3" creationId="{78F788FA-1E68-F3CB-16DF-209AECDB3500}"/>
          </ac:spMkLst>
        </pc:spChg>
      </pc:sldChg>
      <pc:sldChg chg="modSp new mod">
        <pc:chgData name="Director IET" userId="edff4733-8ca3-4011-860b-ce3386950629" providerId="ADAL" clId="{997E2A21-013E-40F2-B6F1-FCDCF1A3757A}" dt="2024-08-08T06:07:58.660" v="732"/>
        <pc:sldMkLst>
          <pc:docMk/>
          <pc:sldMk cId="190693045" sldId="341"/>
        </pc:sldMkLst>
        <pc:spChg chg="mod">
          <ac:chgData name="Director IET" userId="edff4733-8ca3-4011-860b-ce3386950629" providerId="ADAL" clId="{997E2A21-013E-40F2-B6F1-FCDCF1A3757A}" dt="2024-08-08T06:07:58.660" v="732"/>
          <ac:spMkLst>
            <pc:docMk/>
            <pc:sldMk cId="190693045" sldId="341"/>
            <ac:spMk id="3" creationId="{D71F71A6-ECA0-B411-9E5C-C1F2136202D6}"/>
          </ac:spMkLst>
        </pc:spChg>
      </pc:sldChg>
      <pc:sldChg chg="addSp delSp modSp new mod">
        <pc:chgData name="Director IET" userId="edff4733-8ca3-4011-860b-ce3386950629" providerId="ADAL" clId="{997E2A21-013E-40F2-B6F1-FCDCF1A3757A}" dt="2024-08-08T06:11:08.124" v="761" actId="20577"/>
        <pc:sldMkLst>
          <pc:docMk/>
          <pc:sldMk cId="3881957000" sldId="342"/>
        </pc:sldMkLst>
        <pc:spChg chg="mod">
          <ac:chgData name="Director IET" userId="edff4733-8ca3-4011-860b-ce3386950629" providerId="ADAL" clId="{997E2A21-013E-40F2-B6F1-FCDCF1A3757A}" dt="2024-08-08T06:11:08.124" v="761" actId="20577"/>
          <ac:spMkLst>
            <pc:docMk/>
            <pc:sldMk cId="3881957000" sldId="342"/>
            <ac:spMk id="2" creationId="{F445FAC1-44E1-1DEE-7637-62A54AE47468}"/>
          </ac:spMkLst>
        </pc:spChg>
        <pc:spChg chg="del">
          <ac:chgData name="Director IET" userId="edff4733-8ca3-4011-860b-ce3386950629" providerId="ADAL" clId="{997E2A21-013E-40F2-B6F1-FCDCF1A3757A}" dt="2024-08-08T06:11:01.148" v="755" actId="22"/>
          <ac:spMkLst>
            <pc:docMk/>
            <pc:sldMk cId="3881957000" sldId="342"/>
            <ac:spMk id="3" creationId="{E7021B7A-DB4B-D07F-AB01-A4425F2E1128}"/>
          </ac:spMkLst>
        </pc:spChg>
        <pc:picChg chg="add mod ord">
          <ac:chgData name="Director IET" userId="edff4733-8ca3-4011-860b-ce3386950629" providerId="ADAL" clId="{997E2A21-013E-40F2-B6F1-FCDCF1A3757A}" dt="2024-08-08T06:11:01.148" v="755" actId="22"/>
          <ac:picMkLst>
            <pc:docMk/>
            <pc:sldMk cId="3881957000" sldId="342"/>
            <ac:picMk id="8" creationId="{1BD98F39-FA10-EFDE-3A51-1347AF309BF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22B1C-4082-4034-8F0B-033C1AF98212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946C-D5BE-4579-B52B-806874A07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182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2946C-D5BE-4579-B52B-806874A07DF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924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808B-2251-41CA-9CCC-FA31AC2660DF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@Renu Jain, C Programming and Data Structures, JKLU, Jaipur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7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3CAA-57DB-483E-8EE4-35C921A4F1EF}" type="datetime1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@Renu Jain, C Programming and Data Structures, JKLU, Jaipur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0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BAA7-916F-42AA-B973-F71754A2DE27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@Renu Jain, C Programming and Data Structures, JKLU, Jaipur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48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8B3D-4684-4659-AD58-34F86FB6D6BA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@Renu Jain, C Programming and Data Structures, JKLU, Jaipur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94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612A-3C24-4B6D-A240-86302AABA5EE}" type="datetime1">
              <a:rPr lang="en-US" smtClean="0"/>
              <a:t>8/6/2024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@Renu Jain, C Programming and Data Structures, JKLU, Jaipur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6F80-EE00-417C-8457-23A8D61E3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492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1B3B-8055-4AFB-B19D-3138F5D770DB}" type="datetime1">
              <a:rPr lang="en-US" smtClean="0"/>
              <a:t>8/6/2024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@Renu Jain, C Programming and Data Structures, JKLU, Jaipur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6F80-EE00-417C-8457-23A8D61E3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962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3AE0-F5ED-4B76-AAE4-D866DCB2CB46}" type="datetime1">
              <a:rPr lang="en-US" smtClean="0"/>
              <a:t>8/6/2024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@Renu Jain, C Programming and Data Structures, JKLU, Jaipur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6F80-EE00-417C-8457-23A8D61E3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263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6876-1A10-40B9-9959-82308AAC1AE7}" type="datetime1">
              <a:rPr lang="en-US" smtClean="0"/>
              <a:t>8/6/2024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@Renu Jain, C Programming and Data Structures, JKLU, Jaipur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6F80-EE00-417C-8457-23A8D61E3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825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D9BD-FA6B-486C-9BBE-0F7468F86A11}" type="datetime1">
              <a:rPr lang="en-US" smtClean="0"/>
              <a:t>8/6/2024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@Renu Jain, C Programming and Data Structures, JKLU, Jaipur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6F80-EE00-417C-8457-23A8D61E3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5256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2E099-378E-4D5A-B072-17F1ADCCD5DA}" type="datetime1">
              <a:rPr lang="en-US" smtClean="0"/>
              <a:t>8/6/2024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@Renu Jain, C Programming and Data Structures, JKLU, Jaipur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6F80-EE00-417C-8457-23A8D61E3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7920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0BFF-E8E6-4A51-99BB-CBADDBB50A65}" type="datetime1">
              <a:rPr lang="en-US" smtClean="0"/>
              <a:t>8/6/2024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@Renu Jain, C Programming and Data Structures, JKLU, Jaipur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6F80-EE00-417C-8457-23A8D61E3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74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F59C-ED74-4660-A1A2-02D85431DBFF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@Renu Jain, C Programming and Data Structures, JKLU, Jaipur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96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6888-5D77-4FBD-9390-640E4B07C191}" type="datetime1">
              <a:rPr lang="en-US" smtClean="0"/>
              <a:t>8/6/2024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@Renu Jain, C Programming and Data Structures, JKLU, Jaipur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6F80-EE00-417C-8457-23A8D61E3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761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A935-D954-491B-8F1E-6C00AFD182CB}" type="datetime1">
              <a:rPr lang="en-US" smtClean="0"/>
              <a:t>8/6/2024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@Renu Jain, C Programming and Data Structures, JKLU, Jaipur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6F80-EE00-417C-8457-23A8D61E3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2636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2D86-75E7-4D18-B6F4-FA9D1E3E1737}" type="datetime1">
              <a:rPr lang="en-US" smtClean="0"/>
              <a:t>8/6/2024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@Renu Jain, C Programming and Data Structures, JKLU, Jaipur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6F80-EE00-417C-8457-23A8D61E3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57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B3BA-9DE4-406D-A355-D20FCA6DDB8B}" type="datetime1">
              <a:rPr lang="en-US" smtClean="0"/>
              <a:t>8/6/2024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@Renu Jain, C Programming and Data Structures, JKLU, Jaipur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6F80-EE00-417C-8457-23A8D61E3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31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794-1845-4CE3-AF7E-8810EA3A3779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@Renu Jain, C Programming and Data Structures, JKLU, Jaipur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0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725B-500E-467B-AD28-60C592D323CC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@Renu Jain, C Programming and Data Structures, JKLU, Jaipur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820A-5BDA-4F2E-A4A0-5708B680C920}" type="datetime1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@Renu Jain, C Programming and Data Structures, JKLU, Jaipur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773C-DFAC-4961-8DF0-58D64268D2E4}" type="datetime1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@Renu Jain, C Programming and Data Structures, JKLU, Jaipur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7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F3DD-15B3-49F9-AF60-FA8078595817}" type="datetime1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@Renu Jain, C Programming and Data Structures, JKLU, Jaipur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0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7F44-E9FA-4F97-BAB3-6DAD822F48C2}" type="datetime1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@Renu Jain, C Programming and Data Structures, JKLU, Jaipur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0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5FED-C87B-413E-B991-8DF10A82565E}" type="datetime1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@Renu Jain, C Programming and Data Structures, JKLU, Jaipur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5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6B05D-24FE-4C5F-8025-D1D0B8DF909F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@Renu Jain, C Programming and Data Structures, JKLU, Jaipur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28E28-63A0-41C7-9A34-6F619FBF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1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D5585-2F2E-4742-87D0-97024F52DD37}" type="datetime1">
              <a:rPr lang="en-US" smtClean="0"/>
              <a:t>8/6/2024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@Renu Jain, C Programming and Data Structures, JKLU, Jaipur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16F80-EE00-417C-8457-23A8D61E3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42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Structures in 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B834-1FCC-451F-AB43-5B9EE266A550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@Renu Jain, C Programming and Data Structures, JKLU, Jaipur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18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9536-CDAF-8F1A-B47A-8683B4FB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F9AC6A-DFF4-4A86-AD08-BA7FDADD7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686" y="1825625"/>
            <a:ext cx="7880051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FF2AB-340C-4157-E740-75A14692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1B3B-8055-4AFB-B19D-3138F5D770DB}" type="datetime1">
              <a:rPr lang="en-US" smtClean="0"/>
              <a:t>8/7/2024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64660-634E-B8F5-3C0A-A5FA01B33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@Renu Jain, C Programming and Data Structures, JKLU, Jaipur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B87A1-D97D-9FBC-A157-479DD04C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6F80-EE00-417C-8457-23A8D61E35A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930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7452-F47E-55EA-3413-C6BDA0D5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9257" cy="5601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Dynamic allocation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88FA-1E68-F3CB-16DF-209AECDB3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7" y="1469572"/>
            <a:ext cx="11419114" cy="5159828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#include&lt;stdio.h&gt;</a:t>
            </a:r>
          </a:p>
          <a:p>
            <a:pPr marL="0" indent="0">
              <a:buNone/>
            </a:pPr>
            <a:r>
              <a:rPr lang="en-IN" dirty="0"/>
              <a:t>#include&lt;stdlib.h&gt;</a:t>
            </a:r>
          </a:p>
          <a:p>
            <a:pPr marL="0" indent="0">
              <a:buNone/>
            </a:pPr>
            <a:r>
              <a:rPr lang="en-IN" dirty="0"/>
              <a:t> struct student{int </a:t>
            </a:r>
            <a:r>
              <a:rPr lang="en-IN" dirty="0" err="1"/>
              <a:t>rollno</a:t>
            </a:r>
            <a:r>
              <a:rPr lang="en-IN" dirty="0"/>
              <a:t>;   char name[20];  float </a:t>
            </a:r>
            <a:r>
              <a:rPr lang="en-IN" dirty="0" err="1"/>
              <a:t>gd_point</a:t>
            </a:r>
            <a:r>
              <a:rPr lang="en-IN" dirty="0"/>
              <a:t>[5];};   		   </a:t>
            </a:r>
          </a:p>
          <a:p>
            <a:pPr marL="0" indent="0">
              <a:buNone/>
            </a:pPr>
            <a:r>
              <a:rPr lang="en-IN" dirty="0"/>
              <a:t>float </a:t>
            </a:r>
            <a:r>
              <a:rPr lang="en-IN" dirty="0" err="1"/>
              <a:t>avg_point</a:t>
            </a:r>
            <a:r>
              <a:rPr lang="en-IN" dirty="0"/>
              <a:t>(struct student);</a:t>
            </a:r>
          </a:p>
          <a:p>
            <a:pPr marL="0" indent="0">
              <a:buNone/>
            </a:pPr>
            <a:r>
              <a:rPr lang="en-IN" dirty="0"/>
              <a:t>int main(){</a:t>
            </a:r>
          </a:p>
          <a:p>
            <a:pPr marL="0" indent="0">
              <a:buNone/>
            </a:pPr>
            <a:r>
              <a:rPr lang="en-IN" dirty="0"/>
              <a:t>	struct student *c2; float </a:t>
            </a:r>
            <a:r>
              <a:rPr lang="en-IN" dirty="0" err="1"/>
              <a:t>avg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c2 = (struct student* )malloc(</a:t>
            </a:r>
            <a:r>
              <a:rPr lang="en-IN" dirty="0" err="1"/>
              <a:t>sizeof</a:t>
            </a:r>
            <a:r>
              <a:rPr lang="en-IN" dirty="0"/>
              <a:t>(struct student));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roll no, name and 5 grade points for one student in c2 \n");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("%d %s", &amp;c2-&gt;rollno,c2-&gt;name);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print student c2 </a:t>
            </a:r>
            <a:r>
              <a:rPr lang="en-IN" dirty="0" err="1"/>
              <a:t>rollno</a:t>
            </a:r>
            <a:r>
              <a:rPr lang="en-IN" dirty="0"/>
              <a:t>  = %d, name = %s\n", c2-&gt;rollno,c2-&gt;name);</a:t>
            </a:r>
          </a:p>
          <a:p>
            <a:pPr marL="0" indent="0">
              <a:buNone/>
            </a:pPr>
            <a:r>
              <a:rPr lang="en-IN" dirty="0"/>
              <a:t>	for(int </a:t>
            </a:r>
            <a:r>
              <a:rPr lang="en-IN" dirty="0" err="1"/>
              <a:t>i</a:t>
            </a:r>
            <a:r>
              <a:rPr lang="en-IN" dirty="0"/>
              <a:t>=0;i&lt;5;i++)</a:t>
            </a:r>
          </a:p>
          <a:p>
            <a:pPr marL="0" indent="0">
              <a:buNone/>
            </a:pPr>
            <a:r>
              <a:rPr lang="en-IN" dirty="0"/>
              <a:t>	{</a:t>
            </a:r>
            <a:r>
              <a:rPr lang="en-IN" dirty="0" err="1"/>
              <a:t>scanf</a:t>
            </a:r>
            <a:r>
              <a:rPr lang="en-IN" dirty="0"/>
              <a:t>("%f", &amp;c2-&gt;</a:t>
            </a:r>
            <a:r>
              <a:rPr lang="en-IN" dirty="0" err="1"/>
              <a:t>gd_point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</a:t>
            </a:r>
            <a:r>
              <a:rPr lang="en-IN" dirty="0" err="1"/>
              <a:t>gd_point</a:t>
            </a:r>
            <a:r>
              <a:rPr lang="en-IN" dirty="0"/>
              <a:t>[ %d ]= %f\n", </a:t>
            </a:r>
            <a:r>
              <a:rPr lang="en-IN" dirty="0" err="1"/>
              <a:t>i</a:t>
            </a:r>
            <a:r>
              <a:rPr lang="en-IN" dirty="0"/>
              <a:t>, c2-&gt;</a:t>
            </a:r>
            <a:r>
              <a:rPr lang="en-IN" dirty="0" err="1"/>
              <a:t>gd_point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 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avg</a:t>
            </a:r>
            <a:r>
              <a:rPr lang="en-IN" dirty="0"/>
              <a:t> = </a:t>
            </a:r>
            <a:r>
              <a:rPr lang="en-IN" dirty="0" err="1"/>
              <a:t>avg_point</a:t>
            </a:r>
            <a:r>
              <a:rPr lang="en-IN" dirty="0"/>
              <a:t>(*c2); </a:t>
            </a:r>
            <a:r>
              <a:rPr lang="en-IN" dirty="0" err="1"/>
              <a:t>printf</a:t>
            </a:r>
            <a:r>
              <a:rPr lang="en-IN" dirty="0"/>
              <a:t>("\n average grad point of c2 student = %f\n", </a:t>
            </a:r>
            <a:r>
              <a:rPr lang="en-IN" dirty="0" err="1"/>
              <a:t>avg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6F885-EA46-01A9-B2CE-3BD52309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1B3B-8055-4AFB-B19D-3138F5D770DB}" type="datetime1">
              <a:rPr lang="en-US" smtClean="0"/>
              <a:t>8/8/2024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7784A-CDE5-FABB-68D8-A2418BA6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@Renu Jain, C Programming and Data Structures, JKLU, Jaipur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17AEE-4666-60B4-639F-F01B04AF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6F80-EE00-417C-8457-23A8D61E35A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076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BC3D-0C1B-78FA-BB01-93BDDF70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F71A6-ECA0-B411-9E5C-C1F213620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float </a:t>
            </a:r>
            <a:r>
              <a:rPr lang="en-IN" dirty="0" err="1"/>
              <a:t>avg_point</a:t>
            </a:r>
            <a:r>
              <a:rPr lang="en-IN" dirty="0"/>
              <a:t>(struct student s)</a:t>
            </a:r>
          </a:p>
          <a:p>
            <a:r>
              <a:rPr lang="en-IN" dirty="0"/>
              <a:t>{ float </a:t>
            </a:r>
            <a:r>
              <a:rPr lang="en-IN" dirty="0" err="1"/>
              <a:t>avg</a:t>
            </a:r>
            <a:r>
              <a:rPr lang="en-IN" dirty="0"/>
              <a:t>, sum=0;</a:t>
            </a:r>
          </a:p>
          <a:p>
            <a:r>
              <a:rPr lang="en-IN" dirty="0"/>
              <a:t>for(int </a:t>
            </a:r>
            <a:r>
              <a:rPr lang="en-IN" dirty="0" err="1"/>
              <a:t>i</a:t>
            </a:r>
            <a:r>
              <a:rPr lang="en-IN" dirty="0"/>
              <a:t>=0;i&lt;5;i++)</a:t>
            </a:r>
          </a:p>
          <a:p>
            <a:r>
              <a:rPr lang="en-IN" dirty="0"/>
              <a:t>sum = sum + </a:t>
            </a:r>
            <a:r>
              <a:rPr lang="en-IN" dirty="0" err="1"/>
              <a:t>s.gd_point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r>
              <a:rPr lang="en-IN" dirty="0" err="1"/>
              <a:t>avg</a:t>
            </a:r>
            <a:r>
              <a:rPr lang="en-IN" dirty="0"/>
              <a:t> = sum/5;</a:t>
            </a:r>
          </a:p>
          <a:p>
            <a:r>
              <a:rPr lang="en-IN" dirty="0"/>
              <a:t>return </a:t>
            </a:r>
            <a:r>
              <a:rPr lang="en-IN" dirty="0" err="1"/>
              <a:t>avg</a:t>
            </a:r>
            <a:r>
              <a:rPr lang="en-IN" dirty="0"/>
              <a:t>;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21E6B-B4A5-A9A7-7BBC-0DFED466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1B3B-8055-4AFB-B19D-3138F5D770DB}" type="datetime1">
              <a:rPr lang="en-US" smtClean="0"/>
              <a:t>8/8/2024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5184A-C091-C1EF-243D-AC746B94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@Renu Jain, C Programming and Data Structures, JKLU, Jaipur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E911C-6369-69DC-3110-F1F3AE22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6F80-EE00-417C-8457-23A8D61E35A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93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FAC1-44E1-1DEE-7637-62A54AE4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D98F39-FA10-EFDE-3A51-1347AF309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5676" y="1825625"/>
            <a:ext cx="6240647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862AE-DF6F-6FAD-1F84-04BBEDFC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1B3B-8055-4AFB-B19D-3138F5D770DB}" type="datetime1">
              <a:rPr lang="en-US" smtClean="0"/>
              <a:t>8/8/2024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BE89B-E304-F2B9-7D10-883FFAF3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@Renu Jain, C Programming and Data Structures, JKLU, Jaipur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C9F42-7729-6CF9-19CD-D24DFBCD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6F80-EE00-417C-8457-23A8D61E35A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95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2A3D42-8DB8-EEF4-1C3B-DA92667A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Structure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93E68-57F3-242A-BE60-B64399CE7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#include&lt;stdio.h&gt;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struct complex{int a;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	           int b;};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int main()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{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	struct complex c1, c2;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	struct complex *c3, *c4;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	printf("\n enter real and imaginary parts of c1 and c2 \n");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	scanf("%d %d %d %d", &amp;c1.a,&amp;c1.b, &amp;c2.a,&amp;c2.b);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	printf("\n print c1 =%d +  %d i, c2 = %d +  %d i \n", c1.a,c1.b,c2.a,c2.b);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	return 0;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BE86E-FE1C-162B-F8FB-57738F22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C47794-1845-4CE3-AF7E-8810EA3A3779}" type="datetime1">
              <a:rPr lang="en-US" smtClean="0"/>
              <a:pPr>
                <a:spcAft>
                  <a:spcPts val="600"/>
                </a:spcAft>
              </a:pPr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28443-0C97-D561-DDD6-C43F77BCC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@Renu Jain, C Programming and Data Structures, JKLU, Jaipur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65A0A-CCFF-DB61-9EBB-D06107B0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7D28E28-63A0-41C7-9A34-6F619FBFB319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8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CBA25A-7DCC-F0AC-2ECF-8914B65C3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95C7B8-6888-1F1F-3AC2-6D32AC386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read and write two complex numbers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C7B2CB-63B7-FB99-BC09-C17DB80B9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#include&lt;stdio.h&gt;</a:t>
            </a:r>
          </a:p>
          <a:p>
            <a:r>
              <a:rPr lang="en-US" dirty="0"/>
              <a:t>struct complex{int a;</a:t>
            </a:r>
          </a:p>
          <a:p>
            <a:r>
              <a:rPr lang="en-US" dirty="0"/>
              <a:t>	           int b;};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struct complex c1, c2;</a:t>
            </a:r>
          </a:p>
          <a:p>
            <a:r>
              <a:rPr lang="en-US" dirty="0"/>
              <a:t>	struct complex *c3, *c4;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("\n enter real and imaginary parts of c1 and c2 \n");</a:t>
            </a:r>
          </a:p>
          <a:p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("%d %d %d %d", &amp;c1.a,&amp;c1.b, &amp;c2.a,&amp;c2.b);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("\n print c1 =%d +  %d </a:t>
            </a:r>
            <a:r>
              <a:rPr lang="en-US" dirty="0" err="1"/>
              <a:t>i</a:t>
            </a:r>
            <a:r>
              <a:rPr lang="en-US" dirty="0"/>
              <a:t>, c2 = %d +  %d </a:t>
            </a:r>
            <a:r>
              <a:rPr lang="en-US" dirty="0" err="1"/>
              <a:t>i</a:t>
            </a:r>
            <a:r>
              <a:rPr lang="en-US" dirty="0"/>
              <a:t> \n", c1.a,c1.b,c2.a,c2.b);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80A08A2-7367-A7EE-02A7-BE0E73236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91AA4D8-50F9-58CA-F06F-754CA633DFB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/>
        </p:blipFill>
        <p:spPr>
          <a:xfrm>
            <a:off x="6346371" y="2428195"/>
            <a:ext cx="5845629" cy="383834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FCEEC-C873-99CC-8E73-2478513E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794-1845-4CE3-AF7E-8810EA3A3779}" type="datetime1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77A06-E52D-EB9F-FCD6-688D320F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@Renu Jain, C Programming and Data Structures, JKLU, Jaipur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1CADB-C8E8-1AE0-F271-C1392446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8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7A666-68E1-E891-BF0A-7C25FF9B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allocation of memory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5C467-140C-4D3B-4488-EE3A228CFA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45134-3464-BFCA-94E6-7427BA162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8815" y="1690688"/>
            <a:ext cx="5879514" cy="4941606"/>
          </a:xfrm>
        </p:spPr>
        <p:txBody>
          <a:bodyPr>
            <a:normAutofit fontScale="47500" lnSpcReduction="20000"/>
          </a:bodyPr>
          <a:lstStyle/>
          <a:p>
            <a:r>
              <a:rPr lang="en-IN" dirty="0"/>
              <a:t>#include&lt;stdio.h&gt;</a:t>
            </a:r>
          </a:p>
          <a:p>
            <a:r>
              <a:rPr lang="en-IN" dirty="0"/>
              <a:t>#include&lt;stdlib.h&gt;</a:t>
            </a:r>
          </a:p>
          <a:p>
            <a:r>
              <a:rPr lang="en-IN" dirty="0"/>
              <a:t>struct complex{int a;</a:t>
            </a:r>
          </a:p>
          <a:p>
            <a:r>
              <a:rPr lang="en-IN" dirty="0"/>
              <a:t>	           int b;};</a:t>
            </a:r>
          </a:p>
          <a:p>
            <a:r>
              <a:rPr lang="en-IN" dirty="0"/>
              <a:t>int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struct complex c1, c2;</a:t>
            </a:r>
          </a:p>
          <a:p>
            <a:r>
              <a:rPr lang="en-IN" dirty="0"/>
              <a:t>	struct complex *c3, *c4;</a:t>
            </a:r>
          </a:p>
          <a:p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real and imaginary parts of c1 and c2 \n");</a:t>
            </a:r>
          </a:p>
          <a:p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("%d %d %d %d", &amp;c1.a,&amp;c1.b, &amp;c2.a,&amp;c2.b);</a:t>
            </a:r>
          </a:p>
          <a:p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print c1 =%d +  %d </a:t>
            </a:r>
            <a:r>
              <a:rPr lang="en-IN" dirty="0" err="1"/>
              <a:t>i</a:t>
            </a:r>
            <a:r>
              <a:rPr lang="en-IN" dirty="0"/>
              <a:t>, c2 = %d +  %d </a:t>
            </a:r>
            <a:r>
              <a:rPr lang="en-IN" dirty="0" err="1"/>
              <a:t>i</a:t>
            </a:r>
            <a:r>
              <a:rPr lang="en-IN" dirty="0"/>
              <a:t> \n", c1.a,c1.b,c2.a,c2.b);</a:t>
            </a:r>
          </a:p>
          <a:p>
            <a:r>
              <a:rPr lang="en-IN" dirty="0"/>
              <a:t>	c3 = (struct complex*)malloc (</a:t>
            </a:r>
            <a:r>
              <a:rPr lang="en-IN" dirty="0" err="1"/>
              <a:t>sizeof</a:t>
            </a:r>
            <a:r>
              <a:rPr lang="en-IN" dirty="0"/>
              <a:t>(struct complex));</a:t>
            </a:r>
          </a:p>
          <a:p>
            <a:r>
              <a:rPr lang="en-IN" dirty="0"/>
              <a:t>	c4 = (struct complex*)malloc (</a:t>
            </a:r>
            <a:r>
              <a:rPr lang="en-IN" dirty="0" err="1"/>
              <a:t>sizeof</a:t>
            </a:r>
            <a:r>
              <a:rPr lang="en-IN" dirty="0"/>
              <a:t>(struct complex));</a:t>
            </a:r>
          </a:p>
          <a:p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("enter real and imaginary parts of c3 and c4 \n");</a:t>
            </a:r>
          </a:p>
          <a:p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("%d %d %d %d", &amp;c3-&gt;a,&amp;c3-&gt;b, &amp;c4-&gt;a,&amp;c4-&gt;b);</a:t>
            </a:r>
          </a:p>
          <a:p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print c3 =%d +  %d </a:t>
            </a:r>
            <a:r>
              <a:rPr lang="en-IN" dirty="0" err="1"/>
              <a:t>i</a:t>
            </a:r>
            <a:r>
              <a:rPr lang="en-IN" dirty="0"/>
              <a:t>, c4 = %d +  %d </a:t>
            </a:r>
            <a:r>
              <a:rPr lang="en-IN" dirty="0" err="1"/>
              <a:t>i</a:t>
            </a:r>
            <a:r>
              <a:rPr lang="en-IN" dirty="0"/>
              <a:t> ", c3-&gt;a,c3-&gt;b,c4-&gt;a,c4-&gt;b);</a:t>
            </a:r>
          </a:p>
          <a:p>
            <a:r>
              <a:rPr lang="en-IN" dirty="0"/>
              <a:t>	return 0;</a:t>
            </a:r>
          </a:p>
          <a:p>
            <a:r>
              <a:rPr lang="en-IN" dirty="0"/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B85A2-FE22-4D49-2210-ADD49BA8B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7C2C476-1D9B-19B5-1193-764E91FE848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38329" y="2505075"/>
            <a:ext cx="5050929" cy="3684588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A1B975-458C-1BCD-E185-94F0F7319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D9BD-FA6B-486C-9BBE-0F7468F86A11}" type="datetime1">
              <a:rPr lang="en-US" smtClean="0"/>
              <a:t>8/6/2024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E369D5-E9A7-C591-BBD7-72DB6D220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@Renu Jain, C Programming and Data Structures, JKLU, Jaipur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F22DB7-5B8C-30C2-9CE2-227E4E20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6F80-EE00-417C-8457-23A8D61E35A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61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BB4DAB0-000A-A4F0-817B-6992BFF5E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20098" cy="72004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2A465A5-34CD-EE53-38B5-3349F1DF3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973183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F27FD9D-394E-9C2C-09B4-E011BD324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285" y="1232262"/>
            <a:ext cx="6008915" cy="5489214"/>
          </a:xfrm>
        </p:spPr>
        <p:txBody>
          <a:bodyPr>
            <a:normAutofit fontScale="47500" lnSpcReduction="20000"/>
          </a:bodyPr>
          <a:lstStyle/>
          <a:p>
            <a:r>
              <a:rPr lang="en-IN" dirty="0"/>
              <a:t>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/>
              <a:t>#include&lt;stdlib.h&gt;</a:t>
            </a:r>
          </a:p>
          <a:p>
            <a:r>
              <a:rPr lang="en-IN" dirty="0"/>
              <a:t>struct complex{int a;   int b;};</a:t>
            </a:r>
          </a:p>
          <a:p>
            <a:r>
              <a:rPr lang="en-IN" dirty="0"/>
              <a:t>struct complex add(struct complex, struct complex);</a:t>
            </a:r>
          </a:p>
          <a:p>
            <a:r>
              <a:rPr lang="en-IN" dirty="0"/>
              <a:t>int main()	struct complex c1, c2, c5; struct complex *c3, *c4;</a:t>
            </a:r>
          </a:p>
          <a:p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real and imaginary parts of c1 and c2 \n");</a:t>
            </a:r>
          </a:p>
          <a:p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("%d %d %d %d", &amp;c1.a,&amp;c1.b, &amp;c2.a,&amp;c2.b);</a:t>
            </a:r>
          </a:p>
          <a:p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print c1 =%d +  %d </a:t>
            </a:r>
            <a:r>
              <a:rPr lang="en-IN" dirty="0" err="1"/>
              <a:t>i</a:t>
            </a:r>
            <a:r>
              <a:rPr lang="en-IN" dirty="0"/>
              <a:t>, c2 = %d +  %d </a:t>
            </a:r>
            <a:r>
              <a:rPr lang="en-IN" dirty="0" err="1"/>
              <a:t>i</a:t>
            </a:r>
            <a:r>
              <a:rPr lang="en-IN" dirty="0"/>
              <a:t> \n", c1.a,c1.b,c2.a,c2.b);</a:t>
            </a:r>
          </a:p>
          <a:p>
            <a:r>
              <a:rPr lang="en-IN" dirty="0"/>
              <a:t>	c3 = (struct complex*)malloc (</a:t>
            </a:r>
            <a:r>
              <a:rPr lang="en-IN" dirty="0" err="1"/>
              <a:t>sizeof</a:t>
            </a:r>
            <a:r>
              <a:rPr lang="en-IN" dirty="0"/>
              <a:t>(struct complex));</a:t>
            </a:r>
          </a:p>
          <a:p>
            <a:r>
              <a:rPr lang="en-IN" dirty="0"/>
              <a:t>	c4 = (struct complex*)malloc (</a:t>
            </a:r>
            <a:r>
              <a:rPr lang="en-IN" dirty="0" err="1"/>
              <a:t>sizeof</a:t>
            </a:r>
            <a:r>
              <a:rPr lang="en-IN" dirty="0"/>
              <a:t>(struct complex));</a:t>
            </a:r>
          </a:p>
          <a:p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("enter real and imaginary parts of c3 and c4 \n");</a:t>
            </a:r>
          </a:p>
          <a:p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("%d %d %d %d", &amp;c3-&gt;a,&amp;c3-&gt;b, &amp;c4-&gt;a,&amp;c4-&gt;b);</a:t>
            </a:r>
          </a:p>
          <a:p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print c3 =%d +  %d </a:t>
            </a:r>
            <a:r>
              <a:rPr lang="en-IN" dirty="0" err="1"/>
              <a:t>i</a:t>
            </a:r>
            <a:r>
              <a:rPr lang="en-IN" dirty="0"/>
              <a:t>, c4 = %d +  %d </a:t>
            </a:r>
            <a:r>
              <a:rPr lang="en-IN" dirty="0" err="1"/>
              <a:t>i</a:t>
            </a:r>
            <a:r>
              <a:rPr lang="en-IN" dirty="0"/>
              <a:t> ", c3-&gt;a,c3-&gt;b,c4-&gt;a,c4-&gt;b);</a:t>
            </a:r>
          </a:p>
          <a:p>
            <a:r>
              <a:rPr lang="en-IN" dirty="0"/>
              <a:t>	c5 = add(c1,c2);</a:t>
            </a:r>
          </a:p>
          <a:p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print c5 =%d +  %d </a:t>
            </a:r>
            <a:r>
              <a:rPr lang="en-IN" dirty="0" err="1"/>
              <a:t>i</a:t>
            </a:r>
            <a:r>
              <a:rPr lang="en-IN" dirty="0"/>
              <a:t> \n", c5.a,c5.b); return 0;}</a:t>
            </a:r>
          </a:p>
          <a:p>
            <a:r>
              <a:rPr lang="en-IN" dirty="0"/>
              <a:t>struct complex add(struct complex c1, struct complex c2)</a:t>
            </a:r>
          </a:p>
          <a:p>
            <a:r>
              <a:rPr lang="en-IN" dirty="0"/>
              <a:t>{struct complex c3;</a:t>
            </a:r>
          </a:p>
          <a:p>
            <a:r>
              <a:rPr lang="en-IN" dirty="0"/>
              <a:t>c3.a = c1.a +c2.a;</a:t>
            </a:r>
          </a:p>
          <a:p>
            <a:r>
              <a:rPr lang="en-IN" dirty="0"/>
              <a:t>c3.b = c1.b +c2.b;</a:t>
            </a:r>
          </a:p>
          <a:p>
            <a:r>
              <a:rPr lang="en-IN" dirty="0"/>
              <a:t>return(c3);}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02C9972-32BD-FDFE-891B-AB3C57BDA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25000" lnSpcReduction="20000"/>
          </a:bodyPr>
          <a:lstStyle/>
          <a:p>
            <a:endParaRPr lang="en-IN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5B71B15C-15B4-77E5-1E15-C7AC6A58082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66963" y="1872343"/>
            <a:ext cx="4793661" cy="4317320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E213A1-94DE-71F8-DFEF-C0EA8CDE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75756"/>
            <a:ext cx="2743200" cy="45719"/>
          </a:xfrm>
        </p:spPr>
        <p:txBody>
          <a:bodyPr/>
          <a:lstStyle/>
          <a:p>
            <a:fld id="{D172D9BD-FA6B-486C-9BBE-0F7468F86A11}" type="datetime1">
              <a:rPr lang="en-US" smtClean="0"/>
              <a:t>8/6/2024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E1DD2-4AE7-BB29-A9E1-CCE3ED39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@Renu Jain, C Programming and Data Structures, JKLU, Jaipur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DC5145-E3DE-67F7-ACD1-49E10355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6F80-EE00-417C-8457-23A8D61E35A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42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0874B9B-31C0-F0D3-F81F-1826CC8D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Array of structures</a:t>
            </a: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075CD29-15FF-06CA-933B-3366D3788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struct  student { int </a:t>
            </a:r>
            <a:r>
              <a:rPr lang="en-US" dirty="0" err="1"/>
              <a:t>rollno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              char name[20];</a:t>
            </a:r>
          </a:p>
          <a:p>
            <a:pPr marL="0" indent="0">
              <a:buNone/>
            </a:pPr>
            <a:r>
              <a:rPr lang="en-US" dirty="0"/>
              <a:t>                              float </a:t>
            </a:r>
            <a:r>
              <a:rPr lang="en-US" dirty="0" err="1"/>
              <a:t>gd_point</a:t>
            </a:r>
            <a:r>
              <a:rPr lang="en-US" dirty="0"/>
              <a:t>[5];</a:t>
            </a:r>
          </a:p>
          <a:p>
            <a:pPr marL="0" indent="0">
              <a:buNone/>
            </a:pPr>
            <a:r>
              <a:rPr lang="en-US" dirty="0"/>
              <a:t>                           };</a:t>
            </a:r>
          </a:p>
          <a:p>
            <a:pPr marL="0" indent="0">
              <a:buNone/>
            </a:pPr>
            <a:r>
              <a:rPr lang="en-US" dirty="0"/>
              <a:t>Three ways of declaring:</a:t>
            </a:r>
          </a:p>
          <a:p>
            <a:pPr marL="0" indent="0">
              <a:buNone/>
            </a:pPr>
            <a:r>
              <a:rPr lang="en-US" dirty="0"/>
              <a:t>Struct student s1;</a:t>
            </a:r>
          </a:p>
          <a:p>
            <a:pPr marL="0" indent="0">
              <a:buNone/>
            </a:pPr>
            <a:r>
              <a:rPr lang="en-US" dirty="0"/>
              <a:t>Struct student *s1;</a:t>
            </a:r>
          </a:p>
          <a:p>
            <a:pPr marL="0" indent="0">
              <a:buNone/>
            </a:pPr>
            <a:r>
              <a:rPr lang="en-US" dirty="0"/>
              <a:t>Struct student s1[5];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7713D6-3F3F-AAA2-8228-B3227483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D9BD-FA6B-486C-9BBE-0F7468F86A11}" type="datetime1">
              <a:rPr lang="en-US" smtClean="0"/>
              <a:t>8/7/2024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58E7B9-8722-A3C6-BCD1-CE4E2F38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@Renu Jain, C Programming and Data Structures, JKLU, Jaipur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0FC717-0B0F-CD7A-68D3-C4520AB8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6F80-EE00-417C-8457-23A8D61E35A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50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51545-8450-A6EA-B16C-B0DE3FFC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9400" cy="47307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7A8F1-7DF0-E69A-22EB-0547ADFB5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29" y="1066800"/>
            <a:ext cx="11908971" cy="579120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#include&lt;stdio.h&gt;</a:t>
            </a:r>
          </a:p>
          <a:p>
            <a:r>
              <a:rPr lang="en-IN" dirty="0"/>
              <a:t>#include&lt;stdlib.h&gt;</a:t>
            </a:r>
          </a:p>
          <a:p>
            <a:r>
              <a:rPr lang="en-IN" dirty="0"/>
              <a:t> struct student{int </a:t>
            </a:r>
            <a:r>
              <a:rPr lang="en-IN" dirty="0" err="1"/>
              <a:t>rollno</a:t>
            </a:r>
            <a:r>
              <a:rPr lang="en-IN" dirty="0"/>
              <a:t>;  char name[20]; float </a:t>
            </a:r>
            <a:r>
              <a:rPr lang="en-IN" dirty="0" err="1"/>
              <a:t>gd_point</a:t>
            </a:r>
            <a:r>
              <a:rPr lang="en-IN" dirty="0"/>
              <a:t>[5];};   		   </a:t>
            </a:r>
          </a:p>
          <a:p>
            <a:r>
              <a:rPr lang="en-IN" dirty="0"/>
              <a:t>float </a:t>
            </a:r>
            <a:r>
              <a:rPr lang="en-IN" dirty="0" err="1"/>
              <a:t>avg_point</a:t>
            </a:r>
            <a:r>
              <a:rPr lang="en-IN" dirty="0"/>
              <a:t>(struct student);</a:t>
            </a:r>
          </a:p>
          <a:p>
            <a:r>
              <a:rPr lang="en-IN" dirty="0"/>
              <a:t>int main(){</a:t>
            </a:r>
          </a:p>
          <a:p>
            <a:r>
              <a:rPr lang="en-IN" dirty="0"/>
              <a:t>	struct student c1, s[5], *c2;</a:t>
            </a:r>
          </a:p>
          <a:p>
            <a:r>
              <a:rPr lang="en-IN" dirty="0"/>
              <a:t>	float </a:t>
            </a:r>
            <a:r>
              <a:rPr lang="en-IN" dirty="0" err="1"/>
              <a:t>avg</a:t>
            </a:r>
            <a:r>
              <a:rPr lang="en-IN" dirty="0"/>
              <a:t>;</a:t>
            </a:r>
          </a:p>
          <a:p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roll no, name and 5 grade points for one student in c1 \n");</a:t>
            </a:r>
          </a:p>
          <a:p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("%d %s", &amp;c1.rollno,c1.name);</a:t>
            </a:r>
          </a:p>
          <a:p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print student c1 </a:t>
            </a:r>
            <a:r>
              <a:rPr lang="en-IN" dirty="0" err="1"/>
              <a:t>rollno</a:t>
            </a:r>
            <a:r>
              <a:rPr lang="en-IN" dirty="0"/>
              <a:t>  =%d, name = %s\n", c1.rollno, c1.name);</a:t>
            </a:r>
          </a:p>
          <a:p>
            <a:r>
              <a:rPr lang="en-IN" dirty="0"/>
              <a:t>	for(int </a:t>
            </a:r>
            <a:r>
              <a:rPr lang="en-IN" dirty="0" err="1"/>
              <a:t>i</a:t>
            </a:r>
            <a:r>
              <a:rPr lang="en-IN" dirty="0"/>
              <a:t>=0;i&lt;5;i++)</a:t>
            </a:r>
          </a:p>
          <a:p>
            <a:r>
              <a:rPr lang="en-IN" dirty="0"/>
              <a:t>	{</a:t>
            </a:r>
            <a:r>
              <a:rPr lang="en-IN" dirty="0" err="1"/>
              <a:t>scanf</a:t>
            </a:r>
            <a:r>
              <a:rPr lang="en-IN" dirty="0"/>
              <a:t>("%f", &amp;c1.gd_point[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</a:t>
            </a:r>
            <a:r>
              <a:rPr lang="en-IN" dirty="0" err="1"/>
              <a:t>gd_point</a:t>
            </a:r>
            <a:r>
              <a:rPr lang="en-IN" dirty="0"/>
              <a:t>[ %d ]= %f\n", </a:t>
            </a:r>
            <a:r>
              <a:rPr lang="en-IN" dirty="0" err="1"/>
              <a:t>i</a:t>
            </a:r>
            <a:r>
              <a:rPr lang="en-IN" dirty="0"/>
              <a:t>, c1.gd_point[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DE0BA-2279-E8DB-6431-0CA7615E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1B3B-8055-4AFB-B19D-3138F5D770DB}" type="datetime1">
              <a:rPr lang="en-US" smtClean="0"/>
              <a:t>8/7/2024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69323-F207-00FD-12D5-488C5BDB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@Renu Jain, C Programming and Data Structures, JKLU, Jaipur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D14BB-4A82-CCDE-BE18-AE5DB226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6F80-EE00-417C-8457-23A8D61E35A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8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90331-5B39-21E8-7426-0AAE3243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ABF2-F162-30F5-F0E5-949027A7D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907486" cy="5289550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             </a:t>
            </a:r>
            <a:r>
              <a:rPr lang="en-IN" dirty="0" err="1"/>
              <a:t>avg</a:t>
            </a:r>
            <a:r>
              <a:rPr lang="en-IN" dirty="0"/>
              <a:t> = </a:t>
            </a:r>
            <a:r>
              <a:rPr lang="en-IN" dirty="0" err="1"/>
              <a:t>avg_point</a:t>
            </a:r>
            <a:r>
              <a:rPr lang="en-IN" dirty="0"/>
              <a:t>(c1);</a:t>
            </a:r>
          </a:p>
          <a:p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average grad point of c1 student = %f\n", </a:t>
            </a:r>
            <a:r>
              <a:rPr lang="en-IN" dirty="0" err="1"/>
              <a:t>avg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	for(int </a:t>
            </a:r>
            <a:r>
              <a:rPr lang="en-IN" dirty="0" err="1"/>
              <a:t>i</a:t>
            </a:r>
            <a:r>
              <a:rPr lang="en-IN" dirty="0"/>
              <a:t>=0;i&lt;5;i++)</a:t>
            </a:r>
          </a:p>
          <a:p>
            <a:r>
              <a:rPr lang="en-IN" dirty="0"/>
              <a:t>	 {</a:t>
            </a:r>
            <a:r>
              <a:rPr lang="en-IN" dirty="0" err="1"/>
              <a:t>printf</a:t>
            </a:r>
            <a:r>
              <a:rPr lang="en-IN" dirty="0"/>
              <a:t>("\n enter roll no, name and 5 grade points for each s[</a:t>
            </a:r>
            <a:r>
              <a:rPr lang="en-IN" dirty="0" err="1"/>
              <a:t>i</a:t>
            </a:r>
            <a:r>
              <a:rPr lang="en-IN" dirty="0"/>
              <a:t>], </a:t>
            </a:r>
            <a:r>
              <a:rPr lang="en-IN" dirty="0" err="1"/>
              <a:t>i</a:t>
            </a:r>
            <a:r>
              <a:rPr lang="en-IN" dirty="0"/>
              <a:t>= %d \n", 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r>
              <a:rPr lang="en-IN" dirty="0"/>
              <a:t>	  </a:t>
            </a:r>
            <a:r>
              <a:rPr lang="en-IN" dirty="0" err="1"/>
              <a:t>scanf</a:t>
            </a:r>
            <a:r>
              <a:rPr lang="en-IN" dirty="0"/>
              <a:t>("%d %s", &amp;s[</a:t>
            </a:r>
            <a:r>
              <a:rPr lang="en-IN" dirty="0" err="1"/>
              <a:t>i</a:t>
            </a:r>
            <a:r>
              <a:rPr lang="en-IN" dirty="0"/>
              <a:t>].</a:t>
            </a:r>
            <a:r>
              <a:rPr lang="en-IN" dirty="0" err="1"/>
              <a:t>rollno,s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].name);</a:t>
            </a:r>
          </a:p>
          <a:p>
            <a:r>
              <a:rPr lang="en-IN" dirty="0"/>
              <a:t>	  </a:t>
            </a:r>
            <a:r>
              <a:rPr lang="en-IN" dirty="0" err="1"/>
              <a:t>printf</a:t>
            </a:r>
            <a:r>
              <a:rPr lang="en-IN" dirty="0"/>
              <a:t>("\n student s[ %d] </a:t>
            </a:r>
            <a:r>
              <a:rPr lang="en-IN" dirty="0" err="1"/>
              <a:t>rollno</a:t>
            </a:r>
            <a:r>
              <a:rPr lang="en-IN" dirty="0"/>
              <a:t>  =%d, name = %s\n", </a:t>
            </a:r>
            <a:r>
              <a:rPr lang="en-IN" dirty="0" err="1"/>
              <a:t>i</a:t>
            </a:r>
            <a:r>
              <a:rPr lang="en-IN" dirty="0"/>
              <a:t>, s[</a:t>
            </a:r>
            <a:r>
              <a:rPr lang="en-IN" dirty="0" err="1"/>
              <a:t>i</a:t>
            </a:r>
            <a:r>
              <a:rPr lang="en-IN" dirty="0"/>
              <a:t>].</a:t>
            </a:r>
            <a:r>
              <a:rPr lang="en-IN" dirty="0" err="1"/>
              <a:t>rollno,s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].name);</a:t>
            </a:r>
          </a:p>
          <a:p>
            <a:r>
              <a:rPr lang="en-IN" dirty="0"/>
              <a:t>	  for(int j=0;j&lt;5;j++)</a:t>
            </a:r>
          </a:p>
          <a:p>
            <a:r>
              <a:rPr lang="en-IN" dirty="0"/>
              <a:t>	    {</a:t>
            </a:r>
            <a:r>
              <a:rPr lang="en-IN" dirty="0" err="1"/>
              <a:t>scanf</a:t>
            </a:r>
            <a:r>
              <a:rPr lang="en-IN" dirty="0"/>
              <a:t>("%f", &amp;s[</a:t>
            </a:r>
            <a:r>
              <a:rPr lang="en-IN" dirty="0" err="1"/>
              <a:t>i</a:t>
            </a:r>
            <a:r>
              <a:rPr lang="en-IN" dirty="0"/>
              <a:t>].</a:t>
            </a:r>
            <a:r>
              <a:rPr lang="en-IN" dirty="0" err="1"/>
              <a:t>gd_point</a:t>
            </a:r>
            <a:r>
              <a:rPr lang="en-IN" dirty="0"/>
              <a:t>[j]);</a:t>
            </a:r>
          </a:p>
          <a:p>
            <a:r>
              <a:rPr lang="en-IN" dirty="0"/>
              <a:t>	     </a:t>
            </a:r>
            <a:r>
              <a:rPr lang="en-IN" dirty="0" err="1"/>
              <a:t>printf</a:t>
            </a:r>
            <a:r>
              <a:rPr lang="en-IN" dirty="0"/>
              <a:t>("\n </a:t>
            </a:r>
            <a:r>
              <a:rPr lang="en-IN" dirty="0" err="1"/>
              <a:t>gd_point</a:t>
            </a:r>
            <a:r>
              <a:rPr lang="en-IN" dirty="0"/>
              <a:t>[ %d ]= %f\n", j, s[</a:t>
            </a:r>
            <a:r>
              <a:rPr lang="en-IN" dirty="0" err="1"/>
              <a:t>i</a:t>
            </a:r>
            <a:r>
              <a:rPr lang="en-IN" dirty="0"/>
              <a:t>].</a:t>
            </a:r>
            <a:r>
              <a:rPr lang="en-IN" dirty="0" err="1"/>
              <a:t>gd_point</a:t>
            </a:r>
            <a:r>
              <a:rPr lang="en-IN" dirty="0"/>
              <a:t>[j]);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	 }</a:t>
            </a:r>
          </a:p>
          <a:p>
            <a:r>
              <a:rPr lang="en-IN" dirty="0"/>
              <a:t>	return 0;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1EBB8-D6FE-D040-FFB5-C210CC79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1B3B-8055-4AFB-B19D-3138F5D770DB}" type="datetime1">
              <a:rPr lang="en-US" smtClean="0"/>
              <a:t>8/7/2024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F8579-F97C-89D6-3237-99E8C5A65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@Renu Jain, C Programming and Data Structures, JKLU, Jaipur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2DEDB-2DFB-4F7E-2B4E-EC0DF25A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6F80-EE00-417C-8457-23A8D61E35A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89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E19E-B289-2713-B015-79074118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F8743-8268-850C-89B8-27B8E588B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float </a:t>
            </a:r>
            <a:r>
              <a:rPr lang="en-IN" dirty="0" err="1"/>
              <a:t>avg_point</a:t>
            </a:r>
            <a:r>
              <a:rPr lang="en-IN" dirty="0"/>
              <a:t>(struct student s)</a:t>
            </a:r>
          </a:p>
          <a:p>
            <a:pPr marL="0" indent="0">
              <a:buNone/>
            </a:pPr>
            <a:r>
              <a:rPr lang="en-IN" dirty="0"/>
              <a:t>{ float </a:t>
            </a:r>
            <a:r>
              <a:rPr lang="en-IN" dirty="0" err="1"/>
              <a:t>avg</a:t>
            </a:r>
            <a:r>
              <a:rPr lang="en-IN" dirty="0"/>
              <a:t>, sum=0;</a:t>
            </a:r>
          </a:p>
          <a:p>
            <a:pPr marL="0" indent="0">
              <a:buNone/>
            </a:pPr>
            <a:r>
              <a:rPr lang="en-IN" dirty="0"/>
              <a:t>for(int </a:t>
            </a:r>
            <a:r>
              <a:rPr lang="en-IN" dirty="0" err="1"/>
              <a:t>i</a:t>
            </a:r>
            <a:r>
              <a:rPr lang="en-IN" dirty="0"/>
              <a:t>=0;i&lt;5;i++)</a:t>
            </a:r>
          </a:p>
          <a:p>
            <a:pPr marL="0" indent="0">
              <a:buNone/>
            </a:pPr>
            <a:r>
              <a:rPr lang="en-IN" dirty="0"/>
              <a:t>sum = sum + </a:t>
            </a:r>
            <a:r>
              <a:rPr lang="en-IN" dirty="0" err="1"/>
              <a:t>s.gd_point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pPr marL="0" indent="0">
              <a:buNone/>
            </a:pPr>
            <a:r>
              <a:rPr lang="en-IN" dirty="0" err="1"/>
              <a:t>avg</a:t>
            </a:r>
            <a:r>
              <a:rPr lang="en-IN" dirty="0"/>
              <a:t> = sum/5;</a:t>
            </a:r>
          </a:p>
          <a:p>
            <a:pPr marL="0" indent="0">
              <a:buNone/>
            </a:pPr>
            <a:r>
              <a:rPr lang="en-IN" dirty="0"/>
              <a:t>return </a:t>
            </a:r>
            <a:r>
              <a:rPr lang="en-IN" dirty="0" err="1"/>
              <a:t>avg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93C57-E57E-0904-820A-E692BE1A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1B3B-8055-4AFB-B19D-3138F5D770DB}" type="datetime1">
              <a:rPr lang="en-US" smtClean="0"/>
              <a:t>8/7/2024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FC692-F0DA-A838-7701-BA8F3E6E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@Renu Jain, C Programming and Data Structures, JKLU, Jaipur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CC13C-0768-D649-32A3-9ADB0BE3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6F80-EE00-417C-8457-23A8D61E35A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24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4248</TotalTime>
  <Words>1800</Words>
  <Application>Microsoft Office PowerPoint</Application>
  <PresentationFormat>Widescreen</PresentationFormat>
  <Paragraphs>179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Custom Design</vt:lpstr>
      <vt:lpstr>Structures in C</vt:lpstr>
      <vt:lpstr>Structure examples</vt:lpstr>
      <vt:lpstr>Complex numbers</vt:lpstr>
      <vt:lpstr>Dynamic allocation of memory</vt:lpstr>
      <vt:lpstr>PowerPoint Presentation</vt:lpstr>
      <vt:lpstr>Array of structures</vt:lpstr>
      <vt:lpstr>PowerPoint Presentation</vt:lpstr>
      <vt:lpstr>PowerPoint Presentation</vt:lpstr>
      <vt:lpstr>PowerPoint Presentation</vt:lpstr>
      <vt:lpstr>Output</vt:lpstr>
      <vt:lpstr>Dynamic allocation</vt:lpstr>
      <vt:lpstr>PowerPoint Presentation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acer</dc:creator>
  <cp:lastModifiedBy>Director IET</cp:lastModifiedBy>
  <cp:revision>127</cp:revision>
  <dcterms:created xsi:type="dcterms:W3CDTF">2016-07-21T09:51:10Z</dcterms:created>
  <dcterms:modified xsi:type="dcterms:W3CDTF">2024-08-08T06:12:08Z</dcterms:modified>
</cp:coreProperties>
</file>