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325" r:id="rId4"/>
    <p:sldId id="298" r:id="rId5"/>
    <p:sldId id="297" r:id="rId6"/>
    <p:sldId id="299" r:id="rId7"/>
    <p:sldId id="326" r:id="rId8"/>
    <p:sldId id="328" r:id="rId9"/>
    <p:sldId id="300" r:id="rId10"/>
    <p:sldId id="327" r:id="rId11"/>
    <p:sldId id="281" r:id="rId12"/>
    <p:sldId id="337" r:id="rId13"/>
    <p:sldId id="339" r:id="rId14"/>
    <p:sldId id="312" r:id="rId15"/>
    <p:sldId id="315" r:id="rId16"/>
    <p:sldId id="317" r:id="rId17"/>
    <p:sldId id="319" r:id="rId18"/>
    <p:sldId id="32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246362-A8B1-4C4A-B760-511DED1085AF}" v="49" dt="2024-08-13T05:38:50.4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63" d="100"/>
          <a:sy n="63" d="100"/>
        </p:scale>
        <p:origin x="764" y="5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rector IET" userId="edff4733-8ca3-4011-860b-ce3386950629" providerId="ADAL" clId="{38246362-A8B1-4C4A-B760-511DED1085AF}"/>
    <pc:docChg chg="custSel delSld modSld">
      <pc:chgData name="Director IET" userId="edff4733-8ca3-4011-860b-ce3386950629" providerId="ADAL" clId="{38246362-A8B1-4C4A-B760-511DED1085AF}" dt="2024-08-14T04:25:40.734" v="92" actId="2696"/>
      <pc:docMkLst>
        <pc:docMk/>
      </pc:docMkLst>
      <pc:sldChg chg="modSp">
        <pc:chgData name="Director IET" userId="edff4733-8ca3-4011-860b-ce3386950629" providerId="ADAL" clId="{38246362-A8B1-4C4A-B760-511DED1085AF}" dt="2024-08-13T05:34:17.920" v="53" actId="20577"/>
        <pc:sldMkLst>
          <pc:docMk/>
          <pc:sldMk cId="3924112855" sldId="281"/>
        </pc:sldMkLst>
        <pc:spChg chg="mod">
          <ac:chgData name="Director IET" userId="edff4733-8ca3-4011-860b-ce3386950629" providerId="ADAL" clId="{38246362-A8B1-4C4A-B760-511DED1085AF}" dt="2024-08-13T05:34:17.920" v="53" actId="20577"/>
          <ac:spMkLst>
            <pc:docMk/>
            <pc:sldMk cId="3924112855" sldId="281"/>
            <ac:spMk id="3" creationId="{00000000-0000-0000-0000-000000000000}"/>
          </ac:spMkLst>
        </pc:spChg>
      </pc:sldChg>
      <pc:sldChg chg="del">
        <pc:chgData name="Director IET" userId="edff4733-8ca3-4011-860b-ce3386950629" providerId="ADAL" clId="{38246362-A8B1-4C4A-B760-511DED1085AF}" dt="2024-08-13T05:31:38.815" v="0" actId="2696"/>
        <pc:sldMkLst>
          <pc:docMk/>
          <pc:sldMk cId="3740281782" sldId="282"/>
        </pc:sldMkLst>
      </pc:sldChg>
      <pc:sldChg chg="del">
        <pc:chgData name="Director IET" userId="edff4733-8ca3-4011-860b-ce3386950629" providerId="ADAL" clId="{38246362-A8B1-4C4A-B760-511DED1085AF}" dt="2024-08-13T05:31:38.815" v="0" actId="2696"/>
        <pc:sldMkLst>
          <pc:docMk/>
          <pc:sldMk cId="2830061307" sldId="301"/>
        </pc:sldMkLst>
      </pc:sldChg>
      <pc:sldChg chg="del">
        <pc:chgData name="Director IET" userId="edff4733-8ca3-4011-860b-ce3386950629" providerId="ADAL" clId="{38246362-A8B1-4C4A-B760-511DED1085AF}" dt="2024-08-13T05:31:38.815" v="0" actId="2696"/>
        <pc:sldMkLst>
          <pc:docMk/>
          <pc:sldMk cId="3681593592" sldId="302"/>
        </pc:sldMkLst>
      </pc:sldChg>
      <pc:sldChg chg="del">
        <pc:chgData name="Director IET" userId="edff4733-8ca3-4011-860b-ce3386950629" providerId="ADAL" clId="{38246362-A8B1-4C4A-B760-511DED1085AF}" dt="2024-08-13T05:31:38.815" v="0" actId="2696"/>
        <pc:sldMkLst>
          <pc:docMk/>
          <pc:sldMk cId="1180851054" sldId="303"/>
        </pc:sldMkLst>
      </pc:sldChg>
      <pc:sldChg chg="del">
        <pc:chgData name="Director IET" userId="edff4733-8ca3-4011-860b-ce3386950629" providerId="ADAL" clId="{38246362-A8B1-4C4A-B760-511DED1085AF}" dt="2024-08-13T05:31:38.815" v="0" actId="2696"/>
        <pc:sldMkLst>
          <pc:docMk/>
          <pc:sldMk cId="2259556910" sldId="304"/>
        </pc:sldMkLst>
      </pc:sldChg>
      <pc:sldChg chg="del">
        <pc:chgData name="Director IET" userId="edff4733-8ca3-4011-860b-ce3386950629" providerId="ADAL" clId="{38246362-A8B1-4C4A-B760-511DED1085AF}" dt="2024-08-13T05:31:38.815" v="0" actId="2696"/>
        <pc:sldMkLst>
          <pc:docMk/>
          <pc:sldMk cId="2526724635" sldId="305"/>
        </pc:sldMkLst>
      </pc:sldChg>
      <pc:sldChg chg="del">
        <pc:chgData name="Director IET" userId="edff4733-8ca3-4011-860b-ce3386950629" providerId="ADAL" clId="{38246362-A8B1-4C4A-B760-511DED1085AF}" dt="2024-08-13T05:31:38.815" v="0" actId="2696"/>
        <pc:sldMkLst>
          <pc:docMk/>
          <pc:sldMk cId="2508006278" sldId="306"/>
        </pc:sldMkLst>
      </pc:sldChg>
      <pc:sldChg chg="del">
        <pc:chgData name="Director IET" userId="edff4733-8ca3-4011-860b-ce3386950629" providerId="ADAL" clId="{38246362-A8B1-4C4A-B760-511DED1085AF}" dt="2024-08-13T05:31:38.815" v="0" actId="2696"/>
        <pc:sldMkLst>
          <pc:docMk/>
          <pc:sldMk cId="3572415602" sldId="307"/>
        </pc:sldMkLst>
      </pc:sldChg>
      <pc:sldChg chg="del">
        <pc:chgData name="Director IET" userId="edff4733-8ca3-4011-860b-ce3386950629" providerId="ADAL" clId="{38246362-A8B1-4C4A-B760-511DED1085AF}" dt="2024-08-13T05:31:38.815" v="0" actId="2696"/>
        <pc:sldMkLst>
          <pc:docMk/>
          <pc:sldMk cId="67354326" sldId="308"/>
        </pc:sldMkLst>
      </pc:sldChg>
      <pc:sldChg chg="del">
        <pc:chgData name="Director IET" userId="edff4733-8ca3-4011-860b-ce3386950629" providerId="ADAL" clId="{38246362-A8B1-4C4A-B760-511DED1085AF}" dt="2024-08-13T05:31:38.815" v="0" actId="2696"/>
        <pc:sldMkLst>
          <pc:docMk/>
          <pc:sldMk cId="2645456320" sldId="309"/>
        </pc:sldMkLst>
      </pc:sldChg>
      <pc:sldChg chg="del">
        <pc:chgData name="Director IET" userId="edff4733-8ca3-4011-860b-ce3386950629" providerId="ADAL" clId="{38246362-A8B1-4C4A-B760-511DED1085AF}" dt="2024-08-13T05:31:38.815" v="0" actId="2696"/>
        <pc:sldMkLst>
          <pc:docMk/>
          <pc:sldMk cId="1683197097" sldId="310"/>
        </pc:sldMkLst>
      </pc:sldChg>
      <pc:sldChg chg="del">
        <pc:chgData name="Director IET" userId="edff4733-8ca3-4011-860b-ce3386950629" providerId="ADAL" clId="{38246362-A8B1-4C4A-B760-511DED1085AF}" dt="2024-08-13T05:31:52.663" v="2" actId="2696"/>
        <pc:sldMkLst>
          <pc:docMk/>
          <pc:sldMk cId="2062452895" sldId="311"/>
        </pc:sldMkLst>
      </pc:sldChg>
      <pc:sldChg chg="del">
        <pc:chgData name="Director IET" userId="edff4733-8ca3-4011-860b-ce3386950629" providerId="ADAL" clId="{38246362-A8B1-4C4A-B760-511DED1085AF}" dt="2024-08-13T05:32:17.793" v="3" actId="2696"/>
        <pc:sldMkLst>
          <pc:docMk/>
          <pc:sldMk cId="2748263336" sldId="313"/>
        </pc:sldMkLst>
      </pc:sldChg>
      <pc:sldChg chg="del">
        <pc:chgData name="Director IET" userId="edff4733-8ca3-4011-860b-ce3386950629" providerId="ADAL" clId="{38246362-A8B1-4C4A-B760-511DED1085AF}" dt="2024-08-13T05:32:17.793" v="3" actId="2696"/>
        <pc:sldMkLst>
          <pc:docMk/>
          <pc:sldMk cId="924870780" sldId="314"/>
        </pc:sldMkLst>
      </pc:sldChg>
      <pc:sldChg chg="modSp mod">
        <pc:chgData name="Director IET" userId="edff4733-8ca3-4011-860b-ce3386950629" providerId="ADAL" clId="{38246362-A8B1-4C4A-B760-511DED1085AF}" dt="2024-08-13T05:35:55.501" v="89" actId="20577"/>
        <pc:sldMkLst>
          <pc:docMk/>
          <pc:sldMk cId="873008007" sldId="315"/>
        </pc:sldMkLst>
        <pc:spChg chg="mod">
          <ac:chgData name="Director IET" userId="edff4733-8ca3-4011-860b-ce3386950629" providerId="ADAL" clId="{38246362-A8B1-4C4A-B760-511DED1085AF}" dt="2024-08-13T05:35:43.644" v="75" actId="20577"/>
          <ac:spMkLst>
            <pc:docMk/>
            <pc:sldMk cId="873008007" sldId="315"/>
            <ac:spMk id="2" creationId="{00000000-0000-0000-0000-000000000000}"/>
          </ac:spMkLst>
        </pc:spChg>
        <pc:spChg chg="mod">
          <ac:chgData name="Director IET" userId="edff4733-8ca3-4011-860b-ce3386950629" providerId="ADAL" clId="{38246362-A8B1-4C4A-B760-511DED1085AF}" dt="2024-08-13T05:35:55.501" v="89" actId="20577"/>
          <ac:spMkLst>
            <pc:docMk/>
            <pc:sldMk cId="873008007" sldId="315"/>
            <ac:spMk id="3" creationId="{00000000-0000-0000-0000-000000000000}"/>
          </ac:spMkLst>
        </pc:spChg>
      </pc:sldChg>
      <pc:sldChg chg="del">
        <pc:chgData name="Director IET" userId="edff4733-8ca3-4011-860b-ce3386950629" providerId="ADAL" clId="{38246362-A8B1-4C4A-B760-511DED1085AF}" dt="2024-08-14T04:25:40.734" v="92" actId="2696"/>
        <pc:sldMkLst>
          <pc:docMk/>
          <pc:sldMk cId="2309842454" sldId="316"/>
        </pc:sldMkLst>
      </pc:sldChg>
      <pc:sldChg chg="modSp mod">
        <pc:chgData name="Director IET" userId="edff4733-8ca3-4011-860b-ce3386950629" providerId="ADAL" clId="{38246362-A8B1-4C4A-B760-511DED1085AF}" dt="2024-08-13T05:38:50.506" v="91" actId="27636"/>
        <pc:sldMkLst>
          <pc:docMk/>
          <pc:sldMk cId="3638053414" sldId="317"/>
        </pc:sldMkLst>
        <pc:spChg chg="mod">
          <ac:chgData name="Director IET" userId="edff4733-8ca3-4011-860b-ce3386950629" providerId="ADAL" clId="{38246362-A8B1-4C4A-B760-511DED1085AF}" dt="2024-08-13T05:38:50.506" v="91" actId="27636"/>
          <ac:spMkLst>
            <pc:docMk/>
            <pc:sldMk cId="3638053414" sldId="317"/>
            <ac:spMk id="7" creationId="{00000000-0000-0000-0000-000000000000}"/>
          </ac:spMkLst>
        </pc:spChg>
      </pc:sldChg>
      <pc:sldChg chg="del">
        <pc:chgData name="Director IET" userId="edff4733-8ca3-4011-860b-ce3386950629" providerId="ADAL" clId="{38246362-A8B1-4C4A-B760-511DED1085AF}" dt="2024-08-13T05:32:17.793" v="3" actId="2696"/>
        <pc:sldMkLst>
          <pc:docMk/>
          <pc:sldMk cId="3110620929" sldId="321"/>
        </pc:sldMkLst>
      </pc:sldChg>
      <pc:sldChg chg="del">
        <pc:chgData name="Director IET" userId="edff4733-8ca3-4011-860b-ce3386950629" providerId="ADAL" clId="{38246362-A8B1-4C4A-B760-511DED1085AF}" dt="2024-08-13T05:32:17.793" v="3" actId="2696"/>
        <pc:sldMkLst>
          <pc:docMk/>
          <pc:sldMk cId="3983609104" sldId="322"/>
        </pc:sldMkLst>
      </pc:sldChg>
      <pc:sldChg chg="del">
        <pc:chgData name="Director IET" userId="edff4733-8ca3-4011-860b-ce3386950629" providerId="ADAL" clId="{38246362-A8B1-4C4A-B760-511DED1085AF}" dt="2024-08-13T05:32:17.793" v="3" actId="2696"/>
        <pc:sldMkLst>
          <pc:docMk/>
          <pc:sldMk cId="3200834594" sldId="323"/>
        </pc:sldMkLst>
      </pc:sldChg>
      <pc:sldChg chg="del">
        <pc:chgData name="Director IET" userId="edff4733-8ca3-4011-860b-ce3386950629" providerId="ADAL" clId="{38246362-A8B1-4C4A-B760-511DED1085AF}" dt="2024-08-13T05:32:17.793" v="3" actId="2696"/>
        <pc:sldMkLst>
          <pc:docMk/>
          <pc:sldMk cId="2061430839" sldId="324"/>
        </pc:sldMkLst>
      </pc:sldChg>
      <pc:sldChg chg="modSp mod">
        <pc:chgData name="Director IET" userId="edff4733-8ca3-4011-860b-ce3386950629" providerId="ADAL" clId="{38246362-A8B1-4C4A-B760-511DED1085AF}" dt="2024-08-13T05:33:08.249" v="30" actId="27636"/>
        <pc:sldMkLst>
          <pc:docMk/>
          <pc:sldMk cId="1002610354" sldId="325"/>
        </pc:sldMkLst>
        <pc:spChg chg="mod">
          <ac:chgData name="Director IET" userId="edff4733-8ca3-4011-860b-ce3386950629" providerId="ADAL" clId="{38246362-A8B1-4C4A-B760-511DED1085AF}" dt="2024-08-13T05:33:08.249" v="30" actId="27636"/>
          <ac:spMkLst>
            <pc:docMk/>
            <pc:sldMk cId="1002610354" sldId="325"/>
            <ac:spMk id="3" creationId="{00000000-0000-0000-0000-000000000000}"/>
          </ac:spMkLst>
        </pc:spChg>
      </pc:sldChg>
      <pc:sldChg chg="del">
        <pc:chgData name="Director IET" userId="edff4733-8ca3-4011-860b-ce3386950629" providerId="ADAL" clId="{38246362-A8B1-4C4A-B760-511DED1085AF}" dt="2024-08-13T05:31:38.815" v="0" actId="2696"/>
        <pc:sldMkLst>
          <pc:docMk/>
          <pc:sldMk cId="4162996176" sldId="330"/>
        </pc:sldMkLst>
      </pc:sldChg>
      <pc:sldChg chg="del">
        <pc:chgData name="Director IET" userId="edff4733-8ca3-4011-860b-ce3386950629" providerId="ADAL" clId="{38246362-A8B1-4C4A-B760-511DED1085AF}" dt="2024-08-13T05:31:38.815" v="0" actId="2696"/>
        <pc:sldMkLst>
          <pc:docMk/>
          <pc:sldMk cId="2055998784" sldId="331"/>
        </pc:sldMkLst>
      </pc:sldChg>
      <pc:sldChg chg="del">
        <pc:chgData name="Director IET" userId="edff4733-8ca3-4011-860b-ce3386950629" providerId="ADAL" clId="{38246362-A8B1-4C4A-B760-511DED1085AF}" dt="2024-08-13T05:31:49.827" v="1" actId="2696"/>
        <pc:sldMkLst>
          <pc:docMk/>
          <pc:sldMk cId="2170073303" sldId="332"/>
        </pc:sldMkLst>
      </pc:sldChg>
      <pc:sldChg chg="del">
        <pc:chgData name="Director IET" userId="edff4733-8ca3-4011-860b-ce3386950629" providerId="ADAL" clId="{38246362-A8B1-4C4A-B760-511DED1085AF}" dt="2024-08-13T05:32:17.793" v="3" actId="2696"/>
        <pc:sldMkLst>
          <pc:docMk/>
          <pc:sldMk cId="243393227" sldId="334"/>
        </pc:sldMkLst>
      </pc:sldChg>
      <pc:sldChg chg="del">
        <pc:chgData name="Director IET" userId="edff4733-8ca3-4011-860b-ce3386950629" providerId="ADAL" clId="{38246362-A8B1-4C4A-B760-511DED1085AF}" dt="2024-08-13T05:32:17.793" v="3" actId="2696"/>
        <pc:sldMkLst>
          <pc:docMk/>
          <pc:sldMk cId="1743395582" sldId="335"/>
        </pc:sldMkLst>
      </pc:sldChg>
      <pc:sldChg chg="del">
        <pc:chgData name="Director IET" userId="edff4733-8ca3-4011-860b-ce3386950629" providerId="ADAL" clId="{38246362-A8B1-4C4A-B760-511DED1085AF}" dt="2024-08-14T04:25:40.734" v="92" actId="2696"/>
        <pc:sldMkLst>
          <pc:docMk/>
          <pc:sldMk cId="2690193134" sldId="336"/>
        </pc:sldMkLst>
      </pc:sldChg>
      <pc:sldChg chg="del">
        <pc:chgData name="Director IET" userId="edff4733-8ca3-4011-860b-ce3386950629" providerId="ADAL" clId="{38246362-A8B1-4C4A-B760-511DED1085AF}" dt="2024-08-13T05:31:52.663" v="2" actId="2696"/>
        <pc:sldMkLst>
          <pc:docMk/>
          <pc:sldMk cId="1953939127" sldId="338"/>
        </pc:sldMkLst>
      </pc:sldChg>
      <pc:sldChg chg="modSp mod">
        <pc:chgData name="Director IET" userId="edff4733-8ca3-4011-860b-ce3386950629" providerId="ADAL" clId="{38246362-A8B1-4C4A-B760-511DED1085AF}" dt="2024-08-13T05:35:10.854" v="60" actId="20577"/>
        <pc:sldMkLst>
          <pc:docMk/>
          <pc:sldMk cId="1670441789" sldId="339"/>
        </pc:sldMkLst>
        <pc:spChg chg="mod">
          <ac:chgData name="Director IET" userId="edff4733-8ca3-4011-860b-ce3386950629" providerId="ADAL" clId="{38246362-A8B1-4C4A-B760-511DED1085AF}" dt="2024-08-13T05:35:10.854" v="60" actId="20577"/>
          <ac:spMkLst>
            <pc:docMk/>
            <pc:sldMk cId="1670441789" sldId="339"/>
            <ac:spMk id="2" creationId="{00000000-0000-0000-0000-000000000000}"/>
          </ac:spMkLst>
        </pc:spChg>
      </pc:sldChg>
      <pc:sldChg chg="del">
        <pc:chgData name="Director IET" userId="edff4733-8ca3-4011-860b-ce3386950629" providerId="ADAL" clId="{38246362-A8B1-4C4A-B760-511DED1085AF}" dt="2024-08-13T05:31:38.815" v="0" actId="2696"/>
        <pc:sldMkLst>
          <pc:docMk/>
          <pc:sldMk cId="23002881" sldId="340"/>
        </pc:sldMkLst>
      </pc:sldChg>
      <pc:sldChg chg="del">
        <pc:chgData name="Director IET" userId="edff4733-8ca3-4011-860b-ce3386950629" providerId="ADAL" clId="{38246362-A8B1-4C4A-B760-511DED1085AF}" dt="2024-08-14T04:25:40.734" v="92" actId="2696"/>
        <pc:sldMkLst>
          <pc:docMk/>
          <pc:sldMk cId="3679230145" sldId="341"/>
        </pc:sldMkLst>
      </pc:sldChg>
      <pc:sldChg chg="del">
        <pc:chgData name="Director IET" userId="edff4733-8ca3-4011-860b-ce3386950629" providerId="ADAL" clId="{38246362-A8B1-4C4A-B760-511DED1085AF}" dt="2024-08-13T05:31:38.815" v="0" actId="2696"/>
        <pc:sldMkLst>
          <pc:docMk/>
          <pc:sldMk cId="59671754" sldId="342"/>
        </pc:sldMkLst>
      </pc:sldChg>
      <pc:sldChg chg="del">
        <pc:chgData name="Director IET" userId="edff4733-8ca3-4011-860b-ce3386950629" providerId="ADAL" clId="{38246362-A8B1-4C4A-B760-511DED1085AF}" dt="2024-08-13T05:31:38.815" v="0" actId="2696"/>
        <pc:sldMkLst>
          <pc:docMk/>
          <pc:sldMk cId="2686979533" sldId="34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2DE645-18CC-4366-BB21-34CD4DBD590C}" type="datetimeFigureOut">
              <a:rPr lang="en-IN" smtClean="0"/>
              <a:t>13-08-2024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4A8D41-9E31-4F53-93DE-9D3FEE56B9DD}" type="slidenum">
              <a:rPr lang="en-IN" smtClean="0"/>
              <a:t>‹#›</a:t>
            </a:fld>
            <a:endParaRPr lang="en-IN"/>
          </a:p>
        </p:txBody>
      </p:sp>
    </p:spTree>
    <p:extLst>
      <p:ext uri="{BB962C8B-B14F-4D97-AF65-F5344CB8AC3E}">
        <p14:creationId xmlns:p14="http://schemas.microsoft.com/office/powerpoint/2010/main" val="597870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1D10700-4BF8-4826-A956-EC716835149C}" type="datetime1">
              <a:rPr lang="en-US" smtClean="0"/>
              <a:t>8/13/2024</a:t>
            </a:fld>
            <a:endParaRPr lang="en-US"/>
          </a:p>
        </p:txBody>
      </p:sp>
      <p:sp>
        <p:nvSpPr>
          <p:cNvPr id="5" name="Footer Placeholder 4"/>
          <p:cNvSpPr>
            <a:spLocks noGrp="1"/>
          </p:cNvSpPr>
          <p:nvPr>
            <p:ph type="ftr" sz="quarter" idx="11"/>
          </p:nvPr>
        </p:nvSpPr>
        <p:spPr/>
        <p:txBody>
          <a:bodyPr/>
          <a:lstStyle/>
          <a:p>
            <a:r>
              <a:rPr lang="en-US"/>
              <a:t>@Dr. Renu Jain,  Data structures and algorithms, JKLU</a:t>
            </a:r>
          </a:p>
        </p:txBody>
      </p:sp>
      <p:sp>
        <p:nvSpPr>
          <p:cNvPr id="6" name="Slide Number Placeholder 5"/>
          <p:cNvSpPr>
            <a:spLocks noGrp="1"/>
          </p:cNvSpPr>
          <p:nvPr>
            <p:ph type="sldNum" sz="quarter" idx="12"/>
          </p:nvPr>
        </p:nvSpPr>
        <p:spPr/>
        <p:txBody>
          <a:bodyPr/>
          <a:lstStyle/>
          <a:p>
            <a:fld id="{67D28E28-63A0-41C7-9A34-6F619FBFB319}" type="slidenum">
              <a:rPr lang="en-US" smtClean="0"/>
              <a:t>‹#›</a:t>
            </a:fld>
            <a:endParaRPr lang="en-US"/>
          </a:p>
        </p:txBody>
      </p:sp>
    </p:spTree>
    <p:extLst>
      <p:ext uri="{BB962C8B-B14F-4D97-AF65-F5344CB8AC3E}">
        <p14:creationId xmlns:p14="http://schemas.microsoft.com/office/powerpoint/2010/main" val="3829679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8F2831-EC99-4D7B-98F5-6B7A84F3E676}" type="datetime1">
              <a:rPr lang="en-US" smtClean="0"/>
              <a:t>8/13/2024</a:t>
            </a:fld>
            <a:endParaRPr lang="en-US"/>
          </a:p>
        </p:txBody>
      </p:sp>
      <p:sp>
        <p:nvSpPr>
          <p:cNvPr id="5" name="Footer Placeholder 4"/>
          <p:cNvSpPr>
            <a:spLocks noGrp="1"/>
          </p:cNvSpPr>
          <p:nvPr>
            <p:ph type="ftr" sz="quarter" idx="11"/>
          </p:nvPr>
        </p:nvSpPr>
        <p:spPr/>
        <p:txBody>
          <a:bodyPr/>
          <a:lstStyle/>
          <a:p>
            <a:r>
              <a:rPr lang="en-US"/>
              <a:t>@Dr. Renu Jain,  Data structures and algorithms, JKLU</a:t>
            </a:r>
          </a:p>
        </p:txBody>
      </p:sp>
      <p:sp>
        <p:nvSpPr>
          <p:cNvPr id="6" name="Slide Number Placeholder 5"/>
          <p:cNvSpPr>
            <a:spLocks noGrp="1"/>
          </p:cNvSpPr>
          <p:nvPr>
            <p:ph type="sldNum" sz="quarter" idx="12"/>
          </p:nvPr>
        </p:nvSpPr>
        <p:spPr/>
        <p:txBody>
          <a:bodyPr/>
          <a:lstStyle/>
          <a:p>
            <a:fld id="{67D28E28-63A0-41C7-9A34-6F619FBFB319}" type="slidenum">
              <a:rPr lang="en-US" smtClean="0"/>
              <a:t>‹#›</a:t>
            </a:fld>
            <a:endParaRPr lang="en-US"/>
          </a:p>
        </p:txBody>
      </p:sp>
    </p:spTree>
    <p:extLst>
      <p:ext uri="{BB962C8B-B14F-4D97-AF65-F5344CB8AC3E}">
        <p14:creationId xmlns:p14="http://schemas.microsoft.com/office/powerpoint/2010/main" val="3922348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4B86A5-50C6-482B-A846-EE965D52A9DD}" type="datetime1">
              <a:rPr lang="en-US" smtClean="0"/>
              <a:t>8/13/2024</a:t>
            </a:fld>
            <a:endParaRPr lang="en-US"/>
          </a:p>
        </p:txBody>
      </p:sp>
      <p:sp>
        <p:nvSpPr>
          <p:cNvPr id="5" name="Footer Placeholder 4"/>
          <p:cNvSpPr>
            <a:spLocks noGrp="1"/>
          </p:cNvSpPr>
          <p:nvPr>
            <p:ph type="ftr" sz="quarter" idx="11"/>
          </p:nvPr>
        </p:nvSpPr>
        <p:spPr/>
        <p:txBody>
          <a:bodyPr/>
          <a:lstStyle/>
          <a:p>
            <a:r>
              <a:rPr lang="en-US"/>
              <a:t>@Dr. Renu Jain,  Data structures and algorithms, JKLU</a:t>
            </a:r>
          </a:p>
        </p:txBody>
      </p:sp>
      <p:sp>
        <p:nvSpPr>
          <p:cNvPr id="6" name="Slide Number Placeholder 5"/>
          <p:cNvSpPr>
            <a:spLocks noGrp="1"/>
          </p:cNvSpPr>
          <p:nvPr>
            <p:ph type="sldNum" sz="quarter" idx="12"/>
          </p:nvPr>
        </p:nvSpPr>
        <p:spPr/>
        <p:txBody>
          <a:bodyPr/>
          <a:lstStyle/>
          <a:p>
            <a:fld id="{67D28E28-63A0-41C7-9A34-6F619FBFB319}" type="slidenum">
              <a:rPr lang="en-US" smtClean="0"/>
              <a:t>‹#›</a:t>
            </a:fld>
            <a:endParaRPr lang="en-US"/>
          </a:p>
        </p:txBody>
      </p:sp>
    </p:spTree>
    <p:extLst>
      <p:ext uri="{BB962C8B-B14F-4D97-AF65-F5344CB8AC3E}">
        <p14:creationId xmlns:p14="http://schemas.microsoft.com/office/powerpoint/2010/main" val="446894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8E54EC-D4BA-4034-9A10-A2887E2AA072}" type="datetime1">
              <a:rPr lang="en-US" smtClean="0"/>
              <a:t>8/13/2024</a:t>
            </a:fld>
            <a:endParaRPr lang="en-US"/>
          </a:p>
        </p:txBody>
      </p:sp>
      <p:sp>
        <p:nvSpPr>
          <p:cNvPr id="5" name="Footer Placeholder 4"/>
          <p:cNvSpPr>
            <a:spLocks noGrp="1"/>
          </p:cNvSpPr>
          <p:nvPr>
            <p:ph type="ftr" sz="quarter" idx="11"/>
          </p:nvPr>
        </p:nvSpPr>
        <p:spPr/>
        <p:txBody>
          <a:bodyPr/>
          <a:lstStyle/>
          <a:p>
            <a:r>
              <a:rPr lang="en-US"/>
              <a:t>@Dr. Renu Jain,  Data structures and algorithms, JKLU</a:t>
            </a:r>
          </a:p>
        </p:txBody>
      </p:sp>
      <p:sp>
        <p:nvSpPr>
          <p:cNvPr id="6" name="Slide Number Placeholder 5"/>
          <p:cNvSpPr>
            <a:spLocks noGrp="1"/>
          </p:cNvSpPr>
          <p:nvPr>
            <p:ph type="sldNum" sz="quarter" idx="12"/>
          </p:nvPr>
        </p:nvSpPr>
        <p:spPr/>
        <p:txBody>
          <a:bodyPr/>
          <a:lstStyle/>
          <a:p>
            <a:fld id="{67D28E28-63A0-41C7-9A34-6F619FBFB319}" type="slidenum">
              <a:rPr lang="en-US" smtClean="0"/>
              <a:t>‹#›</a:t>
            </a:fld>
            <a:endParaRPr lang="en-US"/>
          </a:p>
        </p:txBody>
      </p:sp>
    </p:spTree>
    <p:extLst>
      <p:ext uri="{BB962C8B-B14F-4D97-AF65-F5344CB8AC3E}">
        <p14:creationId xmlns:p14="http://schemas.microsoft.com/office/powerpoint/2010/main" val="3822705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FF7347-445C-4A7D-8113-09B22CB074FF}" type="datetime1">
              <a:rPr lang="en-US" smtClean="0"/>
              <a:t>8/13/2024</a:t>
            </a:fld>
            <a:endParaRPr lang="en-US"/>
          </a:p>
        </p:txBody>
      </p:sp>
      <p:sp>
        <p:nvSpPr>
          <p:cNvPr id="5" name="Footer Placeholder 4"/>
          <p:cNvSpPr>
            <a:spLocks noGrp="1"/>
          </p:cNvSpPr>
          <p:nvPr>
            <p:ph type="ftr" sz="quarter" idx="11"/>
          </p:nvPr>
        </p:nvSpPr>
        <p:spPr/>
        <p:txBody>
          <a:bodyPr/>
          <a:lstStyle/>
          <a:p>
            <a:r>
              <a:rPr lang="en-US"/>
              <a:t>@Dr. Renu Jain,  Data structures and algorithms, JKLU</a:t>
            </a:r>
          </a:p>
        </p:txBody>
      </p:sp>
      <p:sp>
        <p:nvSpPr>
          <p:cNvPr id="6" name="Slide Number Placeholder 5"/>
          <p:cNvSpPr>
            <a:spLocks noGrp="1"/>
          </p:cNvSpPr>
          <p:nvPr>
            <p:ph type="sldNum" sz="quarter" idx="12"/>
          </p:nvPr>
        </p:nvSpPr>
        <p:spPr/>
        <p:txBody>
          <a:bodyPr/>
          <a:lstStyle/>
          <a:p>
            <a:fld id="{67D28E28-63A0-41C7-9A34-6F619FBFB319}" type="slidenum">
              <a:rPr lang="en-US" smtClean="0"/>
              <a:t>‹#›</a:t>
            </a:fld>
            <a:endParaRPr lang="en-US"/>
          </a:p>
        </p:txBody>
      </p:sp>
    </p:spTree>
    <p:extLst>
      <p:ext uri="{BB962C8B-B14F-4D97-AF65-F5344CB8AC3E}">
        <p14:creationId xmlns:p14="http://schemas.microsoft.com/office/powerpoint/2010/main" val="3921845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81C040-37AF-4064-97B1-51DC16C0E6D6}" type="datetime1">
              <a:rPr lang="en-US" smtClean="0"/>
              <a:t>8/13/2024</a:t>
            </a:fld>
            <a:endParaRPr lang="en-US"/>
          </a:p>
        </p:txBody>
      </p:sp>
      <p:sp>
        <p:nvSpPr>
          <p:cNvPr id="6" name="Footer Placeholder 5"/>
          <p:cNvSpPr>
            <a:spLocks noGrp="1"/>
          </p:cNvSpPr>
          <p:nvPr>
            <p:ph type="ftr" sz="quarter" idx="11"/>
          </p:nvPr>
        </p:nvSpPr>
        <p:spPr/>
        <p:txBody>
          <a:bodyPr/>
          <a:lstStyle/>
          <a:p>
            <a:r>
              <a:rPr lang="en-US"/>
              <a:t>@Dr. Renu Jain,  Data structures and algorithms, JKLU</a:t>
            </a:r>
          </a:p>
        </p:txBody>
      </p:sp>
      <p:sp>
        <p:nvSpPr>
          <p:cNvPr id="7" name="Slide Number Placeholder 6"/>
          <p:cNvSpPr>
            <a:spLocks noGrp="1"/>
          </p:cNvSpPr>
          <p:nvPr>
            <p:ph type="sldNum" sz="quarter" idx="12"/>
          </p:nvPr>
        </p:nvSpPr>
        <p:spPr/>
        <p:txBody>
          <a:bodyPr/>
          <a:lstStyle/>
          <a:p>
            <a:fld id="{67D28E28-63A0-41C7-9A34-6F619FBFB319}" type="slidenum">
              <a:rPr lang="en-US" smtClean="0"/>
              <a:t>‹#›</a:t>
            </a:fld>
            <a:endParaRPr lang="en-US"/>
          </a:p>
        </p:txBody>
      </p:sp>
    </p:spTree>
    <p:extLst>
      <p:ext uri="{BB962C8B-B14F-4D97-AF65-F5344CB8AC3E}">
        <p14:creationId xmlns:p14="http://schemas.microsoft.com/office/powerpoint/2010/main" val="126728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21A2AB-9EE0-4B22-BD83-F9454684E952}" type="datetime1">
              <a:rPr lang="en-US" smtClean="0"/>
              <a:t>8/13/2024</a:t>
            </a:fld>
            <a:endParaRPr lang="en-US"/>
          </a:p>
        </p:txBody>
      </p:sp>
      <p:sp>
        <p:nvSpPr>
          <p:cNvPr id="8" name="Footer Placeholder 7"/>
          <p:cNvSpPr>
            <a:spLocks noGrp="1"/>
          </p:cNvSpPr>
          <p:nvPr>
            <p:ph type="ftr" sz="quarter" idx="11"/>
          </p:nvPr>
        </p:nvSpPr>
        <p:spPr/>
        <p:txBody>
          <a:bodyPr/>
          <a:lstStyle/>
          <a:p>
            <a:r>
              <a:rPr lang="en-US"/>
              <a:t>@Dr. Renu Jain,  Data structures and algorithms, JKLU</a:t>
            </a:r>
          </a:p>
        </p:txBody>
      </p:sp>
      <p:sp>
        <p:nvSpPr>
          <p:cNvPr id="9" name="Slide Number Placeholder 8"/>
          <p:cNvSpPr>
            <a:spLocks noGrp="1"/>
          </p:cNvSpPr>
          <p:nvPr>
            <p:ph type="sldNum" sz="quarter" idx="12"/>
          </p:nvPr>
        </p:nvSpPr>
        <p:spPr/>
        <p:txBody>
          <a:bodyPr/>
          <a:lstStyle/>
          <a:p>
            <a:fld id="{67D28E28-63A0-41C7-9A34-6F619FBFB319}" type="slidenum">
              <a:rPr lang="en-US" smtClean="0"/>
              <a:t>‹#›</a:t>
            </a:fld>
            <a:endParaRPr lang="en-US"/>
          </a:p>
        </p:txBody>
      </p:sp>
    </p:spTree>
    <p:extLst>
      <p:ext uri="{BB962C8B-B14F-4D97-AF65-F5344CB8AC3E}">
        <p14:creationId xmlns:p14="http://schemas.microsoft.com/office/powerpoint/2010/main" val="3408875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A5AF4A-11D4-4F37-830E-B14A93E72021}" type="datetime1">
              <a:rPr lang="en-US" smtClean="0"/>
              <a:t>8/13/2024</a:t>
            </a:fld>
            <a:endParaRPr lang="en-US"/>
          </a:p>
        </p:txBody>
      </p:sp>
      <p:sp>
        <p:nvSpPr>
          <p:cNvPr id="4" name="Footer Placeholder 3"/>
          <p:cNvSpPr>
            <a:spLocks noGrp="1"/>
          </p:cNvSpPr>
          <p:nvPr>
            <p:ph type="ftr" sz="quarter" idx="11"/>
          </p:nvPr>
        </p:nvSpPr>
        <p:spPr/>
        <p:txBody>
          <a:bodyPr/>
          <a:lstStyle/>
          <a:p>
            <a:r>
              <a:rPr lang="en-US"/>
              <a:t>@Dr. Renu Jain,  Data structures and algorithms, JKLU</a:t>
            </a:r>
          </a:p>
        </p:txBody>
      </p:sp>
      <p:sp>
        <p:nvSpPr>
          <p:cNvPr id="5" name="Slide Number Placeholder 4"/>
          <p:cNvSpPr>
            <a:spLocks noGrp="1"/>
          </p:cNvSpPr>
          <p:nvPr>
            <p:ph type="sldNum" sz="quarter" idx="12"/>
          </p:nvPr>
        </p:nvSpPr>
        <p:spPr/>
        <p:txBody>
          <a:bodyPr/>
          <a:lstStyle/>
          <a:p>
            <a:fld id="{67D28E28-63A0-41C7-9A34-6F619FBFB319}" type="slidenum">
              <a:rPr lang="en-US" smtClean="0"/>
              <a:t>‹#›</a:t>
            </a:fld>
            <a:endParaRPr lang="en-US"/>
          </a:p>
        </p:txBody>
      </p:sp>
    </p:spTree>
    <p:extLst>
      <p:ext uri="{BB962C8B-B14F-4D97-AF65-F5344CB8AC3E}">
        <p14:creationId xmlns:p14="http://schemas.microsoft.com/office/powerpoint/2010/main" val="1086703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9469F-111A-4169-AA68-143F05A15386}" type="datetime1">
              <a:rPr lang="en-US" smtClean="0"/>
              <a:t>8/13/2024</a:t>
            </a:fld>
            <a:endParaRPr lang="en-US"/>
          </a:p>
        </p:txBody>
      </p:sp>
      <p:sp>
        <p:nvSpPr>
          <p:cNvPr id="3" name="Footer Placeholder 2"/>
          <p:cNvSpPr>
            <a:spLocks noGrp="1"/>
          </p:cNvSpPr>
          <p:nvPr>
            <p:ph type="ftr" sz="quarter" idx="11"/>
          </p:nvPr>
        </p:nvSpPr>
        <p:spPr/>
        <p:txBody>
          <a:bodyPr/>
          <a:lstStyle/>
          <a:p>
            <a:r>
              <a:rPr lang="en-US"/>
              <a:t>@Dr. Renu Jain,  Data structures and algorithms, JKLU</a:t>
            </a:r>
          </a:p>
        </p:txBody>
      </p:sp>
      <p:sp>
        <p:nvSpPr>
          <p:cNvPr id="4" name="Slide Number Placeholder 3"/>
          <p:cNvSpPr>
            <a:spLocks noGrp="1"/>
          </p:cNvSpPr>
          <p:nvPr>
            <p:ph type="sldNum" sz="quarter" idx="12"/>
          </p:nvPr>
        </p:nvSpPr>
        <p:spPr/>
        <p:txBody>
          <a:bodyPr/>
          <a:lstStyle/>
          <a:p>
            <a:fld id="{67D28E28-63A0-41C7-9A34-6F619FBFB319}" type="slidenum">
              <a:rPr lang="en-US" smtClean="0"/>
              <a:t>‹#›</a:t>
            </a:fld>
            <a:endParaRPr lang="en-US"/>
          </a:p>
        </p:txBody>
      </p:sp>
    </p:spTree>
    <p:extLst>
      <p:ext uri="{BB962C8B-B14F-4D97-AF65-F5344CB8AC3E}">
        <p14:creationId xmlns:p14="http://schemas.microsoft.com/office/powerpoint/2010/main" val="1575400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BFB567A-DACC-45A7-8D5B-E1F8B9AFFF4A}" type="datetime1">
              <a:rPr lang="en-US" smtClean="0"/>
              <a:t>8/13/2024</a:t>
            </a:fld>
            <a:endParaRPr lang="en-US"/>
          </a:p>
        </p:txBody>
      </p:sp>
      <p:sp>
        <p:nvSpPr>
          <p:cNvPr id="6" name="Footer Placeholder 5"/>
          <p:cNvSpPr>
            <a:spLocks noGrp="1"/>
          </p:cNvSpPr>
          <p:nvPr>
            <p:ph type="ftr" sz="quarter" idx="11"/>
          </p:nvPr>
        </p:nvSpPr>
        <p:spPr/>
        <p:txBody>
          <a:bodyPr/>
          <a:lstStyle/>
          <a:p>
            <a:r>
              <a:rPr lang="en-US"/>
              <a:t>@Dr. Renu Jain,  Data structures and algorithms, JKLU</a:t>
            </a:r>
          </a:p>
        </p:txBody>
      </p:sp>
      <p:sp>
        <p:nvSpPr>
          <p:cNvPr id="7" name="Slide Number Placeholder 6"/>
          <p:cNvSpPr>
            <a:spLocks noGrp="1"/>
          </p:cNvSpPr>
          <p:nvPr>
            <p:ph type="sldNum" sz="quarter" idx="12"/>
          </p:nvPr>
        </p:nvSpPr>
        <p:spPr/>
        <p:txBody>
          <a:bodyPr/>
          <a:lstStyle/>
          <a:p>
            <a:fld id="{67D28E28-63A0-41C7-9A34-6F619FBFB319}" type="slidenum">
              <a:rPr lang="en-US" smtClean="0"/>
              <a:t>‹#›</a:t>
            </a:fld>
            <a:endParaRPr lang="en-US"/>
          </a:p>
        </p:txBody>
      </p:sp>
    </p:spTree>
    <p:extLst>
      <p:ext uri="{BB962C8B-B14F-4D97-AF65-F5344CB8AC3E}">
        <p14:creationId xmlns:p14="http://schemas.microsoft.com/office/powerpoint/2010/main" val="3790956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1488D5-BA5C-4B63-A2F7-F3E39D705329}" type="datetime1">
              <a:rPr lang="en-US" smtClean="0"/>
              <a:t>8/13/2024</a:t>
            </a:fld>
            <a:endParaRPr lang="en-US"/>
          </a:p>
        </p:txBody>
      </p:sp>
      <p:sp>
        <p:nvSpPr>
          <p:cNvPr id="6" name="Footer Placeholder 5"/>
          <p:cNvSpPr>
            <a:spLocks noGrp="1"/>
          </p:cNvSpPr>
          <p:nvPr>
            <p:ph type="ftr" sz="quarter" idx="11"/>
          </p:nvPr>
        </p:nvSpPr>
        <p:spPr/>
        <p:txBody>
          <a:bodyPr/>
          <a:lstStyle/>
          <a:p>
            <a:r>
              <a:rPr lang="en-US"/>
              <a:t>@Dr. Renu Jain,  Data structures and algorithms, JKLU</a:t>
            </a:r>
          </a:p>
        </p:txBody>
      </p:sp>
      <p:sp>
        <p:nvSpPr>
          <p:cNvPr id="7" name="Slide Number Placeholder 6"/>
          <p:cNvSpPr>
            <a:spLocks noGrp="1"/>
          </p:cNvSpPr>
          <p:nvPr>
            <p:ph type="sldNum" sz="quarter" idx="12"/>
          </p:nvPr>
        </p:nvSpPr>
        <p:spPr/>
        <p:txBody>
          <a:bodyPr/>
          <a:lstStyle/>
          <a:p>
            <a:fld id="{67D28E28-63A0-41C7-9A34-6F619FBFB319}" type="slidenum">
              <a:rPr lang="en-US" smtClean="0"/>
              <a:t>‹#›</a:t>
            </a:fld>
            <a:endParaRPr lang="en-US"/>
          </a:p>
        </p:txBody>
      </p:sp>
    </p:spTree>
    <p:extLst>
      <p:ext uri="{BB962C8B-B14F-4D97-AF65-F5344CB8AC3E}">
        <p14:creationId xmlns:p14="http://schemas.microsoft.com/office/powerpoint/2010/main" val="3544906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DE8B93-B2DE-4EE9-A6E7-CF3BDC5B1FF5}" type="datetime1">
              <a:rPr lang="en-US" smtClean="0"/>
              <a:t>8/13/2024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Renu Jain,  Data structures and algorithms, JKLU</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D28E28-63A0-41C7-9A34-6F619FBFB319}" type="slidenum">
              <a:rPr lang="en-US" smtClean="0"/>
              <a:t>‹#›</a:t>
            </a:fld>
            <a:endParaRPr lang="en-US"/>
          </a:p>
        </p:txBody>
      </p:sp>
    </p:spTree>
    <p:extLst>
      <p:ext uri="{BB962C8B-B14F-4D97-AF65-F5344CB8AC3E}">
        <p14:creationId xmlns:p14="http://schemas.microsoft.com/office/powerpoint/2010/main" val="2752618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Linked lists</a:t>
            </a:r>
            <a:endParaRPr lang="en-US" dirty="0"/>
          </a:p>
        </p:txBody>
      </p:sp>
      <p:sp>
        <p:nvSpPr>
          <p:cNvPr id="12" name="Subtitle 11"/>
          <p:cNvSpPr>
            <a:spLocks noGrp="1"/>
          </p:cNvSpPr>
          <p:nvPr>
            <p:ph type="subTitle" idx="1"/>
          </p:nvPr>
        </p:nvSpPr>
        <p:spPr/>
        <p:txBody>
          <a:bodyPr/>
          <a:lstStyle/>
          <a:p>
            <a:endParaRPr lang="en-IN"/>
          </a:p>
        </p:txBody>
      </p:sp>
      <p:sp>
        <p:nvSpPr>
          <p:cNvPr id="3" name="Date Placeholder 2"/>
          <p:cNvSpPr>
            <a:spLocks noGrp="1"/>
          </p:cNvSpPr>
          <p:nvPr>
            <p:ph type="dt" sz="half" idx="10"/>
          </p:nvPr>
        </p:nvSpPr>
        <p:spPr/>
        <p:txBody>
          <a:bodyPr/>
          <a:lstStyle/>
          <a:p>
            <a:fld id="{7C948FCC-A53D-42AA-A5FD-2549FB4371EB}" type="datetime1">
              <a:rPr lang="en-US" smtClean="0"/>
              <a:t>8/13/2024</a:t>
            </a:fld>
            <a:endParaRPr lang="en-US"/>
          </a:p>
        </p:txBody>
      </p:sp>
      <p:sp>
        <p:nvSpPr>
          <p:cNvPr id="4" name="Footer Placeholder 3"/>
          <p:cNvSpPr>
            <a:spLocks noGrp="1"/>
          </p:cNvSpPr>
          <p:nvPr>
            <p:ph type="ftr" sz="quarter" idx="11"/>
          </p:nvPr>
        </p:nvSpPr>
        <p:spPr/>
        <p:txBody>
          <a:bodyPr/>
          <a:lstStyle/>
          <a:p>
            <a:r>
              <a:rPr lang="en-US"/>
              <a:t>@Dr. Renu Jain,  Data structures and algorithms, JKLU</a:t>
            </a:r>
          </a:p>
        </p:txBody>
      </p:sp>
      <p:sp>
        <p:nvSpPr>
          <p:cNvPr id="5" name="Slide Number Placeholder 4"/>
          <p:cNvSpPr>
            <a:spLocks noGrp="1"/>
          </p:cNvSpPr>
          <p:nvPr>
            <p:ph type="sldNum" sz="quarter" idx="12"/>
          </p:nvPr>
        </p:nvSpPr>
        <p:spPr/>
        <p:txBody>
          <a:bodyPr/>
          <a:lstStyle/>
          <a:p>
            <a:fld id="{67D28E28-63A0-41C7-9A34-6F619FBFB319}" type="slidenum">
              <a:rPr lang="en-US" smtClean="0"/>
              <a:pPr/>
              <a:t>1</a:t>
            </a:fld>
            <a:endParaRPr lang="en-US"/>
          </a:p>
        </p:txBody>
      </p:sp>
    </p:spTree>
    <p:extLst>
      <p:ext uri="{BB962C8B-B14F-4D97-AF65-F5344CB8AC3E}">
        <p14:creationId xmlns:p14="http://schemas.microsoft.com/office/powerpoint/2010/main" val="2237418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fontScale="85000" lnSpcReduction="20000"/>
          </a:bodyPr>
          <a:lstStyle/>
          <a:p>
            <a:pPr marL="0" indent="0">
              <a:buNone/>
            </a:pPr>
            <a:r>
              <a:rPr lang="en-US" b="1" i="1" dirty="0"/>
              <a:t>Implementation of Different cases</a:t>
            </a:r>
            <a:r>
              <a:rPr lang="en-US" dirty="0"/>
              <a:t>: </a:t>
            </a:r>
          </a:p>
          <a:p>
            <a:pPr marL="0" indent="0">
              <a:buNone/>
            </a:pPr>
            <a:r>
              <a:rPr lang="en-US" dirty="0"/>
              <a:t>1. </a:t>
            </a:r>
            <a:r>
              <a:rPr lang="en-US" b="1" dirty="0"/>
              <a:t>Delete the first element:</a:t>
            </a:r>
          </a:p>
          <a:p>
            <a:pPr marL="0" indent="0">
              <a:buNone/>
            </a:pPr>
            <a:r>
              <a:rPr lang="en-US" dirty="0"/>
              <a:t> if (</a:t>
            </a:r>
            <a:r>
              <a:rPr lang="en-US" i="1" dirty="0"/>
              <a:t>start not equal to null)</a:t>
            </a:r>
            <a:r>
              <a:rPr lang="en-US" dirty="0"/>
              <a:t> </a:t>
            </a:r>
          </a:p>
          <a:p>
            <a:pPr marL="0" indent="0">
              <a:buNone/>
            </a:pPr>
            <a:r>
              <a:rPr lang="en-US" b="1" i="1" dirty="0"/>
              <a:t>temp = start; </a:t>
            </a:r>
          </a:p>
          <a:p>
            <a:pPr marL="0" indent="0">
              <a:buNone/>
            </a:pPr>
            <a:r>
              <a:rPr lang="en-US" b="1" i="1" dirty="0"/>
              <a:t>start = start-&gt;next;</a:t>
            </a:r>
          </a:p>
          <a:p>
            <a:pPr marL="0" indent="0">
              <a:buNone/>
            </a:pPr>
            <a:r>
              <a:rPr lang="en-US" b="1" i="1" dirty="0"/>
              <a:t>free(temp);</a:t>
            </a:r>
          </a:p>
          <a:p>
            <a:pPr marL="0" indent="0">
              <a:buNone/>
            </a:pPr>
            <a:r>
              <a:rPr lang="en-US" dirty="0"/>
              <a:t>2. </a:t>
            </a:r>
            <a:r>
              <a:rPr lang="en-US" b="1" dirty="0"/>
              <a:t>Deleting </a:t>
            </a:r>
            <a:r>
              <a:rPr lang="en-US" b="1" dirty="0" err="1"/>
              <a:t>i</a:t>
            </a:r>
            <a:r>
              <a:rPr lang="en-US" b="1" baseline="30000" dirty="0" err="1"/>
              <a:t>th</a:t>
            </a:r>
            <a:r>
              <a:rPr lang="en-US" b="1" dirty="0"/>
              <a:t> element: </a:t>
            </a:r>
          </a:p>
          <a:p>
            <a:pPr marL="0" indent="0">
              <a:buNone/>
            </a:pPr>
            <a:r>
              <a:rPr lang="en-US" dirty="0"/>
              <a:t>Get the address of (i-1)</a:t>
            </a:r>
            <a:r>
              <a:rPr lang="en-US" baseline="30000" dirty="0" err="1"/>
              <a:t>th</a:t>
            </a:r>
            <a:r>
              <a:rPr lang="en-US" dirty="0"/>
              <a:t> element in  some pointer p, </a:t>
            </a:r>
          </a:p>
          <a:p>
            <a:pPr marL="0" indent="0">
              <a:buNone/>
            </a:pPr>
            <a:r>
              <a:rPr lang="en-US" dirty="0"/>
              <a:t>and then adjust as follows:</a:t>
            </a:r>
          </a:p>
          <a:p>
            <a:pPr marL="0" indent="0">
              <a:buNone/>
            </a:pPr>
            <a:r>
              <a:rPr lang="en-US" b="1" i="1" dirty="0"/>
              <a:t>temp = p-&gt;next;    p-&gt;next = temp-&gt;next;      free(temp)</a:t>
            </a:r>
          </a:p>
          <a:p>
            <a:pPr marL="0" indent="0">
              <a:buNone/>
            </a:pPr>
            <a:r>
              <a:rPr lang="en-US" dirty="0"/>
              <a:t>3. </a:t>
            </a:r>
            <a:r>
              <a:rPr lang="en-US" b="1" dirty="0"/>
              <a:t>Delete last node</a:t>
            </a:r>
            <a:r>
              <a:rPr lang="en-US" dirty="0"/>
              <a:t>: same as above</a:t>
            </a:r>
          </a:p>
          <a:p>
            <a:endParaRPr lang="en-US" dirty="0"/>
          </a:p>
        </p:txBody>
      </p:sp>
      <p:sp>
        <p:nvSpPr>
          <p:cNvPr id="4" name="Date Placeholder 3"/>
          <p:cNvSpPr>
            <a:spLocks noGrp="1"/>
          </p:cNvSpPr>
          <p:nvPr>
            <p:ph type="dt" sz="half" idx="10"/>
          </p:nvPr>
        </p:nvSpPr>
        <p:spPr/>
        <p:txBody>
          <a:bodyPr/>
          <a:lstStyle/>
          <a:p>
            <a:fld id="{0670AFFC-4B14-4C88-B284-C2F37B11352D}" type="datetime1">
              <a:rPr lang="en-US" smtClean="0"/>
              <a:t>8/13/2024</a:t>
            </a:fld>
            <a:endParaRPr lang="en-US"/>
          </a:p>
        </p:txBody>
      </p:sp>
      <p:sp>
        <p:nvSpPr>
          <p:cNvPr id="5" name="Footer Placeholder 4"/>
          <p:cNvSpPr>
            <a:spLocks noGrp="1"/>
          </p:cNvSpPr>
          <p:nvPr>
            <p:ph type="ftr" sz="quarter" idx="11"/>
          </p:nvPr>
        </p:nvSpPr>
        <p:spPr/>
        <p:txBody>
          <a:bodyPr/>
          <a:lstStyle/>
          <a:p>
            <a:r>
              <a:rPr lang="en-US"/>
              <a:t>@Dr. Renu Jain,  Data structures and algorithms, JKLU</a:t>
            </a:r>
          </a:p>
        </p:txBody>
      </p:sp>
      <p:sp>
        <p:nvSpPr>
          <p:cNvPr id="6" name="Slide Number Placeholder 5"/>
          <p:cNvSpPr>
            <a:spLocks noGrp="1"/>
          </p:cNvSpPr>
          <p:nvPr>
            <p:ph type="sldNum" sz="quarter" idx="12"/>
          </p:nvPr>
        </p:nvSpPr>
        <p:spPr/>
        <p:txBody>
          <a:bodyPr/>
          <a:lstStyle/>
          <a:p>
            <a:fld id="{67D28E28-63A0-41C7-9A34-6F619FBFB319}" type="slidenum">
              <a:rPr lang="en-US" smtClean="0"/>
              <a:t>10</a:t>
            </a:fld>
            <a:endParaRPr lang="en-US"/>
          </a:p>
        </p:txBody>
      </p:sp>
    </p:spTree>
    <p:extLst>
      <p:ext uri="{BB962C8B-B14F-4D97-AF65-F5344CB8AC3E}">
        <p14:creationId xmlns:p14="http://schemas.microsoft.com/office/powerpoint/2010/main" val="1374614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1000"/>
                                        <p:tgtEl>
                                          <p:spTgt spid="3">
                                            <p:txEl>
                                              <p:pRg st="6" end="6"/>
                                            </p:txEl>
                                          </p:spTgt>
                                        </p:tgtEl>
                                      </p:cBhvr>
                                    </p:animEffect>
                                    <p:anim calcmode="lin" valueType="num">
                                      <p:cBhvr>
                                        <p:cTn id="2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1000"/>
                                        <p:tgtEl>
                                          <p:spTgt spid="3">
                                            <p:txEl>
                                              <p:pRg st="7" end="7"/>
                                            </p:txEl>
                                          </p:spTgt>
                                        </p:tgtEl>
                                      </p:cBhvr>
                                    </p:animEffect>
                                    <p:anim calcmode="lin" valueType="num">
                                      <p:cBhvr>
                                        <p:cTn id="3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1000"/>
                                        <p:tgtEl>
                                          <p:spTgt spid="3">
                                            <p:txEl>
                                              <p:pRg st="9" end="9"/>
                                            </p:txEl>
                                          </p:spTgt>
                                        </p:tgtEl>
                                      </p:cBhvr>
                                    </p:animEffect>
                                    <p:anim calcmode="lin" valueType="num">
                                      <p:cBhvr>
                                        <p:cTn id="4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1000"/>
                                        <p:tgtEl>
                                          <p:spTgt spid="3">
                                            <p:txEl>
                                              <p:pRg st="10" end="10"/>
                                            </p:txEl>
                                          </p:spTgt>
                                        </p:tgtEl>
                                      </p:cBhvr>
                                    </p:animEffect>
                                    <p:anim calcmode="lin" valueType="num">
                                      <p:cBhvr>
                                        <p:cTn id="5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US" dirty="0"/>
            </a:br>
            <a:r>
              <a:rPr lang="en-US" dirty="0"/>
              <a:t>Advantages and Disadvantages</a:t>
            </a:r>
          </a:p>
        </p:txBody>
      </p:sp>
      <p:sp>
        <p:nvSpPr>
          <p:cNvPr id="3" name="Content Placeholder 2"/>
          <p:cNvSpPr>
            <a:spLocks noGrp="1"/>
          </p:cNvSpPr>
          <p:nvPr>
            <p:ph idx="1"/>
          </p:nvPr>
        </p:nvSpPr>
        <p:spPr>
          <a:xfrm>
            <a:off x="838199" y="1825625"/>
            <a:ext cx="11253538" cy="4898190"/>
          </a:xfrm>
        </p:spPr>
        <p:txBody>
          <a:bodyPr>
            <a:normAutofit/>
          </a:bodyPr>
          <a:lstStyle/>
          <a:p>
            <a:pPr marL="0" indent="0">
              <a:buNone/>
            </a:pPr>
            <a:r>
              <a:rPr lang="en-US" b="1" dirty="0"/>
              <a:t>Advantages:</a:t>
            </a:r>
          </a:p>
          <a:p>
            <a:r>
              <a:rPr lang="en-US" dirty="0"/>
              <a:t>Dynamic in nature, allocates the memory as and when required.</a:t>
            </a:r>
          </a:p>
          <a:p>
            <a:r>
              <a:rPr lang="en-US" dirty="0"/>
              <a:t>Insert and delete operations can be easily implemented.</a:t>
            </a:r>
          </a:p>
          <a:p>
            <a:r>
              <a:rPr lang="en-US" dirty="0"/>
              <a:t>Stacks and queues can be easily implemented.(Think!!!)</a:t>
            </a:r>
          </a:p>
          <a:p>
            <a:pPr marL="0" indent="0">
              <a:buNone/>
            </a:pPr>
            <a:r>
              <a:rPr lang="en-US" b="1" dirty="0"/>
              <a:t>Disadvantages:</a:t>
            </a:r>
          </a:p>
          <a:p>
            <a:r>
              <a:rPr lang="en-US" dirty="0"/>
              <a:t>The memory is wasted as pointers require extra memory for storage.</a:t>
            </a:r>
          </a:p>
          <a:p>
            <a:r>
              <a:rPr lang="en-US" dirty="0"/>
              <a:t>No element can be accessed randomly; it has to access each node starting from first node sequentially.</a:t>
            </a:r>
          </a:p>
          <a:p>
            <a:r>
              <a:rPr lang="en-US" dirty="0"/>
              <a:t>Reverse Traversing is difficult.</a:t>
            </a:r>
          </a:p>
        </p:txBody>
      </p:sp>
      <p:sp>
        <p:nvSpPr>
          <p:cNvPr id="4" name="Footer Placeholder 3"/>
          <p:cNvSpPr>
            <a:spLocks noGrp="1"/>
          </p:cNvSpPr>
          <p:nvPr/>
        </p:nvSpPr>
        <p:spPr>
          <a:xfrm>
            <a:off x="9400673" y="6366543"/>
            <a:ext cx="2534653" cy="357272"/>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Date Placeholder 5"/>
          <p:cNvSpPr>
            <a:spLocks noGrp="1"/>
          </p:cNvSpPr>
          <p:nvPr>
            <p:ph type="dt" sz="half" idx="10"/>
          </p:nvPr>
        </p:nvSpPr>
        <p:spPr/>
        <p:txBody>
          <a:bodyPr/>
          <a:lstStyle/>
          <a:p>
            <a:fld id="{7591B08D-2C59-4A1E-8281-5D4E00DC2D98}" type="datetime1">
              <a:rPr lang="en-US" smtClean="0"/>
              <a:t>8/13/2024</a:t>
            </a:fld>
            <a:endParaRPr lang="en-US"/>
          </a:p>
        </p:txBody>
      </p:sp>
      <p:sp>
        <p:nvSpPr>
          <p:cNvPr id="7" name="Footer Placeholder 6"/>
          <p:cNvSpPr>
            <a:spLocks noGrp="1"/>
          </p:cNvSpPr>
          <p:nvPr>
            <p:ph type="ftr" sz="quarter" idx="11"/>
          </p:nvPr>
        </p:nvSpPr>
        <p:spPr/>
        <p:txBody>
          <a:bodyPr/>
          <a:lstStyle/>
          <a:p>
            <a:r>
              <a:rPr lang="en-US"/>
              <a:t>@Dr. Renu Jain,  Data structures and algorithms, JKLU</a:t>
            </a:r>
          </a:p>
        </p:txBody>
      </p:sp>
      <p:sp>
        <p:nvSpPr>
          <p:cNvPr id="8" name="Slide Number Placeholder 7"/>
          <p:cNvSpPr>
            <a:spLocks noGrp="1"/>
          </p:cNvSpPr>
          <p:nvPr>
            <p:ph type="sldNum" sz="quarter" idx="12"/>
          </p:nvPr>
        </p:nvSpPr>
        <p:spPr/>
        <p:txBody>
          <a:bodyPr/>
          <a:lstStyle/>
          <a:p>
            <a:fld id="{67D28E28-63A0-41C7-9A34-6F619FBFB319}" type="slidenum">
              <a:rPr lang="en-US" smtClean="0"/>
              <a:t>11</a:t>
            </a:fld>
            <a:endParaRPr lang="en-US"/>
          </a:p>
        </p:txBody>
      </p:sp>
    </p:spTree>
    <p:extLst>
      <p:ext uri="{BB962C8B-B14F-4D97-AF65-F5344CB8AC3E}">
        <p14:creationId xmlns:p14="http://schemas.microsoft.com/office/powerpoint/2010/main" val="3924112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1000"/>
                                        <p:tgtEl>
                                          <p:spTgt spid="3">
                                            <p:txEl>
                                              <p:pRg st="6" end="6"/>
                                            </p:txEl>
                                          </p:spTgt>
                                        </p:tgtEl>
                                      </p:cBhvr>
                                    </p:animEffect>
                                    <p:anim calcmode="lin" valueType="num">
                                      <p:cBhvr>
                                        <p:cTn id="1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1000"/>
                                        <p:tgtEl>
                                          <p:spTgt spid="3">
                                            <p:txEl>
                                              <p:pRg st="7" end="7"/>
                                            </p:txEl>
                                          </p:spTgt>
                                        </p:tgtEl>
                                      </p:cBhvr>
                                    </p:animEffect>
                                    <p:anim calcmode="lin" valueType="num">
                                      <p:cBhvr>
                                        <p:cTn id="2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1000"/>
                                        <p:tgtEl>
                                          <p:spTgt spid="3">
                                            <p:txEl>
                                              <p:pRg st="2" end="2"/>
                                            </p:txEl>
                                          </p:spTgt>
                                        </p:tgtEl>
                                      </p:cBhvr>
                                    </p:animEffect>
                                    <p:anim calcmode="lin" valueType="num">
                                      <p:cBhvr>
                                        <p:cTn id="3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1000"/>
                                        <p:tgtEl>
                                          <p:spTgt spid="3">
                                            <p:txEl>
                                              <p:pRg st="3" end="3"/>
                                            </p:txEl>
                                          </p:spTgt>
                                        </p:tgtEl>
                                      </p:cBhvr>
                                    </p:animEffect>
                                    <p:anim calcmode="lin" valueType="num">
                                      <p:cBhvr>
                                        <p:cTn id="3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simple sample program of linked list</a:t>
            </a:r>
            <a:endParaRPr lang="en-IN"/>
          </a:p>
        </p:txBody>
      </p:sp>
      <p:sp>
        <p:nvSpPr>
          <p:cNvPr id="3" name="Content Placeholder 2"/>
          <p:cNvSpPr>
            <a:spLocks noGrp="1"/>
          </p:cNvSpPr>
          <p:nvPr>
            <p:ph idx="1"/>
          </p:nvPr>
        </p:nvSpPr>
        <p:spPr/>
        <p:txBody>
          <a:bodyPr>
            <a:normAutofit/>
          </a:bodyPr>
          <a:lstStyle/>
          <a:p>
            <a:r>
              <a:rPr lang="en-IN" dirty="0"/>
              <a:t>#include&lt;</a:t>
            </a:r>
            <a:r>
              <a:rPr lang="en-IN" dirty="0" err="1"/>
              <a:t>stdio.h</a:t>
            </a:r>
            <a:r>
              <a:rPr lang="en-IN" dirty="0"/>
              <a:t>&gt;</a:t>
            </a:r>
          </a:p>
          <a:p>
            <a:r>
              <a:rPr lang="en-IN" dirty="0"/>
              <a:t>#include&lt;</a:t>
            </a:r>
            <a:r>
              <a:rPr lang="en-IN" dirty="0" err="1"/>
              <a:t>stdlib.h</a:t>
            </a:r>
            <a:r>
              <a:rPr lang="en-IN" dirty="0"/>
              <a:t>&gt;</a:t>
            </a:r>
          </a:p>
          <a:p>
            <a:r>
              <a:rPr lang="en-IN" dirty="0" err="1"/>
              <a:t>struct</a:t>
            </a:r>
            <a:r>
              <a:rPr lang="en-IN" dirty="0"/>
              <a:t> </a:t>
            </a:r>
            <a:r>
              <a:rPr lang="en-IN" dirty="0" err="1"/>
              <a:t>mynode</a:t>
            </a:r>
            <a:r>
              <a:rPr lang="en-IN" dirty="0"/>
              <a:t> {</a:t>
            </a:r>
            <a:r>
              <a:rPr lang="en-IN" dirty="0" err="1"/>
              <a:t>int</a:t>
            </a:r>
            <a:r>
              <a:rPr lang="en-IN" dirty="0"/>
              <a:t> data; </a:t>
            </a:r>
            <a:r>
              <a:rPr lang="en-IN" dirty="0" err="1"/>
              <a:t>struct</a:t>
            </a:r>
            <a:r>
              <a:rPr lang="en-IN" dirty="0"/>
              <a:t> </a:t>
            </a:r>
            <a:r>
              <a:rPr lang="en-IN" dirty="0" err="1"/>
              <a:t>mynode</a:t>
            </a:r>
            <a:r>
              <a:rPr lang="en-IN" dirty="0"/>
              <a:t> *next;};</a:t>
            </a:r>
          </a:p>
          <a:p>
            <a:r>
              <a:rPr lang="en-IN" dirty="0"/>
              <a:t>void main()</a:t>
            </a:r>
          </a:p>
          <a:p>
            <a:r>
              <a:rPr lang="en-IN" dirty="0"/>
              <a:t>{ </a:t>
            </a:r>
            <a:r>
              <a:rPr lang="en-IN" dirty="0" err="1"/>
              <a:t>struct</a:t>
            </a:r>
            <a:r>
              <a:rPr lang="en-IN" dirty="0"/>
              <a:t> </a:t>
            </a:r>
            <a:r>
              <a:rPr lang="en-IN" dirty="0" err="1"/>
              <a:t>mynode</a:t>
            </a:r>
            <a:r>
              <a:rPr lang="en-IN" dirty="0"/>
              <a:t> * start, *temp, *p;</a:t>
            </a:r>
          </a:p>
          <a:p>
            <a:r>
              <a:rPr lang="en-IN" dirty="0"/>
              <a:t>        </a:t>
            </a:r>
            <a:r>
              <a:rPr lang="en-IN" dirty="0" err="1"/>
              <a:t>int</a:t>
            </a:r>
            <a:r>
              <a:rPr lang="en-IN" dirty="0"/>
              <a:t> </a:t>
            </a:r>
            <a:r>
              <a:rPr lang="en-IN" dirty="0" err="1"/>
              <a:t>i</a:t>
            </a:r>
            <a:r>
              <a:rPr lang="en-IN" dirty="0"/>
              <a:t>;</a:t>
            </a:r>
          </a:p>
          <a:p>
            <a:r>
              <a:rPr lang="en-IN" dirty="0"/>
              <a:t>        start = NULL;</a:t>
            </a:r>
          </a:p>
          <a:p>
            <a:r>
              <a:rPr lang="en-IN" dirty="0"/>
              <a:t>                </a:t>
            </a:r>
          </a:p>
        </p:txBody>
      </p:sp>
      <p:sp>
        <p:nvSpPr>
          <p:cNvPr id="4" name="Date Placeholder 3"/>
          <p:cNvSpPr>
            <a:spLocks noGrp="1"/>
          </p:cNvSpPr>
          <p:nvPr>
            <p:ph type="dt" sz="half" idx="10"/>
          </p:nvPr>
        </p:nvSpPr>
        <p:spPr/>
        <p:txBody>
          <a:bodyPr/>
          <a:lstStyle/>
          <a:p>
            <a:fld id="{BBE1FED2-C651-44B9-ABFB-5252AACE310D}" type="datetime1">
              <a:rPr lang="en-US" smtClean="0"/>
              <a:t>8/13/2024</a:t>
            </a:fld>
            <a:endParaRPr lang="en-US"/>
          </a:p>
        </p:txBody>
      </p:sp>
      <p:sp>
        <p:nvSpPr>
          <p:cNvPr id="5" name="Footer Placeholder 4"/>
          <p:cNvSpPr>
            <a:spLocks noGrp="1"/>
          </p:cNvSpPr>
          <p:nvPr>
            <p:ph type="ftr" sz="quarter" idx="11"/>
          </p:nvPr>
        </p:nvSpPr>
        <p:spPr/>
        <p:txBody>
          <a:bodyPr/>
          <a:lstStyle/>
          <a:p>
            <a:r>
              <a:rPr lang="en-US"/>
              <a:t>@Dr. Renu Jain,  Data structures and algorithms, JKLU</a:t>
            </a:r>
          </a:p>
        </p:txBody>
      </p:sp>
      <p:sp>
        <p:nvSpPr>
          <p:cNvPr id="6" name="Slide Number Placeholder 5"/>
          <p:cNvSpPr>
            <a:spLocks noGrp="1"/>
          </p:cNvSpPr>
          <p:nvPr>
            <p:ph type="sldNum" sz="quarter" idx="12"/>
          </p:nvPr>
        </p:nvSpPr>
        <p:spPr/>
        <p:txBody>
          <a:bodyPr/>
          <a:lstStyle/>
          <a:p>
            <a:fld id="{67D28E28-63A0-41C7-9A34-6F619FBFB319}" type="slidenum">
              <a:rPr lang="en-US" smtClean="0"/>
              <a:t>12</a:t>
            </a:fld>
            <a:endParaRPr lang="en-US"/>
          </a:p>
        </p:txBody>
      </p:sp>
    </p:spTree>
    <p:extLst>
      <p:ext uri="{BB962C8B-B14F-4D97-AF65-F5344CB8AC3E}">
        <p14:creationId xmlns:p14="http://schemas.microsoft.com/office/powerpoint/2010/main" val="282921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endParaRPr lang="en-IN" dirty="0"/>
          </a:p>
        </p:txBody>
      </p:sp>
      <p:sp>
        <p:nvSpPr>
          <p:cNvPr id="3" name="Content Placeholder 2"/>
          <p:cNvSpPr>
            <a:spLocks noGrp="1"/>
          </p:cNvSpPr>
          <p:nvPr>
            <p:ph idx="1"/>
          </p:nvPr>
        </p:nvSpPr>
        <p:spPr/>
        <p:txBody>
          <a:bodyPr>
            <a:normAutofit lnSpcReduction="10000"/>
          </a:bodyPr>
          <a:lstStyle/>
          <a:p>
            <a:r>
              <a:rPr lang="en-IN" dirty="0"/>
              <a:t>for (</a:t>
            </a:r>
            <a:r>
              <a:rPr lang="en-IN" dirty="0" err="1"/>
              <a:t>i</a:t>
            </a:r>
            <a:r>
              <a:rPr lang="en-IN" dirty="0"/>
              <a:t>=0;i&lt;10; </a:t>
            </a:r>
            <a:r>
              <a:rPr lang="en-IN" dirty="0" err="1"/>
              <a:t>i</a:t>
            </a:r>
            <a:r>
              <a:rPr lang="en-IN" dirty="0"/>
              <a:t> = i+2)</a:t>
            </a:r>
          </a:p>
          <a:p>
            <a:r>
              <a:rPr lang="en-IN" dirty="0"/>
              <a:t>        { p = (</a:t>
            </a:r>
            <a:r>
              <a:rPr lang="en-IN" dirty="0" err="1"/>
              <a:t>struct</a:t>
            </a:r>
            <a:r>
              <a:rPr lang="en-IN" dirty="0"/>
              <a:t> </a:t>
            </a:r>
            <a:r>
              <a:rPr lang="en-IN" dirty="0" err="1"/>
              <a:t>mynode</a:t>
            </a:r>
            <a:r>
              <a:rPr lang="en-IN" dirty="0"/>
              <a:t> *)</a:t>
            </a:r>
            <a:r>
              <a:rPr lang="en-IN" dirty="0" err="1"/>
              <a:t>malloc</a:t>
            </a:r>
            <a:r>
              <a:rPr lang="en-IN" dirty="0"/>
              <a:t>(</a:t>
            </a:r>
            <a:r>
              <a:rPr lang="en-IN" dirty="0" err="1"/>
              <a:t>sizeof</a:t>
            </a:r>
            <a:r>
              <a:rPr lang="en-IN" dirty="0"/>
              <a:t>(</a:t>
            </a:r>
            <a:r>
              <a:rPr lang="en-IN" dirty="0" err="1"/>
              <a:t>struct</a:t>
            </a:r>
            <a:r>
              <a:rPr lang="en-IN" dirty="0"/>
              <a:t> </a:t>
            </a:r>
            <a:r>
              <a:rPr lang="en-IN" dirty="0" err="1"/>
              <a:t>mynode</a:t>
            </a:r>
            <a:r>
              <a:rPr lang="en-IN" dirty="0"/>
              <a:t>));</a:t>
            </a:r>
          </a:p>
          <a:p>
            <a:r>
              <a:rPr lang="en-IN" dirty="0"/>
              <a:t>                p-&gt;data = </a:t>
            </a:r>
            <a:r>
              <a:rPr lang="en-IN" dirty="0" err="1"/>
              <a:t>i</a:t>
            </a:r>
            <a:r>
              <a:rPr lang="en-IN" dirty="0"/>
              <a:t>*5;</a:t>
            </a:r>
          </a:p>
          <a:p>
            <a:r>
              <a:rPr lang="en-IN" dirty="0"/>
              <a:t>                p-&gt;next = NULL;</a:t>
            </a:r>
          </a:p>
          <a:p>
            <a:r>
              <a:rPr lang="en-IN" dirty="0"/>
              <a:t>                if (start ==NULL) start = p;</a:t>
            </a:r>
          </a:p>
          <a:p>
            <a:r>
              <a:rPr lang="en-IN" dirty="0"/>
              <a:t>                else</a:t>
            </a:r>
          </a:p>
          <a:p>
            <a:r>
              <a:rPr lang="en-IN" dirty="0"/>
              <a:t>                       {p-&gt;next = start;</a:t>
            </a:r>
          </a:p>
          <a:p>
            <a:r>
              <a:rPr lang="en-IN" dirty="0"/>
              <a:t>                        start = p;</a:t>
            </a:r>
          </a:p>
          <a:p>
            <a:r>
              <a:rPr lang="en-IN" dirty="0"/>
              <a:t>  }</a:t>
            </a:r>
          </a:p>
          <a:p>
            <a:endParaRPr lang="en-IN" dirty="0"/>
          </a:p>
        </p:txBody>
      </p:sp>
      <p:sp>
        <p:nvSpPr>
          <p:cNvPr id="4" name="Date Placeholder 3"/>
          <p:cNvSpPr>
            <a:spLocks noGrp="1"/>
          </p:cNvSpPr>
          <p:nvPr>
            <p:ph type="dt" sz="half" idx="10"/>
          </p:nvPr>
        </p:nvSpPr>
        <p:spPr/>
        <p:txBody>
          <a:bodyPr/>
          <a:lstStyle/>
          <a:p>
            <a:fld id="{83DCF555-0004-41A8-8823-9A8CFF181465}" type="datetime1">
              <a:rPr lang="en-US" smtClean="0"/>
              <a:t>8/13/2024</a:t>
            </a:fld>
            <a:endParaRPr lang="en-US"/>
          </a:p>
        </p:txBody>
      </p:sp>
      <p:sp>
        <p:nvSpPr>
          <p:cNvPr id="5" name="Footer Placeholder 4"/>
          <p:cNvSpPr>
            <a:spLocks noGrp="1"/>
          </p:cNvSpPr>
          <p:nvPr>
            <p:ph type="ftr" sz="quarter" idx="11"/>
          </p:nvPr>
        </p:nvSpPr>
        <p:spPr/>
        <p:txBody>
          <a:bodyPr/>
          <a:lstStyle/>
          <a:p>
            <a:r>
              <a:rPr lang="en-US"/>
              <a:t>@Dr. Renu Jain,  Data structures and algorithms, JKLU</a:t>
            </a:r>
          </a:p>
        </p:txBody>
      </p:sp>
      <p:sp>
        <p:nvSpPr>
          <p:cNvPr id="6" name="Slide Number Placeholder 5"/>
          <p:cNvSpPr>
            <a:spLocks noGrp="1"/>
          </p:cNvSpPr>
          <p:nvPr>
            <p:ph type="sldNum" sz="quarter" idx="12"/>
          </p:nvPr>
        </p:nvSpPr>
        <p:spPr/>
        <p:txBody>
          <a:bodyPr/>
          <a:lstStyle/>
          <a:p>
            <a:fld id="{67D28E28-63A0-41C7-9A34-6F619FBFB319}" type="slidenum">
              <a:rPr lang="en-US" smtClean="0"/>
              <a:t>13</a:t>
            </a:fld>
            <a:endParaRPr lang="en-US"/>
          </a:p>
        </p:txBody>
      </p:sp>
    </p:spTree>
    <p:extLst>
      <p:ext uri="{BB962C8B-B14F-4D97-AF65-F5344CB8AC3E}">
        <p14:creationId xmlns:p14="http://schemas.microsoft.com/office/powerpoint/2010/main" val="1670441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Circular  linked list</a:t>
            </a:r>
          </a:p>
        </p:txBody>
      </p:sp>
      <p:sp>
        <p:nvSpPr>
          <p:cNvPr id="3" name="Content Placeholder 2"/>
          <p:cNvSpPr>
            <a:spLocks noGrp="1"/>
          </p:cNvSpPr>
          <p:nvPr>
            <p:ph idx="1"/>
          </p:nvPr>
        </p:nvSpPr>
        <p:spPr/>
        <p:txBody>
          <a:bodyPr/>
          <a:lstStyle/>
          <a:p>
            <a:r>
              <a:rPr lang="en-US" sz="2600" dirty="0"/>
              <a:t>Suppose we make a small change to a simple linear linked list so that last node points to the first node instead of null.</a:t>
            </a:r>
          </a:p>
          <a:p>
            <a:r>
              <a:rPr lang="en-US" sz="2600" dirty="0"/>
              <a:t>Such a list is called Circular linked list.</a:t>
            </a:r>
          </a:p>
          <a:p>
            <a:r>
              <a:rPr lang="en-US" sz="2600" dirty="0"/>
              <a:t>So, a circular list does not have a natural first and last node, we have to establish first and last by convention</a:t>
            </a:r>
          </a:p>
          <a:p>
            <a:r>
              <a:rPr lang="en-US" sz="2600" dirty="0"/>
              <a:t>Check  advantages or disadvantages?</a:t>
            </a:r>
          </a:p>
          <a:p>
            <a:r>
              <a:rPr lang="en-US" sz="2600" dirty="0"/>
              <a:t>We can do so by keeping a pointer to last node and with help of this we can find the address of first node also. </a:t>
            </a:r>
            <a:r>
              <a:rPr lang="en-US" sz="2600" b="1" i="1" dirty="0"/>
              <a:t>last</a:t>
            </a:r>
          </a:p>
          <a:p>
            <a:endParaRPr lang="en-US" dirty="0"/>
          </a:p>
          <a:p>
            <a:endParaRPr lang="en-US" dirty="0"/>
          </a:p>
          <a:p>
            <a:endParaRPr lang="en-US" dirty="0"/>
          </a:p>
          <a:p>
            <a:endParaRPr lang="en-US" dirty="0"/>
          </a:p>
        </p:txBody>
      </p:sp>
      <p:sp>
        <p:nvSpPr>
          <p:cNvPr id="4" name="Rectangle 3"/>
          <p:cNvSpPr/>
          <p:nvPr/>
        </p:nvSpPr>
        <p:spPr>
          <a:xfrm>
            <a:off x="2556934" y="5339642"/>
            <a:ext cx="982133" cy="428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15556" y="5339642"/>
            <a:ext cx="1049866" cy="428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084710" y="5339642"/>
            <a:ext cx="1083734" cy="428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endCxn id="5" idx="1"/>
          </p:cNvCxnSpPr>
          <p:nvPr/>
        </p:nvCxnSpPr>
        <p:spPr>
          <a:xfrm>
            <a:off x="3589867" y="5554129"/>
            <a:ext cx="925689"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6" idx="1"/>
          </p:cNvCxnSpPr>
          <p:nvPr/>
        </p:nvCxnSpPr>
        <p:spPr>
          <a:xfrm>
            <a:off x="5079999" y="5554130"/>
            <a:ext cx="100471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626578" y="5768619"/>
            <a:ext cx="0" cy="282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822222" y="6050844"/>
            <a:ext cx="38043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2822222" y="5768619"/>
            <a:ext cx="0" cy="282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791200" y="5057422"/>
            <a:ext cx="293510" cy="361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4D338CD6-14C2-43E8-9B92-7D2811D7BD95}" type="datetime1">
              <a:rPr lang="en-US" smtClean="0"/>
              <a:t>8/13/2024</a:t>
            </a:fld>
            <a:endParaRPr lang="en-US"/>
          </a:p>
        </p:txBody>
      </p:sp>
      <p:sp>
        <p:nvSpPr>
          <p:cNvPr id="8" name="Footer Placeholder 7"/>
          <p:cNvSpPr>
            <a:spLocks noGrp="1"/>
          </p:cNvSpPr>
          <p:nvPr>
            <p:ph type="ftr" sz="quarter" idx="11"/>
          </p:nvPr>
        </p:nvSpPr>
        <p:spPr/>
        <p:txBody>
          <a:bodyPr/>
          <a:lstStyle/>
          <a:p>
            <a:r>
              <a:rPr lang="en-US"/>
              <a:t>@Dr. Renu Jain,  Data structures and algorithms, JKLU</a:t>
            </a:r>
          </a:p>
        </p:txBody>
      </p:sp>
      <p:sp>
        <p:nvSpPr>
          <p:cNvPr id="9" name="Slide Number Placeholder 8"/>
          <p:cNvSpPr>
            <a:spLocks noGrp="1"/>
          </p:cNvSpPr>
          <p:nvPr>
            <p:ph type="sldNum" sz="quarter" idx="12"/>
          </p:nvPr>
        </p:nvSpPr>
        <p:spPr/>
        <p:txBody>
          <a:bodyPr/>
          <a:lstStyle/>
          <a:p>
            <a:fld id="{67D28E28-63A0-41C7-9A34-6F619FBFB319}" type="slidenum">
              <a:rPr lang="en-US" smtClean="0"/>
              <a:t>14</a:t>
            </a:fld>
            <a:endParaRPr lang="en-US"/>
          </a:p>
        </p:txBody>
      </p:sp>
    </p:spTree>
    <p:extLst>
      <p:ext uri="{BB962C8B-B14F-4D97-AF65-F5344CB8AC3E}">
        <p14:creationId xmlns:p14="http://schemas.microsoft.com/office/powerpoint/2010/main" val="353528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br>
              <a:rPr lang="en-US" dirty="0"/>
            </a:br>
            <a:r>
              <a:rPr lang="en-US" dirty="0"/>
              <a:t>Structure of a Doubly linked list</a:t>
            </a:r>
          </a:p>
        </p:txBody>
      </p:sp>
      <p:sp>
        <p:nvSpPr>
          <p:cNvPr id="3" name="Content Placeholder 2"/>
          <p:cNvSpPr>
            <a:spLocks noGrp="1"/>
          </p:cNvSpPr>
          <p:nvPr>
            <p:ph idx="1"/>
          </p:nvPr>
        </p:nvSpPr>
        <p:spPr>
          <a:xfrm>
            <a:off x="838200" y="1825624"/>
            <a:ext cx="11097126" cy="5032375"/>
          </a:xfrm>
        </p:spPr>
        <p:txBody>
          <a:bodyPr>
            <a:normAutofit/>
          </a:bodyPr>
          <a:lstStyle/>
          <a:p>
            <a:pPr marL="0" indent="0">
              <a:buNone/>
            </a:pPr>
            <a:r>
              <a:rPr lang="en-US" dirty="0"/>
              <a:t>  </a:t>
            </a:r>
            <a:r>
              <a:rPr lang="en-US" dirty="0" err="1"/>
              <a:t>struct</a:t>
            </a:r>
            <a:r>
              <a:rPr lang="en-US" dirty="0"/>
              <a:t> </a:t>
            </a:r>
            <a:r>
              <a:rPr lang="en-US" dirty="0" err="1"/>
              <a:t>d_node</a:t>
            </a:r>
            <a:r>
              <a:rPr lang="en-US" dirty="0"/>
              <a:t>{ </a:t>
            </a:r>
            <a:r>
              <a:rPr lang="en-US" dirty="0" err="1"/>
              <a:t>int</a:t>
            </a:r>
            <a:r>
              <a:rPr lang="en-US" dirty="0"/>
              <a:t> info;</a:t>
            </a:r>
          </a:p>
          <a:p>
            <a:pPr marL="0" indent="0">
              <a:buNone/>
            </a:pPr>
            <a:r>
              <a:rPr lang="en-US" dirty="0"/>
              <a:t>                                 </a:t>
            </a:r>
            <a:r>
              <a:rPr lang="en-US" dirty="0" err="1"/>
              <a:t>struct</a:t>
            </a:r>
            <a:r>
              <a:rPr lang="en-US" dirty="0"/>
              <a:t> </a:t>
            </a:r>
            <a:r>
              <a:rPr lang="en-US" dirty="0" err="1"/>
              <a:t>d_node</a:t>
            </a:r>
            <a:r>
              <a:rPr lang="en-US" dirty="0"/>
              <a:t> *left;</a:t>
            </a:r>
          </a:p>
          <a:p>
            <a:pPr marL="0" indent="0">
              <a:buNone/>
            </a:pPr>
            <a:r>
              <a:rPr lang="en-US" dirty="0"/>
              <a:t>                                 </a:t>
            </a:r>
            <a:r>
              <a:rPr lang="en-US" dirty="0" err="1"/>
              <a:t>struct</a:t>
            </a:r>
            <a:r>
              <a:rPr lang="en-US" dirty="0"/>
              <a:t> </a:t>
            </a:r>
            <a:r>
              <a:rPr lang="en-US" dirty="0" err="1"/>
              <a:t>d_node</a:t>
            </a:r>
            <a:r>
              <a:rPr lang="en-US" dirty="0"/>
              <a:t> *right;</a:t>
            </a:r>
          </a:p>
          <a:p>
            <a:pPr marL="0" indent="0">
              <a:buNone/>
            </a:pPr>
            <a:r>
              <a:rPr lang="en-US" dirty="0"/>
              <a:t>                             };</a:t>
            </a:r>
          </a:p>
          <a:p>
            <a:pPr marL="0" indent="0">
              <a:buNone/>
            </a:pPr>
            <a:r>
              <a:rPr lang="en-US" dirty="0"/>
              <a:t>Insert and delete in doubly linked list  in class</a:t>
            </a:r>
          </a:p>
        </p:txBody>
      </p:sp>
      <p:sp>
        <p:nvSpPr>
          <p:cNvPr id="6" name="Date Placeholder 5"/>
          <p:cNvSpPr>
            <a:spLocks noGrp="1"/>
          </p:cNvSpPr>
          <p:nvPr>
            <p:ph type="dt" sz="half" idx="10"/>
          </p:nvPr>
        </p:nvSpPr>
        <p:spPr/>
        <p:txBody>
          <a:bodyPr/>
          <a:lstStyle/>
          <a:p>
            <a:fld id="{2CAFDE41-5B42-4626-993E-E07732EFDF0E}" type="datetime1">
              <a:rPr lang="en-US" smtClean="0"/>
              <a:t>8/13/2024</a:t>
            </a:fld>
            <a:endParaRPr lang="en-US"/>
          </a:p>
        </p:txBody>
      </p:sp>
      <p:sp>
        <p:nvSpPr>
          <p:cNvPr id="7" name="Footer Placeholder 6"/>
          <p:cNvSpPr>
            <a:spLocks noGrp="1"/>
          </p:cNvSpPr>
          <p:nvPr>
            <p:ph type="ftr" sz="quarter" idx="11"/>
          </p:nvPr>
        </p:nvSpPr>
        <p:spPr/>
        <p:txBody>
          <a:bodyPr/>
          <a:lstStyle/>
          <a:p>
            <a:r>
              <a:rPr lang="en-US"/>
              <a:t>@Dr. Renu Jain,  Data structures and algorithms, JKLU</a:t>
            </a:r>
          </a:p>
        </p:txBody>
      </p:sp>
      <p:sp>
        <p:nvSpPr>
          <p:cNvPr id="8" name="Slide Number Placeholder 7"/>
          <p:cNvSpPr>
            <a:spLocks noGrp="1"/>
          </p:cNvSpPr>
          <p:nvPr>
            <p:ph type="sldNum" sz="quarter" idx="12"/>
          </p:nvPr>
        </p:nvSpPr>
        <p:spPr/>
        <p:txBody>
          <a:bodyPr/>
          <a:lstStyle/>
          <a:p>
            <a:fld id="{67D28E28-63A0-41C7-9A34-6F619FBFB319}" type="slidenum">
              <a:rPr lang="en-US" smtClean="0"/>
              <a:t>15</a:t>
            </a:fld>
            <a:endParaRPr lang="en-US"/>
          </a:p>
        </p:txBody>
      </p:sp>
    </p:spTree>
    <p:extLst>
      <p:ext uri="{BB962C8B-B14F-4D97-AF65-F5344CB8AC3E}">
        <p14:creationId xmlns:p14="http://schemas.microsoft.com/office/powerpoint/2010/main" val="873008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Practice problems(output problems)</a:t>
            </a:r>
          </a:p>
        </p:txBody>
      </p:sp>
      <p:sp>
        <p:nvSpPr>
          <p:cNvPr id="7" name="Content Placeholder 6"/>
          <p:cNvSpPr>
            <a:spLocks noGrp="1"/>
          </p:cNvSpPr>
          <p:nvPr>
            <p:ph idx="1"/>
          </p:nvPr>
        </p:nvSpPr>
        <p:spPr/>
        <p:txBody>
          <a:bodyPr>
            <a:normAutofit lnSpcReduction="10000"/>
          </a:bodyPr>
          <a:lstStyle/>
          <a:p>
            <a:pPr marL="0" indent="0" fontAlgn="base">
              <a:buNone/>
            </a:pPr>
            <a:r>
              <a:rPr lang="en-US" dirty="0"/>
              <a:t>void fun1(</a:t>
            </a:r>
            <a:r>
              <a:rPr lang="en-US" dirty="0" err="1"/>
              <a:t>struct</a:t>
            </a:r>
            <a:r>
              <a:rPr lang="en-US" dirty="0"/>
              <a:t> Node* head)</a:t>
            </a:r>
          </a:p>
          <a:p>
            <a:pPr marL="0" indent="0" fontAlgn="base">
              <a:buNone/>
            </a:pPr>
            <a:r>
              <a:rPr lang="en-US" dirty="0"/>
              <a:t>{</a:t>
            </a:r>
          </a:p>
          <a:p>
            <a:pPr marL="0" indent="0" fontAlgn="base">
              <a:buNone/>
            </a:pPr>
            <a:r>
              <a:rPr lang="en-US" dirty="0"/>
              <a:t>  if(head == NULL)</a:t>
            </a:r>
          </a:p>
          <a:p>
            <a:pPr marL="0" indent="0" fontAlgn="base">
              <a:buNone/>
            </a:pPr>
            <a:r>
              <a:rPr lang="en-US" dirty="0"/>
              <a:t>    return;</a:t>
            </a:r>
          </a:p>
          <a:p>
            <a:pPr marL="0" indent="0" fontAlgn="base">
              <a:buNone/>
            </a:pPr>
            <a:r>
              <a:rPr lang="en-US" dirty="0"/>
              <a:t>    fun1(head-&gt;next);</a:t>
            </a:r>
          </a:p>
          <a:p>
            <a:pPr marL="0" indent="0" fontAlgn="base">
              <a:buNone/>
            </a:pPr>
            <a:r>
              <a:rPr lang="en-US" dirty="0"/>
              <a:t>  </a:t>
            </a:r>
            <a:r>
              <a:rPr lang="en-US" dirty="0" err="1"/>
              <a:t>printf</a:t>
            </a:r>
            <a:r>
              <a:rPr lang="en-US" dirty="0"/>
              <a:t>("%d  ", head-&gt;data);</a:t>
            </a:r>
          </a:p>
          <a:p>
            <a:pPr marL="0" indent="0" fontAlgn="base">
              <a:buNone/>
            </a:pPr>
            <a:r>
              <a:rPr lang="en-US" dirty="0"/>
              <a:t>}</a:t>
            </a:r>
          </a:p>
          <a:p>
            <a:pPr marL="0" indent="0" fontAlgn="base">
              <a:buNone/>
            </a:pPr>
            <a:r>
              <a:rPr lang="en-US" dirty="0"/>
              <a:t>fun1() prints the given Linked List in reverse manner. For Linked List 1-&gt;2-&gt;3-&gt;4-&gt;5, fun1() prints 5-&gt;4-&gt;3-&gt;2-&gt;1.</a:t>
            </a:r>
          </a:p>
          <a:p>
            <a:endParaRPr lang="en-US" dirty="0"/>
          </a:p>
        </p:txBody>
      </p:sp>
      <p:sp>
        <p:nvSpPr>
          <p:cNvPr id="3" name="Date Placeholder 2"/>
          <p:cNvSpPr>
            <a:spLocks noGrp="1"/>
          </p:cNvSpPr>
          <p:nvPr>
            <p:ph type="dt" sz="half" idx="10"/>
          </p:nvPr>
        </p:nvSpPr>
        <p:spPr/>
        <p:txBody>
          <a:bodyPr/>
          <a:lstStyle/>
          <a:p>
            <a:fld id="{85FB6E31-4458-4712-B061-01A244D6408B}" type="datetime1">
              <a:rPr lang="en-US" smtClean="0"/>
              <a:t>8/13/2024</a:t>
            </a:fld>
            <a:endParaRPr lang="en-US"/>
          </a:p>
        </p:txBody>
      </p:sp>
      <p:sp>
        <p:nvSpPr>
          <p:cNvPr id="4" name="Footer Placeholder 3"/>
          <p:cNvSpPr>
            <a:spLocks noGrp="1"/>
          </p:cNvSpPr>
          <p:nvPr>
            <p:ph type="ftr" sz="quarter" idx="11"/>
          </p:nvPr>
        </p:nvSpPr>
        <p:spPr/>
        <p:txBody>
          <a:bodyPr/>
          <a:lstStyle/>
          <a:p>
            <a:r>
              <a:rPr lang="en-US"/>
              <a:t>@Dr. Renu Jain,  Data structures and algorithms, JKLU</a:t>
            </a:r>
          </a:p>
        </p:txBody>
      </p:sp>
      <p:sp>
        <p:nvSpPr>
          <p:cNvPr id="5" name="Slide Number Placeholder 4"/>
          <p:cNvSpPr>
            <a:spLocks noGrp="1"/>
          </p:cNvSpPr>
          <p:nvPr>
            <p:ph type="sldNum" sz="quarter" idx="12"/>
          </p:nvPr>
        </p:nvSpPr>
        <p:spPr/>
        <p:txBody>
          <a:bodyPr/>
          <a:lstStyle/>
          <a:p>
            <a:fld id="{67D28E28-63A0-41C7-9A34-6F619FBFB319}" type="slidenum">
              <a:rPr lang="en-US" smtClean="0"/>
              <a:t>16</a:t>
            </a:fld>
            <a:endParaRPr lang="en-US"/>
          </a:p>
        </p:txBody>
      </p:sp>
    </p:spTree>
    <p:extLst>
      <p:ext uri="{BB962C8B-B14F-4D97-AF65-F5344CB8AC3E}">
        <p14:creationId xmlns:p14="http://schemas.microsoft.com/office/powerpoint/2010/main" val="3638053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animEffect transition="in" filter="barn(inVertical)">
                                      <p:cBhvr>
                                        <p:cTn id="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fontScale="85000" lnSpcReduction="20000"/>
          </a:bodyPr>
          <a:lstStyle/>
          <a:p>
            <a:pPr marL="0" lvl="0" indent="0" eaLnBrk="0" fontAlgn="base" hangingPunct="0">
              <a:lnSpc>
                <a:spcPct val="100000"/>
              </a:lnSpc>
              <a:spcBef>
                <a:spcPct val="0"/>
              </a:spcBef>
              <a:spcAft>
                <a:spcPct val="0"/>
              </a:spcAft>
              <a:buNone/>
            </a:pPr>
            <a:r>
              <a:rPr lang="en-US" altLang="en-US" b="1" dirty="0">
                <a:solidFill>
                  <a:srgbClr val="006699"/>
                </a:solidFill>
                <a:latin typeface="Consolas" panose="020B0609020204030204" pitchFamily="49" charset="0"/>
                <a:cs typeface="Consolas" panose="020B0609020204030204" pitchFamily="49" charset="0"/>
              </a:rPr>
              <a:t>void</a:t>
            </a:r>
            <a:r>
              <a:rPr lang="en-US" altLang="en-US" sz="2400" dirty="0">
                <a:solidFill>
                  <a:srgbClr val="000000"/>
                </a:solidFill>
                <a:latin typeface="Consolas" panose="020B0609020204030204" pitchFamily="49" charset="0"/>
                <a:cs typeface="Consolas" panose="020B0609020204030204" pitchFamily="49" charset="0"/>
              </a:rPr>
              <a:t> </a:t>
            </a:r>
            <a:r>
              <a:rPr lang="en-US" altLang="en-US" dirty="0">
                <a:solidFill>
                  <a:srgbClr val="000000"/>
                </a:solidFill>
                <a:latin typeface="Consolas" panose="020B0609020204030204" pitchFamily="49" charset="0"/>
                <a:cs typeface="Consolas" panose="020B0609020204030204" pitchFamily="49" charset="0"/>
              </a:rPr>
              <a:t>fun2(</a:t>
            </a:r>
            <a:r>
              <a:rPr lang="en-US" altLang="en-US" b="1" dirty="0" err="1">
                <a:solidFill>
                  <a:srgbClr val="006699"/>
                </a:solidFill>
                <a:latin typeface="Consolas" panose="020B0609020204030204" pitchFamily="49" charset="0"/>
                <a:cs typeface="Consolas" panose="020B0609020204030204" pitchFamily="49" charset="0"/>
              </a:rPr>
              <a:t>struct</a:t>
            </a:r>
            <a:r>
              <a:rPr lang="en-US" altLang="en-US" sz="2400" dirty="0">
                <a:solidFill>
                  <a:srgbClr val="000000"/>
                </a:solidFill>
                <a:latin typeface="Consolas" panose="020B0609020204030204" pitchFamily="49" charset="0"/>
                <a:cs typeface="Consolas" panose="020B0609020204030204" pitchFamily="49" charset="0"/>
              </a:rPr>
              <a:t> </a:t>
            </a:r>
            <a:r>
              <a:rPr lang="en-US" altLang="en-US" dirty="0">
                <a:solidFill>
                  <a:srgbClr val="000000"/>
                </a:solidFill>
                <a:latin typeface="Consolas" panose="020B0609020204030204" pitchFamily="49" charset="0"/>
                <a:cs typeface="Consolas" panose="020B0609020204030204" pitchFamily="49" charset="0"/>
              </a:rPr>
              <a:t>Node* head)</a:t>
            </a:r>
            <a:endParaRPr lang="en-US" altLang="en-US" sz="2400" dirty="0"/>
          </a:p>
          <a:p>
            <a:pPr marL="0" lvl="0" indent="0" eaLnBrk="0" fontAlgn="base" hangingPunct="0">
              <a:lnSpc>
                <a:spcPct val="100000"/>
              </a:lnSpc>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a:t>
            </a:r>
            <a:endParaRPr lang="en-US" altLang="en-US" sz="2400" dirty="0"/>
          </a:p>
          <a:p>
            <a:pPr marL="0" lvl="0" indent="0" eaLnBrk="0" fontAlgn="base" hangingPunct="0">
              <a:lnSpc>
                <a:spcPct val="100000"/>
              </a:lnSpc>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r>
              <a:rPr lang="en-US" altLang="en-US" b="1" dirty="0">
                <a:solidFill>
                  <a:srgbClr val="006699"/>
                </a:solidFill>
                <a:latin typeface="Consolas" panose="020B0609020204030204" pitchFamily="49" charset="0"/>
                <a:cs typeface="Consolas" panose="020B0609020204030204" pitchFamily="49" charset="0"/>
              </a:rPr>
              <a:t>if</a:t>
            </a:r>
            <a:r>
              <a:rPr lang="en-US" altLang="en-US" dirty="0">
                <a:solidFill>
                  <a:srgbClr val="000000"/>
                </a:solidFill>
                <a:latin typeface="Consolas" panose="020B0609020204030204" pitchFamily="49" charset="0"/>
                <a:cs typeface="Consolas" panose="020B0609020204030204" pitchFamily="49" charset="0"/>
              </a:rPr>
              <a:t>(head== NULL)</a:t>
            </a:r>
            <a:endParaRPr lang="en-US" altLang="en-US" sz="2400" dirty="0"/>
          </a:p>
          <a:p>
            <a:pPr marL="0" lvl="0" indent="0" eaLnBrk="0" fontAlgn="base" hangingPunct="0">
              <a:lnSpc>
                <a:spcPct val="100000"/>
              </a:lnSpc>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r>
              <a:rPr lang="en-US" altLang="en-US" b="1" dirty="0">
                <a:solidFill>
                  <a:srgbClr val="006699"/>
                </a:solidFill>
                <a:latin typeface="Consolas" panose="020B0609020204030204" pitchFamily="49" charset="0"/>
                <a:cs typeface="Consolas" panose="020B0609020204030204" pitchFamily="49" charset="0"/>
              </a:rPr>
              <a:t>return</a:t>
            </a:r>
            <a:r>
              <a:rPr lang="en-US" altLang="en-US" dirty="0">
                <a:solidFill>
                  <a:srgbClr val="000000"/>
                </a:solidFill>
                <a:latin typeface="Consolas" panose="020B0609020204030204" pitchFamily="49" charset="0"/>
                <a:cs typeface="Consolas" panose="020B0609020204030204" pitchFamily="49" charset="0"/>
              </a:rPr>
              <a:t>;</a:t>
            </a:r>
            <a:endParaRPr lang="en-US" altLang="en-US" sz="2400" dirty="0"/>
          </a:p>
          <a:p>
            <a:pPr marL="0" lvl="0" indent="0" eaLnBrk="0" fontAlgn="base" hangingPunct="0">
              <a:lnSpc>
                <a:spcPct val="100000"/>
              </a:lnSpc>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r>
              <a:rPr lang="en-US" altLang="en-US" b="1" dirty="0" err="1">
                <a:solidFill>
                  <a:srgbClr val="FF1493"/>
                </a:solidFill>
                <a:latin typeface="Consolas" panose="020B0609020204030204" pitchFamily="49" charset="0"/>
                <a:cs typeface="Consolas" panose="020B0609020204030204" pitchFamily="49" charset="0"/>
              </a:rPr>
              <a:t>printf</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0000FF"/>
                </a:solidFill>
                <a:latin typeface="Consolas" panose="020B0609020204030204" pitchFamily="49" charset="0"/>
                <a:cs typeface="Consolas" panose="020B0609020204030204" pitchFamily="49" charset="0"/>
              </a:rPr>
              <a:t>"%d  "</a:t>
            </a:r>
            <a:r>
              <a:rPr lang="en-US" altLang="en-US" dirty="0">
                <a:solidFill>
                  <a:srgbClr val="000000"/>
                </a:solidFill>
                <a:latin typeface="Consolas" panose="020B0609020204030204" pitchFamily="49" charset="0"/>
                <a:cs typeface="Consolas" panose="020B0609020204030204" pitchFamily="49" charset="0"/>
              </a:rPr>
              <a:t>, head-&gt;data); </a:t>
            </a:r>
            <a:endParaRPr lang="en-US" altLang="en-US" sz="2400" dirty="0"/>
          </a:p>
          <a:p>
            <a:pPr marL="0" lvl="0" indent="0" eaLnBrk="0" fontAlgn="base" hangingPunct="0">
              <a:lnSpc>
                <a:spcPct val="100000"/>
              </a:lnSpc>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 </a:t>
            </a:r>
            <a:endParaRPr lang="en-US" altLang="en-US" sz="2400" dirty="0"/>
          </a:p>
          <a:p>
            <a:pPr marL="0" lvl="0" indent="0" eaLnBrk="0" fontAlgn="base" hangingPunct="0">
              <a:lnSpc>
                <a:spcPct val="100000"/>
              </a:lnSpc>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r>
              <a:rPr lang="en-US" altLang="en-US" b="1" dirty="0">
                <a:solidFill>
                  <a:srgbClr val="006699"/>
                </a:solidFill>
                <a:latin typeface="Consolas" panose="020B0609020204030204" pitchFamily="49" charset="0"/>
                <a:cs typeface="Consolas" panose="020B0609020204030204" pitchFamily="49" charset="0"/>
              </a:rPr>
              <a:t>if</a:t>
            </a:r>
            <a:r>
              <a:rPr lang="en-US" altLang="en-US" dirty="0">
                <a:solidFill>
                  <a:srgbClr val="000000"/>
                </a:solidFill>
                <a:latin typeface="Consolas" panose="020B0609020204030204" pitchFamily="49" charset="0"/>
                <a:cs typeface="Consolas" panose="020B0609020204030204" pitchFamily="49" charset="0"/>
              </a:rPr>
              <a:t>(head-&gt;next != NULL )</a:t>
            </a:r>
            <a:endParaRPr lang="en-US" altLang="en-US" sz="2400" dirty="0"/>
          </a:p>
          <a:p>
            <a:pPr marL="0" lvl="0" indent="0" eaLnBrk="0" fontAlgn="base" hangingPunct="0">
              <a:lnSpc>
                <a:spcPct val="100000"/>
              </a:lnSpc>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fun2(head-&gt;next-&gt;next);</a:t>
            </a:r>
            <a:endParaRPr lang="en-US" altLang="en-US" sz="2400" dirty="0"/>
          </a:p>
          <a:p>
            <a:pPr marL="0" lvl="0" indent="0" eaLnBrk="0" fontAlgn="base" hangingPunct="0">
              <a:lnSpc>
                <a:spcPct val="100000"/>
              </a:lnSpc>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r>
              <a:rPr lang="en-US" altLang="en-US" b="1" dirty="0" err="1">
                <a:solidFill>
                  <a:srgbClr val="FF1493"/>
                </a:solidFill>
                <a:latin typeface="Consolas" panose="020B0609020204030204" pitchFamily="49" charset="0"/>
                <a:cs typeface="Consolas" panose="020B0609020204030204" pitchFamily="49" charset="0"/>
              </a:rPr>
              <a:t>printf</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0000FF"/>
                </a:solidFill>
                <a:latin typeface="Consolas" panose="020B0609020204030204" pitchFamily="49" charset="0"/>
                <a:cs typeface="Consolas" panose="020B0609020204030204" pitchFamily="49" charset="0"/>
              </a:rPr>
              <a:t>"%d  "</a:t>
            </a:r>
            <a:r>
              <a:rPr lang="en-US" altLang="en-US" dirty="0">
                <a:solidFill>
                  <a:srgbClr val="000000"/>
                </a:solidFill>
                <a:latin typeface="Consolas" panose="020B0609020204030204" pitchFamily="49" charset="0"/>
                <a:cs typeface="Consolas" panose="020B0609020204030204" pitchFamily="49" charset="0"/>
              </a:rPr>
              <a:t>, head-&gt;data);</a:t>
            </a:r>
          </a:p>
          <a:p>
            <a:pPr marL="0" lvl="0" indent="0" eaLnBrk="0" fontAlgn="base" hangingPunct="0">
              <a:lnSpc>
                <a:spcPct val="100000"/>
              </a:lnSpc>
              <a:spcBef>
                <a:spcPct val="0"/>
              </a:spcBef>
              <a:spcAft>
                <a:spcPct val="0"/>
              </a:spcAft>
              <a:buNone/>
            </a:pPr>
            <a:r>
              <a:rPr lang="en-US" dirty="0">
                <a:solidFill>
                  <a:srgbClr val="000000"/>
                </a:solidFill>
                <a:latin typeface="Consolas" panose="020B0609020204030204" pitchFamily="49" charset="0"/>
                <a:cs typeface="Consolas" panose="020B0609020204030204" pitchFamily="49" charset="0"/>
              </a:rPr>
              <a:t>}</a:t>
            </a:r>
          </a:p>
          <a:p>
            <a:pPr marL="0" lvl="0" indent="0" eaLnBrk="0" fontAlgn="base" hangingPunct="0">
              <a:lnSpc>
                <a:spcPct val="100000"/>
              </a:lnSpc>
              <a:spcBef>
                <a:spcPct val="0"/>
              </a:spcBef>
              <a:spcAft>
                <a:spcPct val="0"/>
              </a:spcAft>
              <a:buNone/>
            </a:pPr>
            <a:r>
              <a:rPr lang="en-US" dirty="0"/>
              <a:t>fun2() prints alternate nodes of the given Linked List, first from head to end, and then from end to head. If Linked List has even number of nodes, then fun2() skips the last node. For Linked List 1-&gt;2-&gt;3-&gt;4-&gt;5, fun2() prints 1 3 5 5 3 1. For Linked List 1-&gt;2-&gt;3-&gt;4-&gt;5-&gt;6, fun2() prints 1 3 5 5 3 1.</a:t>
            </a:r>
          </a:p>
        </p:txBody>
      </p:sp>
      <p:sp>
        <p:nvSpPr>
          <p:cNvPr id="4" name="Date Placeholder 3"/>
          <p:cNvSpPr>
            <a:spLocks noGrp="1"/>
          </p:cNvSpPr>
          <p:nvPr>
            <p:ph type="dt" sz="half" idx="10"/>
          </p:nvPr>
        </p:nvSpPr>
        <p:spPr/>
        <p:txBody>
          <a:bodyPr/>
          <a:lstStyle/>
          <a:p>
            <a:fld id="{DF6231E4-03FE-425F-ACC2-4B833DA791C9}" type="datetime1">
              <a:rPr lang="en-US" smtClean="0"/>
              <a:t>8/13/2024</a:t>
            </a:fld>
            <a:endParaRPr lang="en-US"/>
          </a:p>
        </p:txBody>
      </p:sp>
      <p:sp>
        <p:nvSpPr>
          <p:cNvPr id="5" name="Footer Placeholder 4"/>
          <p:cNvSpPr>
            <a:spLocks noGrp="1"/>
          </p:cNvSpPr>
          <p:nvPr>
            <p:ph type="ftr" sz="quarter" idx="11"/>
          </p:nvPr>
        </p:nvSpPr>
        <p:spPr/>
        <p:txBody>
          <a:bodyPr/>
          <a:lstStyle/>
          <a:p>
            <a:r>
              <a:rPr lang="en-US"/>
              <a:t>@Dr. Renu Jain,  Data structures and algorithms, JKLU</a:t>
            </a:r>
          </a:p>
        </p:txBody>
      </p:sp>
      <p:sp>
        <p:nvSpPr>
          <p:cNvPr id="6" name="Slide Number Placeholder 5"/>
          <p:cNvSpPr>
            <a:spLocks noGrp="1"/>
          </p:cNvSpPr>
          <p:nvPr>
            <p:ph type="sldNum" sz="quarter" idx="12"/>
          </p:nvPr>
        </p:nvSpPr>
        <p:spPr/>
        <p:txBody>
          <a:bodyPr/>
          <a:lstStyle/>
          <a:p>
            <a:fld id="{67D28E28-63A0-41C7-9A34-6F619FBFB319}" type="slidenum">
              <a:rPr lang="en-US" smtClean="0"/>
              <a:t>17</a:t>
            </a:fld>
            <a:endParaRPr lang="en-US"/>
          </a:p>
        </p:txBody>
      </p:sp>
    </p:spTree>
    <p:extLst>
      <p:ext uri="{BB962C8B-B14F-4D97-AF65-F5344CB8AC3E}">
        <p14:creationId xmlns:p14="http://schemas.microsoft.com/office/powerpoint/2010/main" val="39291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barn(inVertical)">
                                      <p:cBhvr>
                                        <p:cTn id="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basic programming problems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1. Print the </a:t>
            </a:r>
            <a:r>
              <a:rPr lang="en-US" dirty="0" err="1"/>
              <a:t>ith</a:t>
            </a:r>
            <a:r>
              <a:rPr lang="en-US" dirty="0"/>
              <a:t> element of linked list</a:t>
            </a:r>
          </a:p>
          <a:p>
            <a:pPr marL="0" indent="0">
              <a:buNone/>
            </a:pPr>
            <a:r>
              <a:rPr lang="en-US" dirty="0"/>
              <a:t>2. Print the middle element of the linked list</a:t>
            </a:r>
          </a:p>
          <a:p>
            <a:pPr marL="0" indent="0">
              <a:buNone/>
            </a:pPr>
            <a:r>
              <a:rPr lang="en-US" dirty="0"/>
              <a:t>3. Delete the elements from linked list having value &lt;0.</a:t>
            </a:r>
          </a:p>
          <a:p>
            <a:pPr marL="0" indent="0">
              <a:buNone/>
            </a:pPr>
            <a:r>
              <a:rPr lang="en-US" dirty="0"/>
              <a:t>4. Remove duplicate elements from a linked list</a:t>
            </a:r>
          </a:p>
          <a:p>
            <a:pPr marL="0" indent="0">
              <a:buNone/>
            </a:pPr>
            <a:r>
              <a:rPr lang="en-US" dirty="0"/>
              <a:t>5. Merge two linked list</a:t>
            </a:r>
          </a:p>
          <a:p>
            <a:pPr marL="0" indent="0">
              <a:buNone/>
            </a:pPr>
            <a:r>
              <a:rPr lang="en-US" dirty="0"/>
              <a:t>6. Break a linked list into two: 1to i-1th element and </a:t>
            </a:r>
            <a:r>
              <a:rPr lang="en-US" dirty="0" err="1"/>
              <a:t>ith</a:t>
            </a:r>
            <a:r>
              <a:rPr lang="en-US" dirty="0"/>
              <a:t> element to last element</a:t>
            </a:r>
          </a:p>
          <a:p>
            <a:pPr marL="0" indent="0">
              <a:buNone/>
            </a:pPr>
            <a:r>
              <a:rPr lang="en-US" dirty="0"/>
              <a:t>7. Delete a linked list</a:t>
            </a:r>
          </a:p>
          <a:p>
            <a:pPr marL="0" indent="0">
              <a:buNone/>
            </a:pPr>
            <a:r>
              <a:rPr lang="en-US" dirty="0"/>
              <a:t>8. Store a very large integer into a linked list</a:t>
            </a:r>
          </a:p>
          <a:p>
            <a:pPr marL="0" indent="0">
              <a:buNone/>
            </a:pPr>
            <a:r>
              <a:rPr lang="en-US" dirty="0"/>
              <a:t>9. Store a polynomial in a linked list</a:t>
            </a:r>
          </a:p>
          <a:p>
            <a:endParaRPr lang="en-US" dirty="0"/>
          </a:p>
        </p:txBody>
      </p:sp>
      <p:sp>
        <p:nvSpPr>
          <p:cNvPr id="4" name="Date Placeholder 3"/>
          <p:cNvSpPr>
            <a:spLocks noGrp="1"/>
          </p:cNvSpPr>
          <p:nvPr>
            <p:ph type="dt" sz="half" idx="10"/>
          </p:nvPr>
        </p:nvSpPr>
        <p:spPr/>
        <p:txBody>
          <a:bodyPr/>
          <a:lstStyle/>
          <a:p>
            <a:fld id="{BF5D9960-D2B9-4C70-A706-287D472032D3}" type="datetime1">
              <a:rPr lang="en-US" smtClean="0"/>
              <a:t>8/13/2024</a:t>
            </a:fld>
            <a:endParaRPr lang="en-US"/>
          </a:p>
        </p:txBody>
      </p:sp>
      <p:sp>
        <p:nvSpPr>
          <p:cNvPr id="5" name="Footer Placeholder 4"/>
          <p:cNvSpPr>
            <a:spLocks noGrp="1"/>
          </p:cNvSpPr>
          <p:nvPr>
            <p:ph type="ftr" sz="quarter" idx="11"/>
          </p:nvPr>
        </p:nvSpPr>
        <p:spPr/>
        <p:txBody>
          <a:bodyPr/>
          <a:lstStyle/>
          <a:p>
            <a:r>
              <a:rPr lang="en-US"/>
              <a:t>@Dr. Renu Jain,  Data structures and algorithms, JKLU</a:t>
            </a:r>
          </a:p>
        </p:txBody>
      </p:sp>
      <p:sp>
        <p:nvSpPr>
          <p:cNvPr id="6" name="Slide Number Placeholder 5"/>
          <p:cNvSpPr>
            <a:spLocks noGrp="1"/>
          </p:cNvSpPr>
          <p:nvPr>
            <p:ph type="sldNum" sz="quarter" idx="12"/>
          </p:nvPr>
        </p:nvSpPr>
        <p:spPr/>
        <p:txBody>
          <a:bodyPr/>
          <a:lstStyle/>
          <a:p>
            <a:fld id="{67D28E28-63A0-41C7-9A34-6F619FBFB319}" type="slidenum">
              <a:rPr lang="en-US" smtClean="0"/>
              <a:t>18</a:t>
            </a:fld>
            <a:endParaRPr lang="en-US"/>
          </a:p>
        </p:txBody>
      </p:sp>
    </p:spTree>
    <p:extLst>
      <p:ext uri="{BB962C8B-B14F-4D97-AF65-F5344CB8AC3E}">
        <p14:creationId xmlns:p14="http://schemas.microsoft.com/office/powerpoint/2010/main" val="3800544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US" dirty="0"/>
            </a:br>
            <a:r>
              <a:rPr lang="en-US" dirty="0"/>
              <a:t>What is a List?? </a:t>
            </a:r>
          </a:p>
        </p:txBody>
      </p:sp>
      <p:sp>
        <p:nvSpPr>
          <p:cNvPr id="3" name="Content Placeholder 2"/>
          <p:cNvSpPr>
            <a:spLocks noGrp="1"/>
          </p:cNvSpPr>
          <p:nvPr>
            <p:ph idx="1"/>
          </p:nvPr>
        </p:nvSpPr>
        <p:spPr>
          <a:xfrm>
            <a:off x="838200" y="1825625"/>
            <a:ext cx="10799618" cy="4741430"/>
          </a:xfrm>
        </p:spPr>
        <p:txBody>
          <a:bodyPr>
            <a:normAutofit fontScale="92500"/>
          </a:bodyPr>
          <a:lstStyle/>
          <a:p>
            <a:r>
              <a:rPr lang="en-US" sz="3200" dirty="0"/>
              <a:t>A list is an ordered set of elements where deletions and insertions are done regularly. Ordered means that in a list like arrays we can say first element, second element,..</a:t>
            </a:r>
            <a:r>
              <a:rPr lang="en-US" sz="3200" dirty="0" err="1"/>
              <a:t>etc</a:t>
            </a:r>
            <a:r>
              <a:rPr lang="en-US" sz="3200" dirty="0"/>
              <a:t>. </a:t>
            </a:r>
          </a:p>
          <a:p>
            <a:r>
              <a:rPr lang="en-US" sz="3200" dirty="0"/>
              <a:t>It is a dynamic data structure where deletions and insertions are frequent. </a:t>
            </a:r>
          </a:p>
          <a:p>
            <a:r>
              <a:rPr lang="en-US" sz="3200" dirty="0"/>
              <a:t>Lists are dynamic and flexible, allowing for easy resizing during run time. While arrays are mostly static with a fixed size. The difference impacts memory usage and performance.</a:t>
            </a:r>
          </a:p>
          <a:p>
            <a:pPr marL="0" indent="0">
              <a:buNone/>
            </a:pPr>
            <a:r>
              <a:rPr lang="en-US" sz="3200" dirty="0"/>
              <a:t>For example: List of passengers for a train for a particular day, List of guests, list of students at the time of admission, list of viewers, </a:t>
            </a:r>
            <a:r>
              <a:rPr lang="en-US" sz="3200" dirty="0" err="1"/>
              <a:t>etc</a:t>
            </a:r>
            <a:endParaRPr lang="en-US" sz="3200" dirty="0"/>
          </a:p>
          <a:p>
            <a:endParaRPr lang="en-US" dirty="0"/>
          </a:p>
          <a:p>
            <a:endParaRPr lang="en-US" dirty="0"/>
          </a:p>
          <a:p>
            <a:endParaRPr lang="en-US" dirty="0"/>
          </a:p>
        </p:txBody>
      </p:sp>
      <p:sp>
        <p:nvSpPr>
          <p:cNvPr id="6" name="Date Placeholder 5"/>
          <p:cNvSpPr>
            <a:spLocks noGrp="1"/>
          </p:cNvSpPr>
          <p:nvPr>
            <p:ph type="dt" sz="half" idx="10"/>
          </p:nvPr>
        </p:nvSpPr>
        <p:spPr/>
        <p:txBody>
          <a:bodyPr/>
          <a:lstStyle/>
          <a:p>
            <a:fld id="{0C090894-752B-48FD-8B67-48956BBAEEAC}" type="datetime1">
              <a:rPr lang="en-US" smtClean="0"/>
              <a:t>8/13/2024</a:t>
            </a:fld>
            <a:endParaRPr lang="en-US"/>
          </a:p>
        </p:txBody>
      </p:sp>
      <p:sp>
        <p:nvSpPr>
          <p:cNvPr id="7" name="Footer Placeholder 6"/>
          <p:cNvSpPr>
            <a:spLocks noGrp="1"/>
          </p:cNvSpPr>
          <p:nvPr>
            <p:ph type="ftr" sz="quarter" idx="11"/>
          </p:nvPr>
        </p:nvSpPr>
        <p:spPr/>
        <p:txBody>
          <a:bodyPr/>
          <a:lstStyle/>
          <a:p>
            <a:r>
              <a:rPr lang="en-US"/>
              <a:t>@Dr. Renu Jain,  Data structures and algorithms, JKLU</a:t>
            </a:r>
          </a:p>
        </p:txBody>
      </p:sp>
      <p:sp>
        <p:nvSpPr>
          <p:cNvPr id="8" name="Slide Number Placeholder 7"/>
          <p:cNvSpPr>
            <a:spLocks noGrp="1"/>
          </p:cNvSpPr>
          <p:nvPr>
            <p:ph type="sldNum" sz="quarter" idx="12"/>
          </p:nvPr>
        </p:nvSpPr>
        <p:spPr/>
        <p:txBody>
          <a:bodyPr/>
          <a:lstStyle/>
          <a:p>
            <a:fld id="{67D28E28-63A0-41C7-9A34-6F619FBFB319}" type="slidenum">
              <a:rPr lang="en-US" smtClean="0"/>
              <a:t>2</a:t>
            </a:fld>
            <a:endParaRPr lang="en-US"/>
          </a:p>
        </p:txBody>
      </p:sp>
    </p:spTree>
    <p:extLst>
      <p:ext uri="{BB962C8B-B14F-4D97-AF65-F5344CB8AC3E}">
        <p14:creationId xmlns:p14="http://schemas.microsoft.com/office/powerpoint/2010/main" val="404701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Linked List??</a:t>
            </a:r>
          </a:p>
        </p:txBody>
      </p:sp>
      <p:sp>
        <p:nvSpPr>
          <p:cNvPr id="3" name="Content Placeholder 2"/>
          <p:cNvSpPr>
            <a:spLocks noGrp="1"/>
          </p:cNvSpPr>
          <p:nvPr>
            <p:ph idx="1"/>
          </p:nvPr>
        </p:nvSpPr>
        <p:spPr/>
        <p:txBody>
          <a:bodyPr>
            <a:normAutofit fontScale="92500" lnSpcReduction="10000"/>
          </a:bodyPr>
          <a:lstStyle/>
          <a:p>
            <a:r>
              <a:rPr lang="en-US" sz="3200" dirty="0"/>
              <a:t>A singly </a:t>
            </a:r>
            <a:r>
              <a:rPr lang="en-US" sz="3200" b="1" dirty="0"/>
              <a:t>linked list</a:t>
            </a:r>
            <a:r>
              <a:rPr lang="en-US" sz="3200" dirty="0"/>
              <a:t> is a linear </a:t>
            </a:r>
            <a:r>
              <a:rPr lang="en-US" sz="3200" b="1" dirty="0"/>
              <a:t>data structure</a:t>
            </a:r>
            <a:r>
              <a:rPr lang="en-US" sz="3200" dirty="0"/>
              <a:t> where each element is a separate object and first element contains the address of second, second contains the address of third and so on…This way elements are connected …</a:t>
            </a:r>
          </a:p>
          <a:p>
            <a:r>
              <a:rPr lang="en-US" sz="3200" dirty="0"/>
              <a:t>Each element of a </a:t>
            </a:r>
            <a:r>
              <a:rPr lang="en-US" sz="3200" b="1" dirty="0"/>
              <a:t>linked</a:t>
            </a:r>
            <a:r>
              <a:rPr lang="en-US" sz="3200" dirty="0"/>
              <a:t> </a:t>
            </a:r>
            <a:r>
              <a:rPr lang="en-US" sz="3200" b="1" dirty="0"/>
              <a:t>list is called node</a:t>
            </a:r>
            <a:endParaRPr lang="en-US" sz="3200" dirty="0"/>
          </a:p>
          <a:p>
            <a:r>
              <a:rPr lang="en-US" sz="3200" dirty="0"/>
              <a:t> Each element of a </a:t>
            </a:r>
            <a:r>
              <a:rPr lang="en-US" sz="3200" b="1" dirty="0"/>
              <a:t>linked</a:t>
            </a:r>
            <a:r>
              <a:rPr lang="en-US" sz="3200" dirty="0"/>
              <a:t> </a:t>
            </a:r>
            <a:r>
              <a:rPr lang="en-US" sz="3200" b="1" dirty="0"/>
              <a:t>list</a:t>
            </a:r>
            <a:r>
              <a:rPr lang="en-US" sz="3200" dirty="0"/>
              <a:t>  comprises of two items - the </a:t>
            </a:r>
            <a:r>
              <a:rPr lang="en-US" sz="3200" b="1" dirty="0"/>
              <a:t>data</a:t>
            </a:r>
            <a:r>
              <a:rPr lang="en-US" sz="3200" dirty="0"/>
              <a:t> and a reference to the next node. The last node has a reference to </a:t>
            </a:r>
            <a:r>
              <a:rPr lang="en-US" sz="3200" b="1" dirty="0"/>
              <a:t>null</a:t>
            </a:r>
            <a:r>
              <a:rPr lang="en-US" sz="3200" dirty="0"/>
              <a:t>. </a:t>
            </a:r>
          </a:p>
          <a:p>
            <a:r>
              <a:rPr lang="en-US" sz="3200" dirty="0"/>
              <a:t>A separate pointer holds the address of entry point of </a:t>
            </a:r>
            <a:r>
              <a:rPr lang="en-US" sz="3200" b="1" dirty="0"/>
              <a:t>linked list</a:t>
            </a:r>
            <a:r>
              <a:rPr lang="en-US" sz="3200" dirty="0"/>
              <a:t> and is called the </a:t>
            </a:r>
            <a:r>
              <a:rPr lang="en-US" sz="3200" b="1" dirty="0"/>
              <a:t>head or start </a:t>
            </a:r>
            <a:r>
              <a:rPr lang="en-US" sz="3200" dirty="0"/>
              <a:t>of the </a:t>
            </a:r>
            <a:r>
              <a:rPr lang="en-US" sz="3200" b="1" dirty="0"/>
              <a:t>list</a:t>
            </a:r>
            <a:r>
              <a:rPr lang="en-US" sz="3200" dirty="0"/>
              <a:t>.</a:t>
            </a:r>
          </a:p>
          <a:p>
            <a:endParaRPr lang="en-US" dirty="0"/>
          </a:p>
        </p:txBody>
      </p:sp>
      <p:sp>
        <p:nvSpPr>
          <p:cNvPr id="4" name="Date Placeholder 3"/>
          <p:cNvSpPr>
            <a:spLocks noGrp="1"/>
          </p:cNvSpPr>
          <p:nvPr>
            <p:ph type="dt" sz="half" idx="10"/>
          </p:nvPr>
        </p:nvSpPr>
        <p:spPr/>
        <p:txBody>
          <a:bodyPr/>
          <a:lstStyle/>
          <a:p>
            <a:fld id="{2637D9B3-1FD7-49A6-A23E-A0F8062FA331}" type="datetime1">
              <a:rPr lang="en-US" smtClean="0"/>
              <a:t>8/13/2024</a:t>
            </a:fld>
            <a:endParaRPr lang="en-US"/>
          </a:p>
        </p:txBody>
      </p:sp>
      <p:sp>
        <p:nvSpPr>
          <p:cNvPr id="5" name="Footer Placeholder 4"/>
          <p:cNvSpPr>
            <a:spLocks noGrp="1"/>
          </p:cNvSpPr>
          <p:nvPr>
            <p:ph type="ftr" sz="quarter" idx="11"/>
          </p:nvPr>
        </p:nvSpPr>
        <p:spPr/>
        <p:txBody>
          <a:bodyPr/>
          <a:lstStyle/>
          <a:p>
            <a:r>
              <a:rPr lang="en-US"/>
              <a:t>@Dr. Renu Jain,  Data structures and algorithms, JKLU</a:t>
            </a:r>
          </a:p>
        </p:txBody>
      </p:sp>
      <p:sp>
        <p:nvSpPr>
          <p:cNvPr id="6" name="Slide Number Placeholder 5"/>
          <p:cNvSpPr>
            <a:spLocks noGrp="1"/>
          </p:cNvSpPr>
          <p:nvPr>
            <p:ph type="sldNum" sz="quarter" idx="12"/>
          </p:nvPr>
        </p:nvSpPr>
        <p:spPr/>
        <p:txBody>
          <a:bodyPr/>
          <a:lstStyle/>
          <a:p>
            <a:fld id="{67D28E28-63A0-41C7-9A34-6F619FBFB319}" type="slidenum">
              <a:rPr lang="en-US" smtClean="0"/>
              <a:t>3</a:t>
            </a:fld>
            <a:endParaRPr lang="en-US"/>
          </a:p>
        </p:txBody>
      </p:sp>
    </p:spTree>
    <p:extLst>
      <p:ext uri="{BB962C8B-B14F-4D97-AF65-F5344CB8AC3E}">
        <p14:creationId xmlns:p14="http://schemas.microsoft.com/office/powerpoint/2010/main" val="100261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US" dirty="0"/>
            </a:br>
            <a:r>
              <a:rPr lang="en-US" dirty="0"/>
              <a:t>Linked List</a:t>
            </a:r>
          </a:p>
        </p:txBody>
      </p:sp>
      <p:sp>
        <p:nvSpPr>
          <p:cNvPr id="3" name="Content Placeholder 2"/>
          <p:cNvSpPr>
            <a:spLocks noGrp="1"/>
          </p:cNvSpPr>
          <p:nvPr>
            <p:ph idx="1"/>
          </p:nvPr>
        </p:nvSpPr>
        <p:spPr>
          <a:xfrm>
            <a:off x="838200" y="1825625"/>
            <a:ext cx="10799618" cy="4741430"/>
          </a:xfrm>
        </p:spPr>
        <p:txBody>
          <a:bodyPr>
            <a:normAutofit fontScale="92500" lnSpcReduction="10000"/>
          </a:bodyPr>
          <a:lstStyle/>
          <a:p>
            <a:r>
              <a:rPr lang="en-US" dirty="0"/>
              <a:t>            first node     second node   third node</a:t>
            </a:r>
          </a:p>
          <a:p>
            <a:r>
              <a:rPr lang="en-US" dirty="0"/>
              <a:t>start</a:t>
            </a:r>
          </a:p>
          <a:p>
            <a:endParaRPr lang="en-US" dirty="0"/>
          </a:p>
          <a:p>
            <a:r>
              <a:rPr lang="en-US" dirty="0"/>
              <a:t>There are three elements in the list.</a:t>
            </a:r>
          </a:p>
          <a:p>
            <a:r>
              <a:rPr lang="en-US" dirty="0"/>
              <a:t>The address of first node is stored in </a:t>
            </a:r>
            <a:r>
              <a:rPr lang="en-US" b="1" i="1" dirty="0"/>
              <a:t>start</a:t>
            </a:r>
          </a:p>
          <a:p>
            <a:r>
              <a:rPr lang="en-US" dirty="0"/>
              <a:t>The whole list is identified by the </a:t>
            </a:r>
            <a:r>
              <a:rPr lang="en-US" b="1" i="1" dirty="0"/>
              <a:t>start pointer</a:t>
            </a:r>
          </a:p>
          <a:p>
            <a:r>
              <a:rPr lang="en-US" dirty="0"/>
              <a:t>First node contains the address of second node and so on..</a:t>
            </a:r>
          </a:p>
          <a:p>
            <a:r>
              <a:rPr lang="en-US" dirty="0"/>
              <a:t>Every node has two fields : info and next</a:t>
            </a:r>
          </a:p>
          <a:p>
            <a:r>
              <a:rPr lang="en-US" dirty="0"/>
              <a:t>Info field contains the information which can be a structure, an array or any collection of data</a:t>
            </a:r>
          </a:p>
          <a:p>
            <a:r>
              <a:rPr lang="en-US" dirty="0"/>
              <a:t>Next field will contain only address of next node</a:t>
            </a:r>
          </a:p>
          <a:p>
            <a:endParaRPr lang="en-US" dirty="0"/>
          </a:p>
          <a:p>
            <a:endParaRPr lang="en-US" dirty="0"/>
          </a:p>
          <a:p>
            <a:endParaRPr lang="en-US" dirty="0"/>
          </a:p>
        </p:txBody>
      </p:sp>
      <p:sp>
        <p:nvSpPr>
          <p:cNvPr id="11" name="Rectangle 10"/>
          <p:cNvSpPr/>
          <p:nvPr/>
        </p:nvSpPr>
        <p:spPr>
          <a:xfrm>
            <a:off x="2122311" y="2201333"/>
            <a:ext cx="1444978" cy="824089"/>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900311" y="2201332"/>
            <a:ext cx="1540934" cy="824089"/>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endCxn id="11" idx="1"/>
          </p:cNvCxnSpPr>
          <p:nvPr/>
        </p:nvCxnSpPr>
        <p:spPr>
          <a:xfrm>
            <a:off x="1332089" y="2607733"/>
            <a:ext cx="790222" cy="5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2" idx="1"/>
          </p:cNvCxnSpPr>
          <p:nvPr/>
        </p:nvCxnSpPr>
        <p:spPr>
          <a:xfrm>
            <a:off x="3646311" y="2607733"/>
            <a:ext cx="254000" cy="5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3"/>
          </p:cNvCxnSpPr>
          <p:nvPr/>
        </p:nvCxnSpPr>
        <p:spPr>
          <a:xfrm flipV="1">
            <a:off x="5441245" y="2607809"/>
            <a:ext cx="423331" cy="5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991556" y="2201332"/>
            <a:ext cx="0" cy="824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4865511" y="2314222"/>
            <a:ext cx="11289" cy="711199"/>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842000" y="2210962"/>
            <a:ext cx="1540934" cy="824089"/>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p:cNvCxnSpPr/>
          <p:nvPr/>
        </p:nvCxnSpPr>
        <p:spPr>
          <a:xfrm>
            <a:off x="4876800" y="2210962"/>
            <a:ext cx="0" cy="712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807198" y="2220558"/>
            <a:ext cx="22578" cy="824088"/>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435578" y="2393244"/>
            <a:ext cx="361244" cy="369332"/>
          </a:xfrm>
          <a:prstGeom prst="rect">
            <a:avLst/>
          </a:prstGeom>
          <a:noFill/>
        </p:spPr>
        <p:txBody>
          <a:bodyPr wrap="square" rtlCol="0">
            <a:spAutoFit/>
          </a:bodyPr>
          <a:lstStyle/>
          <a:p>
            <a:r>
              <a:rPr lang="en-US" dirty="0"/>
              <a:t>A</a:t>
            </a:r>
          </a:p>
        </p:txBody>
      </p:sp>
      <p:sp>
        <p:nvSpPr>
          <p:cNvPr id="36" name="TextBox 35"/>
          <p:cNvSpPr txBox="1"/>
          <p:nvPr/>
        </p:nvSpPr>
        <p:spPr>
          <a:xfrm>
            <a:off x="4222044" y="2393244"/>
            <a:ext cx="448734" cy="369332"/>
          </a:xfrm>
          <a:prstGeom prst="rect">
            <a:avLst/>
          </a:prstGeom>
          <a:noFill/>
        </p:spPr>
        <p:txBody>
          <a:bodyPr wrap="square" rtlCol="0">
            <a:spAutoFit/>
          </a:bodyPr>
          <a:lstStyle/>
          <a:p>
            <a:r>
              <a:rPr lang="en-US" dirty="0"/>
              <a:t>Y</a:t>
            </a:r>
          </a:p>
        </p:txBody>
      </p:sp>
      <p:sp>
        <p:nvSpPr>
          <p:cNvPr id="37" name="TextBox 36"/>
          <p:cNvSpPr txBox="1"/>
          <p:nvPr/>
        </p:nvSpPr>
        <p:spPr>
          <a:xfrm>
            <a:off x="6175023" y="2393244"/>
            <a:ext cx="428978" cy="369332"/>
          </a:xfrm>
          <a:prstGeom prst="rect">
            <a:avLst/>
          </a:prstGeom>
          <a:noFill/>
        </p:spPr>
        <p:txBody>
          <a:bodyPr wrap="square" rtlCol="0">
            <a:spAutoFit/>
          </a:bodyPr>
          <a:lstStyle/>
          <a:p>
            <a:r>
              <a:rPr lang="en-US" dirty="0"/>
              <a:t>S</a:t>
            </a:r>
          </a:p>
        </p:txBody>
      </p:sp>
      <p:sp>
        <p:nvSpPr>
          <p:cNvPr id="6" name="TextBox 5"/>
          <p:cNvSpPr txBox="1"/>
          <p:nvPr/>
        </p:nvSpPr>
        <p:spPr>
          <a:xfrm>
            <a:off x="6829774" y="2314223"/>
            <a:ext cx="553161" cy="369332"/>
          </a:xfrm>
          <a:prstGeom prst="rect">
            <a:avLst/>
          </a:prstGeom>
          <a:noFill/>
        </p:spPr>
        <p:txBody>
          <a:bodyPr wrap="square" rtlCol="0">
            <a:spAutoFit/>
          </a:bodyPr>
          <a:lstStyle/>
          <a:p>
            <a:r>
              <a:rPr lang="en-US" dirty="0"/>
              <a:t>null</a:t>
            </a:r>
          </a:p>
        </p:txBody>
      </p:sp>
      <p:sp>
        <p:nvSpPr>
          <p:cNvPr id="7" name="Rectangle 6"/>
          <p:cNvSpPr/>
          <p:nvPr/>
        </p:nvSpPr>
        <p:spPr>
          <a:xfrm>
            <a:off x="1110343" y="2607733"/>
            <a:ext cx="337457" cy="154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7"/>
          <p:cNvSpPr>
            <a:spLocks noGrp="1"/>
          </p:cNvSpPr>
          <p:nvPr>
            <p:ph type="dt" sz="half" idx="10"/>
          </p:nvPr>
        </p:nvSpPr>
        <p:spPr/>
        <p:txBody>
          <a:bodyPr/>
          <a:lstStyle/>
          <a:p>
            <a:fld id="{0B9F3FC2-52DA-4E76-A817-8D7EB0803579}" type="datetime1">
              <a:rPr lang="en-US" smtClean="0"/>
              <a:t>8/13/2024</a:t>
            </a:fld>
            <a:endParaRPr lang="en-US"/>
          </a:p>
        </p:txBody>
      </p:sp>
      <p:sp>
        <p:nvSpPr>
          <p:cNvPr id="9" name="Footer Placeholder 8"/>
          <p:cNvSpPr>
            <a:spLocks noGrp="1"/>
          </p:cNvSpPr>
          <p:nvPr>
            <p:ph type="ftr" sz="quarter" idx="11"/>
          </p:nvPr>
        </p:nvSpPr>
        <p:spPr/>
        <p:txBody>
          <a:bodyPr/>
          <a:lstStyle/>
          <a:p>
            <a:r>
              <a:rPr lang="en-US"/>
              <a:t>@Dr. Renu Jain,  Data structures and algorithms, JKLU</a:t>
            </a:r>
          </a:p>
        </p:txBody>
      </p:sp>
      <p:sp>
        <p:nvSpPr>
          <p:cNvPr id="10" name="Slide Number Placeholder 9"/>
          <p:cNvSpPr>
            <a:spLocks noGrp="1"/>
          </p:cNvSpPr>
          <p:nvPr>
            <p:ph type="sldNum" sz="quarter" idx="12"/>
          </p:nvPr>
        </p:nvSpPr>
        <p:spPr/>
        <p:txBody>
          <a:bodyPr/>
          <a:lstStyle/>
          <a:p>
            <a:fld id="{67D28E28-63A0-41C7-9A34-6F619FBFB319}" type="slidenum">
              <a:rPr lang="en-US" smtClean="0"/>
              <a:t>4</a:t>
            </a:fld>
            <a:endParaRPr lang="en-US"/>
          </a:p>
        </p:txBody>
      </p:sp>
    </p:spTree>
    <p:extLst>
      <p:ext uri="{BB962C8B-B14F-4D97-AF65-F5344CB8AC3E}">
        <p14:creationId xmlns:p14="http://schemas.microsoft.com/office/powerpoint/2010/main" val="162744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Operations on linked list</a:t>
            </a:r>
          </a:p>
        </p:txBody>
      </p:sp>
      <p:sp>
        <p:nvSpPr>
          <p:cNvPr id="3" name="Content Placeholder 2"/>
          <p:cNvSpPr>
            <a:spLocks noGrp="1"/>
          </p:cNvSpPr>
          <p:nvPr>
            <p:ph idx="1"/>
          </p:nvPr>
        </p:nvSpPr>
        <p:spPr/>
        <p:txBody>
          <a:bodyPr/>
          <a:lstStyle/>
          <a:p>
            <a:pPr marL="0" indent="0" algn="ctr">
              <a:buNone/>
            </a:pPr>
            <a:r>
              <a:rPr lang="en-US" b="1" u="sng" dirty="0"/>
              <a:t>Insertion</a:t>
            </a:r>
          </a:p>
          <a:p>
            <a:pPr marL="514350" indent="-514350">
              <a:buFont typeface="+mj-lt"/>
              <a:buAutoNum type="arabicPeriod"/>
            </a:pPr>
            <a:r>
              <a:rPr lang="en-US" dirty="0"/>
              <a:t>Create a node  (necessary part of insertion)</a:t>
            </a:r>
          </a:p>
          <a:p>
            <a:pPr marL="514350" indent="-514350">
              <a:buFont typeface="+mj-lt"/>
              <a:buAutoNum type="arabicPeriod"/>
            </a:pPr>
            <a:r>
              <a:rPr lang="en-US" dirty="0"/>
              <a:t>Attach it at proper place (It depends where we have to attach)</a:t>
            </a:r>
          </a:p>
          <a:p>
            <a:r>
              <a:rPr lang="en-US" dirty="0"/>
              <a:t>Insertion into an empty list  </a:t>
            </a:r>
          </a:p>
          <a:p>
            <a:r>
              <a:rPr lang="en-US" dirty="0"/>
              <a:t>Insertion before the first element</a:t>
            </a:r>
          </a:p>
          <a:p>
            <a:r>
              <a:rPr lang="en-US" dirty="0"/>
              <a:t>Insertion after </a:t>
            </a:r>
            <a:r>
              <a:rPr lang="en-US" dirty="0" err="1"/>
              <a:t>ith</a:t>
            </a:r>
            <a:r>
              <a:rPr lang="en-US" dirty="0"/>
              <a:t> element</a:t>
            </a:r>
          </a:p>
          <a:p>
            <a:r>
              <a:rPr lang="en-US" dirty="0"/>
              <a:t>Insertion after last node</a:t>
            </a:r>
          </a:p>
          <a:p>
            <a:r>
              <a:rPr lang="en-US" dirty="0"/>
              <a:t>Empty linked list is  recognized by </a:t>
            </a:r>
            <a:r>
              <a:rPr lang="en-US" b="1" dirty="0"/>
              <a:t>start = null</a:t>
            </a:r>
          </a:p>
          <a:p>
            <a:pPr marL="0" indent="0">
              <a:buNone/>
            </a:pPr>
            <a:endParaRPr lang="en-US" dirty="0"/>
          </a:p>
        </p:txBody>
      </p:sp>
      <p:sp>
        <p:nvSpPr>
          <p:cNvPr id="4" name="Date Placeholder 3"/>
          <p:cNvSpPr>
            <a:spLocks noGrp="1"/>
          </p:cNvSpPr>
          <p:nvPr>
            <p:ph type="dt" sz="half" idx="10"/>
          </p:nvPr>
        </p:nvSpPr>
        <p:spPr/>
        <p:txBody>
          <a:bodyPr/>
          <a:lstStyle/>
          <a:p>
            <a:fld id="{75A8E5DF-1E09-4E15-B133-F65157439453}" type="datetime1">
              <a:rPr lang="en-US" smtClean="0"/>
              <a:t>8/13/2024</a:t>
            </a:fld>
            <a:endParaRPr lang="en-US"/>
          </a:p>
        </p:txBody>
      </p:sp>
      <p:sp>
        <p:nvSpPr>
          <p:cNvPr id="5" name="Footer Placeholder 4"/>
          <p:cNvSpPr>
            <a:spLocks noGrp="1"/>
          </p:cNvSpPr>
          <p:nvPr>
            <p:ph type="ftr" sz="quarter" idx="11"/>
          </p:nvPr>
        </p:nvSpPr>
        <p:spPr/>
        <p:txBody>
          <a:bodyPr/>
          <a:lstStyle/>
          <a:p>
            <a:r>
              <a:rPr lang="en-US"/>
              <a:t>@Dr. Renu Jain,  Data structures and algorithms, JKLU</a:t>
            </a:r>
          </a:p>
        </p:txBody>
      </p:sp>
      <p:sp>
        <p:nvSpPr>
          <p:cNvPr id="6" name="Slide Number Placeholder 5"/>
          <p:cNvSpPr>
            <a:spLocks noGrp="1"/>
          </p:cNvSpPr>
          <p:nvPr>
            <p:ph type="sldNum" sz="quarter" idx="12"/>
          </p:nvPr>
        </p:nvSpPr>
        <p:spPr/>
        <p:txBody>
          <a:bodyPr/>
          <a:lstStyle/>
          <a:p>
            <a:fld id="{67D28E28-63A0-41C7-9A34-6F619FBFB319}" type="slidenum">
              <a:rPr lang="en-US" smtClean="0"/>
              <a:t>5</a:t>
            </a:fld>
            <a:endParaRPr lang="en-US"/>
          </a:p>
        </p:txBody>
      </p:sp>
    </p:spTree>
    <p:extLst>
      <p:ext uri="{BB962C8B-B14F-4D97-AF65-F5344CB8AC3E}">
        <p14:creationId xmlns:p14="http://schemas.microsoft.com/office/powerpoint/2010/main" val="144836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arn(inVertic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anim calcmode="lin" valueType="num">
                                      <p:cBhvr>
                                        <p:cTn id="2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Operations on linked list</a:t>
            </a:r>
          </a:p>
        </p:txBody>
      </p:sp>
      <p:sp>
        <p:nvSpPr>
          <p:cNvPr id="3" name="Content Placeholder 2"/>
          <p:cNvSpPr>
            <a:spLocks noGrp="1"/>
          </p:cNvSpPr>
          <p:nvPr>
            <p:ph idx="1"/>
          </p:nvPr>
        </p:nvSpPr>
        <p:spPr>
          <a:xfrm>
            <a:off x="838199" y="1825625"/>
            <a:ext cx="10653889" cy="4484864"/>
          </a:xfrm>
        </p:spPr>
        <p:txBody>
          <a:bodyPr>
            <a:normAutofit lnSpcReduction="10000"/>
          </a:bodyPr>
          <a:lstStyle/>
          <a:p>
            <a:pPr marL="0" indent="0" algn="ctr">
              <a:buNone/>
            </a:pPr>
            <a:r>
              <a:rPr lang="en-US" b="1" u="sng" dirty="0"/>
              <a:t>Insertion</a:t>
            </a:r>
          </a:p>
          <a:p>
            <a:pPr marL="514350" indent="-514350">
              <a:buFont typeface="+mj-lt"/>
              <a:buAutoNum type="arabicPeriod"/>
            </a:pPr>
            <a:r>
              <a:rPr lang="en-US" b="1" dirty="0"/>
              <a:t>Create a node</a:t>
            </a:r>
            <a:r>
              <a:rPr lang="en-US" dirty="0"/>
              <a:t>:  Before this we should have the structure of node.</a:t>
            </a:r>
          </a:p>
          <a:p>
            <a:pPr marL="0" indent="0">
              <a:buNone/>
            </a:pPr>
            <a:r>
              <a:rPr lang="en-US" dirty="0" err="1"/>
              <a:t>Struct</a:t>
            </a:r>
            <a:r>
              <a:rPr lang="en-US" dirty="0"/>
              <a:t> </a:t>
            </a:r>
            <a:r>
              <a:rPr lang="en-US" dirty="0" err="1"/>
              <a:t>mynode</a:t>
            </a:r>
            <a:r>
              <a:rPr lang="en-US" dirty="0"/>
              <a:t>  {</a:t>
            </a:r>
            <a:r>
              <a:rPr lang="en-US" dirty="0" err="1"/>
              <a:t>int</a:t>
            </a:r>
            <a:r>
              <a:rPr lang="en-US" dirty="0"/>
              <a:t> data; </a:t>
            </a:r>
          </a:p>
          <a:p>
            <a:pPr marL="0" indent="0">
              <a:buNone/>
            </a:pPr>
            <a:r>
              <a:rPr lang="en-US" dirty="0"/>
              <a:t>                         </a:t>
            </a:r>
            <a:r>
              <a:rPr lang="en-US" dirty="0" err="1"/>
              <a:t>struct</a:t>
            </a:r>
            <a:r>
              <a:rPr lang="en-US" dirty="0"/>
              <a:t>  </a:t>
            </a:r>
            <a:r>
              <a:rPr lang="en-US" dirty="0" err="1"/>
              <a:t>mynode</a:t>
            </a:r>
            <a:r>
              <a:rPr lang="en-US" dirty="0"/>
              <a:t> * next;</a:t>
            </a:r>
          </a:p>
          <a:p>
            <a:pPr marL="0" indent="0">
              <a:buNone/>
            </a:pPr>
            <a:r>
              <a:rPr lang="en-US" dirty="0"/>
              <a:t>                         }</a:t>
            </a:r>
          </a:p>
          <a:p>
            <a:pPr marL="0" indent="0">
              <a:buNone/>
            </a:pPr>
            <a:r>
              <a:rPr lang="en-US" dirty="0" err="1"/>
              <a:t>Struct</a:t>
            </a:r>
            <a:r>
              <a:rPr lang="en-US" dirty="0"/>
              <a:t> </a:t>
            </a:r>
            <a:r>
              <a:rPr lang="en-US" dirty="0" err="1"/>
              <a:t>mynode</a:t>
            </a:r>
            <a:r>
              <a:rPr lang="en-US" dirty="0"/>
              <a:t> n1;</a:t>
            </a:r>
          </a:p>
          <a:p>
            <a:pPr marL="0" indent="0">
              <a:buNone/>
            </a:pPr>
            <a:r>
              <a:rPr lang="en-US" dirty="0" err="1"/>
              <a:t>Struct</a:t>
            </a:r>
            <a:r>
              <a:rPr lang="en-US" dirty="0"/>
              <a:t> </a:t>
            </a:r>
            <a:r>
              <a:rPr lang="en-US" dirty="0" err="1"/>
              <a:t>mynode</a:t>
            </a:r>
            <a:r>
              <a:rPr lang="en-US" dirty="0"/>
              <a:t> *n2;</a:t>
            </a:r>
          </a:p>
          <a:p>
            <a:pPr marL="0" indent="0">
              <a:buNone/>
            </a:pPr>
            <a:r>
              <a:rPr lang="en-US" dirty="0"/>
              <a:t>n2 = (</a:t>
            </a:r>
            <a:r>
              <a:rPr lang="en-US" dirty="0" err="1"/>
              <a:t>struct</a:t>
            </a:r>
            <a:r>
              <a:rPr lang="en-US" dirty="0"/>
              <a:t> </a:t>
            </a:r>
            <a:r>
              <a:rPr lang="en-US" dirty="0" err="1"/>
              <a:t>mynode</a:t>
            </a:r>
            <a:r>
              <a:rPr lang="en-US" dirty="0"/>
              <a:t> *) </a:t>
            </a:r>
            <a:r>
              <a:rPr lang="en-US" dirty="0" err="1"/>
              <a:t>malloc</a:t>
            </a:r>
            <a:r>
              <a:rPr lang="en-US" dirty="0"/>
              <a:t>(</a:t>
            </a:r>
            <a:r>
              <a:rPr lang="en-US" dirty="0" err="1"/>
              <a:t>sizeof</a:t>
            </a:r>
            <a:r>
              <a:rPr lang="en-US" dirty="0"/>
              <a:t>(</a:t>
            </a:r>
            <a:r>
              <a:rPr lang="en-US" dirty="0" err="1"/>
              <a:t>struct</a:t>
            </a:r>
            <a:r>
              <a:rPr lang="en-US" dirty="0"/>
              <a:t> </a:t>
            </a:r>
            <a:r>
              <a:rPr lang="en-US" dirty="0" err="1"/>
              <a:t>mynode</a:t>
            </a:r>
            <a:r>
              <a:rPr lang="en-US" dirty="0"/>
              <a:t>)); </a:t>
            </a:r>
          </a:p>
          <a:p>
            <a:pPr marL="0" indent="0">
              <a:buNone/>
            </a:pPr>
            <a:r>
              <a:rPr lang="en-US" dirty="0"/>
              <a:t>n2-&gt;data = 5; n2-&gt;next = null;</a:t>
            </a:r>
          </a:p>
        </p:txBody>
      </p:sp>
      <p:sp>
        <p:nvSpPr>
          <p:cNvPr id="4" name="Date Placeholder 3"/>
          <p:cNvSpPr>
            <a:spLocks noGrp="1"/>
          </p:cNvSpPr>
          <p:nvPr>
            <p:ph type="dt" sz="half" idx="10"/>
          </p:nvPr>
        </p:nvSpPr>
        <p:spPr/>
        <p:txBody>
          <a:bodyPr/>
          <a:lstStyle/>
          <a:p>
            <a:fld id="{5835E569-D55A-4BE4-AD8B-1DF5D1D45A03}" type="datetime1">
              <a:rPr lang="en-US" smtClean="0"/>
              <a:t>8/13/2024</a:t>
            </a:fld>
            <a:endParaRPr lang="en-US"/>
          </a:p>
        </p:txBody>
      </p:sp>
      <p:sp>
        <p:nvSpPr>
          <p:cNvPr id="5" name="Footer Placeholder 4"/>
          <p:cNvSpPr>
            <a:spLocks noGrp="1"/>
          </p:cNvSpPr>
          <p:nvPr>
            <p:ph type="ftr" sz="quarter" idx="11"/>
          </p:nvPr>
        </p:nvSpPr>
        <p:spPr/>
        <p:txBody>
          <a:bodyPr/>
          <a:lstStyle/>
          <a:p>
            <a:r>
              <a:rPr lang="en-US"/>
              <a:t>@Dr. Renu Jain,  Data structures and algorithms, JKLU</a:t>
            </a:r>
          </a:p>
        </p:txBody>
      </p:sp>
      <p:sp>
        <p:nvSpPr>
          <p:cNvPr id="6" name="Slide Number Placeholder 5"/>
          <p:cNvSpPr>
            <a:spLocks noGrp="1"/>
          </p:cNvSpPr>
          <p:nvPr>
            <p:ph type="sldNum" sz="quarter" idx="12"/>
          </p:nvPr>
        </p:nvSpPr>
        <p:spPr/>
        <p:txBody>
          <a:bodyPr/>
          <a:lstStyle/>
          <a:p>
            <a:fld id="{67D28E28-63A0-41C7-9A34-6F619FBFB319}" type="slidenum">
              <a:rPr lang="en-US" smtClean="0"/>
              <a:t>6</a:t>
            </a:fld>
            <a:endParaRPr lang="en-US"/>
          </a:p>
        </p:txBody>
      </p:sp>
    </p:spTree>
    <p:extLst>
      <p:ext uri="{BB962C8B-B14F-4D97-AF65-F5344CB8AC3E}">
        <p14:creationId xmlns:p14="http://schemas.microsoft.com/office/powerpoint/2010/main" val="3540743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2. </a:t>
            </a:r>
            <a:r>
              <a:rPr lang="en-US" sz="3500" b="1" dirty="0"/>
              <a:t>Attach it at the proper place: Cases are..</a:t>
            </a:r>
          </a:p>
          <a:p>
            <a:pPr marL="0" indent="0">
              <a:buNone/>
            </a:pPr>
            <a:r>
              <a:rPr lang="en-US" dirty="0"/>
              <a:t> Case A:  </a:t>
            </a:r>
            <a:r>
              <a:rPr lang="en-US" b="1" i="1" dirty="0"/>
              <a:t>Insertion into an empty list</a:t>
            </a:r>
            <a:r>
              <a:rPr lang="en-US" dirty="0"/>
              <a:t>:</a:t>
            </a:r>
          </a:p>
          <a:p>
            <a:pPr marL="0" indent="0">
              <a:buNone/>
            </a:pPr>
            <a:r>
              <a:rPr lang="en-US" dirty="0"/>
              <a:t> struct </a:t>
            </a:r>
            <a:r>
              <a:rPr lang="en-US" dirty="0" err="1"/>
              <a:t>mynode</a:t>
            </a:r>
            <a:r>
              <a:rPr lang="en-US" dirty="0"/>
              <a:t> * start; </a:t>
            </a:r>
          </a:p>
          <a:p>
            <a:pPr marL="0" indent="0">
              <a:buNone/>
            </a:pPr>
            <a:r>
              <a:rPr lang="en-US" dirty="0"/>
              <a:t>  start =n2;</a:t>
            </a:r>
          </a:p>
          <a:p>
            <a:pPr marL="0" indent="0">
              <a:buNone/>
            </a:pPr>
            <a:r>
              <a:rPr lang="en-US" dirty="0"/>
              <a:t> Case B: </a:t>
            </a:r>
            <a:r>
              <a:rPr lang="en-US" b="1" i="1" dirty="0"/>
              <a:t>Insertion before the first element:</a:t>
            </a:r>
          </a:p>
          <a:p>
            <a:r>
              <a:rPr lang="en-US" b="1" i="1" dirty="0"/>
              <a:t> create a node temp   { </a:t>
            </a:r>
            <a:r>
              <a:rPr lang="en-US" dirty="0"/>
              <a:t>Struct </a:t>
            </a:r>
            <a:r>
              <a:rPr lang="en-US" dirty="0" err="1"/>
              <a:t>mynode</a:t>
            </a:r>
            <a:r>
              <a:rPr lang="en-US" dirty="0"/>
              <a:t> *temp; </a:t>
            </a:r>
          </a:p>
          <a:p>
            <a:r>
              <a:rPr lang="en-US" dirty="0"/>
              <a:t>                                           temp = (struct </a:t>
            </a:r>
            <a:r>
              <a:rPr lang="en-US" dirty="0" err="1"/>
              <a:t>mynode</a:t>
            </a:r>
            <a:r>
              <a:rPr lang="en-US" dirty="0"/>
              <a:t> *) </a:t>
            </a:r>
          </a:p>
          <a:p>
            <a:pPr marL="0" indent="0">
              <a:buNone/>
            </a:pPr>
            <a:r>
              <a:rPr lang="en-US" dirty="0"/>
              <a:t>                                               malloc(</a:t>
            </a:r>
            <a:r>
              <a:rPr lang="en-US" dirty="0" err="1"/>
              <a:t>sizeof</a:t>
            </a:r>
            <a:r>
              <a:rPr lang="en-US" dirty="0"/>
              <a:t>(struct </a:t>
            </a:r>
            <a:r>
              <a:rPr lang="en-US" dirty="0" err="1"/>
              <a:t>mynode</a:t>
            </a:r>
            <a:r>
              <a:rPr lang="en-US" dirty="0"/>
              <a:t>)); </a:t>
            </a:r>
          </a:p>
          <a:p>
            <a:pPr marL="0" indent="0">
              <a:buNone/>
            </a:pPr>
            <a:r>
              <a:rPr lang="en-US" dirty="0"/>
              <a:t>                                               temp-&gt;data = 5; temp-&gt;next = null;}</a:t>
            </a:r>
            <a:endParaRPr lang="en-US" b="1" i="1" dirty="0"/>
          </a:p>
          <a:p>
            <a:r>
              <a:rPr lang="en-US" b="1" i="1" dirty="0"/>
              <a:t> temp-&gt;next = start; </a:t>
            </a:r>
          </a:p>
          <a:p>
            <a:r>
              <a:rPr lang="en-US" b="1" i="1" dirty="0"/>
              <a:t>start = temp;</a:t>
            </a:r>
          </a:p>
        </p:txBody>
      </p:sp>
      <p:sp>
        <p:nvSpPr>
          <p:cNvPr id="4" name="Date Placeholder 3"/>
          <p:cNvSpPr>
            <a:spLocks noGrp="1"/>
          </p:cNvSpPr>
          <p:nvPr>
            <p:ph type="dt" sz="half" idx="10"/>
          </p:nvPr>
        </p:nvSpPr>
        <p:spPr/>
        <p:txBody>
          <a:bodyPr/>
          <a:lstStyle/>
          <a:p>
            <a:fld id="{6A6ECD7C-9959-4C79-8B22-83E796F15EA1}" type="datetime1">
              <a:rPr lang="en-US" smtClean="0"/>
              <a:t>8/13/2024</a:t>
            </a:fld>
            <a:endParaRPr lang="en-US"/>
          </a:p>
        </p:txBody>
      </p:sp>
      <p:sp>
        <p:nvSpPr>
          <p:cNvPr id="5" name="Footer Placeholder 4"/>
          <p:cNvSpPr>
            <a:spLocks noGrp="1"/>
          </p:cNvSpPr>
          <p:nvPr>
            <p:ph type="ftr" sz="quarter" idx="11"/>
          </p:nvPr>
        </p:nvSpPr>
        <p:spPr/>
        <p:txBody>
          <a:bodyPr/>
          <a:lstStyle/>
          <a:p>
            <a:r>
              <a:rPr lang="en-US"/>
              <a:t>@Dr. Renu Jain,  Data structures and algorithms, JKLU</a:t>
            </a:r>
          </a:p>
        </p:txBody>
      </p:sp>
      <p:sp>
        <p:nvSpPr>
          <p:cNvPr id="6" name="Slide Number Placeholder 5"/>
          <p:cNvSpPr>
            <a:spLocks noGrp="1"/>
          </p:cNvSpPr>
          <p:nvPr>
            <p:ph type="sldNum" sz="quarter" idx="12"/>
          </p:nvPr>
        </p:nvSpPr>
        <p:spPr/>
        <p:txBody>
          <a:bodyPr/>
          <a:lstStyle/>
          <a:p>
            <a:fld id="{67D28E28-63A0-41C7-9A34-6F619FBFB319}" type="slidenum">
              <a:rPr lang="en-US" smtClean="0"/>
              <a:t>7</a:t>
            </a:fld>
            <a:endParaRPr lang="en-US"/>
          </a:p>
        </p:txBody>
      </p:sp>
    </p:spTree>
    <p:extLst>
      <p:ext uri="{BB962C8B-B14F-4D97-AF65-F5344CB8AC3E}">
        <p14:creationId xmlns:p14="http://schemas.microsoft.com/office/powerpoint/2010/main" val="323975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 calcmode="lin" valueType="num">
                                      <p:cBhvr additive="base">
                                        <p:cTn id="1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 calcmode="lin" valueType="num">
                                      <p:cBhvr additive="base">
                                        <p:cTn id="2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 calcmode="lin" valueType="num">
                                      <p:cBhvr additive="base">
                                        <p:cTn id="2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 calcmode="lin" valueType="num">
                                      <p:cBhvr additive="base">
                                        <p:cTn id="3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 calcmode="lin" valueType="num">
                                      <p:cBhvr additive="base">
                                        <p:cTn id="3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 calcmode="lin" valueType="num">
                                      <p:cBhvr additive="base">
                                        <p:cTn id="44"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D6C2A-8C5D-40D8-8898-AA7E2927A18D}"/>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1353C419-A14C-48B7-BE0A-21F120D71385}"/>
              </a:ext>
            </a:extLst>
          </p:cNvPr>
          <p:cNvSpPr>
            <a:spLocks noGrp="1"/>
          </p:cNvSpPr>
          <p:nvPr>
            <p:ph idx="1"/>
          </p:nvPr>
        </p:nvSpPr>
        <p:spPr/>
        <p:txBody>
          <a:bodyPr>
            <a:normAutofit lnSpcReduction="10000"/>
          </a:bodyPr>
          <a:lstStyle/>
          <a:p>
            <a:pPr marL="0" indent="0">
              <a:buNone/>
            </a:pPr>
            <a:r>
              <a:rPr lang="en-US" dirty="0"/>
              <a:t>Case C: </a:t>
            </a:r>
            <a:r>
              <a:rPr lang="en-US" b="1" i="1" dirty="0"/>
              <a:t>Insertion after </a:t>
            </a:r>
            <a:r>
              <a:rPr lang="en-US" b="1" i="1" dirty="0" err="1"/>
              <a:t>ith</a:t>
            </a:r>
            <a:r>
              <a:rPr lang="en-US" b="1" i="1" dirty="0"/>
              <a:t> element: </a:t>
            </a:r>
          </a:p>
          <a:p>
            <a:r>
              <a:rPr lang="en-US" b="1" i="1" dirty="0"/>
              <a:t>Get the address of </a:t>
            </a:r>
            <a:r>
              <a:rPr lang="en-US" b="1" i="1" dirty="0" err="1"/>
              <a:t>ith</a:t>
            </a:r>
            <a:r>
              <a:rPr lang="en-US" b="1" i="1" dirty="0"/>
              <a:t> element and store it in some pointer p</a:t>
            </a:r>
            <a:r>
              <a:rPr lang="en-US" dirty="0"/>
              <a:t>,</a:t>
            </a:r>
          </a:p>
          <a:p>
            <a:r>
              <a:rPr lang="en-US" dirty="0"/>
              <a:t> </a:t>
            </a:r>
            <a:r>
              <a:rPr lang="en-US" b="1" i="1" dirty="0"/>
              <a:t>create a node temp, </a:t>
            </a:r>
          </a:p>
          <a:p>
            <a:r>
              <a:rPr lang="en-US" b="1" i="1" dirty="0"/>
              <a:t>temp-&gt;next= p-&gt;next ;</a:t>
            </a:r>
          </a:p>
          <a:p>
            <a:r>
              <a:rPr lang="en-US" b="1" i="1" dirty="0"/>
              <a:t> p-&gt;next = temp</a:t>
            </a:r>
          </a:p>
          <a:p>
            <a:pPr marL="0" indent="0">
              <a:buNone/>
            </a:pPr>
            <a:r>
              <a:rPr lang="en-US" dirty="0"/>
              <a:t>Case D: </a:t>
            </a:r>
            <a:r>
              <a:rPr lang="en-US" b="1" i="1" dirty="0"/>
              <a:t>Insertion after last node: </a:t>
            </a:r>
          </a:p>
          <a:p>
            <a:r>
              <a:rPr lang="en-US" b="1" i="1" dirty="0"/>
              <a:t>create a node temp, </a:t>
            </a:r>
          </a:p>
          <a:p>
            <a:r>
              <a:rPr lang="en-US" b="1" i="1" dirty="0"/>
              <a:t>get the address of last element in p, </a:t>
            </a:r>
          </a:p>
          <a:p>
            <a:r>
              <a:rPr lang="en-US" b="1" i="1" dirty="0"/>
              <a:t>p-&gt;next = temp</a:t>
            </a:r>
          </a:p>
          <a:p>
            <a:endParaRPr lang="en-US" dirty="0"/>
          </a:p>
        </p:txBody>
      </p:sp>
      <p:sp>
        <p:nvSpPr>
          <p:cNvPr id="4" name="Date Placeholder 3"/>
          <p:cNvSpPr>
            <a:spLocks noGrp="1"/>
          </p:cNvSpPr>
          <p:nvPr>
            <p:ph type="dt" sz="half" idx="10"/>
          </p:nvPr>
        </p:nvSpPr>
        <p:spPr/>
        <p:txBody>
          <a:bodyPr/>
          <a:lstStyle/>
          <a:p>
            <a:fld id="{17C343E1-EB9E-4B6F-B5CF-1D3B049EA79B}" type="datetime1">
              <a:rPr lang="en-US" smtClean="0"/>
              <a:t>8/13/2024</a:t>
            </a:fld>
            <a:endParaRPr lang="en-US"/>
          </a:p>
        </p:txBody>
      </p:sp>
      <p:sp>
        <p:nvSpPr>
          <p:cNvPr id="5" name="Footer Placeholder 4"/>
          <p:cNvSpPr>
            <a:spLocks noGrp="1"/>
          </p:cNvSpPr>
          <p:nvPr>
            <p:ph type="ftr" sz="quarter" idx="11"/>
          </p:nvPr>
        </p:nvSpPr>
        <p:spPr/>
        <p:txBody>
          <a:bodyPr/>
          <a:lstStyle/>
          <a:p>
            <a:r>
              <a:rPr lang="en-US"/>
              <a:t>@Dr. Renu Jain,  Data structures and algorithms, JKLU</a:t>
            </a:r>
          </a:p>
        </p:txBody>
      </p:sp>
      <p:sp>
        <p:nvSpPr>
          <p:cNvPr id="6" name="Slide Number Placeholder 5"/>
          <p:cNvSpPr>
            <a:spLocks noGrp="1"/>
          </p:cNvSpPr>
          <p:nvPr>
            <p:ph type="sldNum" sz="quarter" idx="12"/>
          </p:nvPr>
        </p:nvSpPr>
        <p:spPr/>
        <p:txBody>
          <a:bodyPr/>
          <a:lstStyle/>
          <a:p>
            <a:fld id="{67D28E28-63A0-41C7-9A34-6F619FBFB319}" type="slidenum">
              <a:rPr lang="en-US" smtClean="0"/>
              <a:t>8</a:t>
            </a:fld>
            <a:endParaRPr lang="en-US"/>
          </a:p>
        </p:txBody>
      </p:sp>
    </p:spTree>
    <p:extLst>
      <p:ext uri="{BB962C8B-B14F-4D97-AF65-F5344CB8AC3E}">
        <p14:creationId xmlns:p14="http://schemas.microsoft.com/office/powerpoint/2010/main" val="4045854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Operations on linked list</a:t>
            </a:r>
          </a:p>
        </p:txBody>
      </p:sp>
      <p:sp>
        <p:nvSpPr>
          <p:cNvPr id="3" name="Content Placeholder 2"/>
          <p:cNvSpPr>
            <a:spLocks noGrp="1"/>
          </p:cNvSpPr>
          <p:nvPr>
            <p:ph idx="1"/>
          </p:nvPr>
        </p:nvSpPr>
        <p:spPr>
          <a:xfrm>
            <a:off x="838199" y="1825625"/>
            <a:ext cx="10653889" cy="4484864"/>
          </a:xfrm>
        </p:spPr>
        <p:txBody>
          <a:bodyPr>
            <a:normAutofit/>
          </a:bodyPr>
          <a:lstStyle/>
          <a:p>
            <a:pPr marL="0" indent="0" algn="ctr">
              <a:buNone/>
            </a:pPr>
            <a:r>
              <a:rPr lang="en-US" b="1" u="sng" dirty="0"/>
              <a:t>Deletion</a:t>
            </a:r>
          </a:p>
          <a:p>
            <a:pPr marL="0" indent="0">
              <a:buNone/>
            </a:pPr>
            <a:r>
              <a:rPr lang="en-US" dirty="0"/>
              <a:t>1</a:t>
            </a:r>
            <a:r>
              <a:rPr lang="en-US" sz="3200" dirty="0"/>
              <a:t>. Find the location of the node to be deleted (</a:t>
            </a:r>
            <a:r>
              <a:rPr lang="en-US" sz="3200" b="1" i="1" dirty="0"/>
              <a:t>address of previous node or node to be deleted?? Which node</a:t>
            </a:r>
            <a:r>
              <a:rPr lang="en-US" sz="3200" dirty="0"/>
              <a:t>)</a:t>
            </a:r>
          </a:p>
          <a:p>
            <a:pPr marL="0" indent="0">
              <a:buNone/>
            </a:pPr>
            <a:r>
              <a:rPr lang="en-US" sz="3200" dirty="0"/>
              <a:t>2. Adjust the pointers to delete the node: </a:t>
            </a:r>
          </a:p>
          <a:p>
            <a:pPr marL="0" indent="0">
              <a:buNone/>
            </a:pPr>
            <a:r>
              <a:rPr lang="en-US" sz="3200" dirty="0"/>
              <a:t>3. Previous node will point to the node followed by the deleted node(careful do not loose addresses)</a:t>
            </a:r>
          </a:p>
          <a:p>
            <a:pPr marL="0" indent="0">
              <a:buNone/>
            </a:pPr>
            <a:r>
              <a:rPr lang="en-US" sz="3200" dirty="0"/>
              <a:t>4. Retrieve the contents of node (if required) and free the memory allocated to the deleted node</a:t>
            </a:r>
          </a:p>
        </p:txBody>
      </p:sp>
      <p:sp>
        <p:nvSpPr>
          <p:cNvPr id="4" name="Date Placeholder 3"/>
          <p:cNvSpPr>
            <a:spLocks noGrp="1"/>
          </p:cNvSpPr>
          <p:nvPr>
            <p:ph type="dt" sz="half" idx="10"/>
          </p:nvPr>
        </p:nvSpPr>
        <p:spPr/>
        <p:txBody>
          <a:bodyPr/>
          <a:lstStyle/>
          <a:p>
            <a:fld id="{AC5327EE-D7C8-4D93-B1D3-BCD364FCF270}" type="datetime1">
              <a:rPr lang="en-US" smtClean="0"/>
              <a:t>8/13/2024</a:t>
            </a:fld>
            <a:endParaRPr lang="en-US"/>
          </a:p>
        </p:txBody>
      </p:sp>
      <p:sp>
        <p:nvSpPr>
          <p:cNvPr id="5" name="Footer Placeholder 4"/>
          <p:cNvSpPr>
            <a:spLocks noGrp="1"/>
          </p:cNvSpPr>
          <p:nvPr>
            <p:ph type="ftr" sz="quarter" idx="11"/>
          </p:nvPr>
        </p:nvSpPr>
        <p:spPr/>
        <p:txBody>
          <a:bodyPr/>
          <a:lstStyle/>
          <a:p>
            <a:r>
              <a:rPr lang="en-US"/>
              <a:t>@Dr. Renu Jain,  Data structures and algorithms, JKLU</a:t>
            </a:r>
          </a:p>
        </p:txBody>
      </p:sp>
      <p:sp>
        <p:nvSpPr>
          <p:cNvPr id="6" name="Slide Number Placeholder 5"/>
          <p:cNvSpPr>
            <a:spLocks noGrp="1"/>
          </p:cNvSpPr>
          <p:nvPr>
            <p:ph type="sldNum" sz="quarter" idx="12"/>
          </p:nvPr>
        </p:nvSpPr>
        <p:spPr/>
        <p:txBody>
          <a:bodyPr/>
          <a:lstStyle/>
          <a:p>
            <a:fld id="{67D28E28-63A0-41C7-9A34-6F619FBFB319}" type="slidenum">
              <a:rPr lang="en-US" smtClean="0"/>
              <a:t>9</a:t>
            </a:fld>
            <a:endParaRPr lang="en-US"/>
          </a:p>
        </p:txBody>
      </p:sp>
    </p:spTree>
    <p:extLst>
      <p:ext uri="{BB962C8B-B14F-4D97-AF65-F5344CB8AC3E}">
        <p14:creationId xmlns:p14="http://schemas.microsoft.com/office/powerpoint/2010/main" val="309667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4134</TotalTime>
  <Words>1697</Words>
  <Application>Microsoft Office PowerPoint</Application>
  <PresentationFormat>Widescreen</PresentationFormat>
  <Paragraphs>214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Consolas</vt:lpstr>
      <vt:lpstr>Office Theme</vt:lpstr>
      <vt:lpstr>Linked lists</vt:lpstr>
      <vt:lpstr> What is a List?? </vt:lpstr>
      <vt:lpstr>What is a  Linked List??</vt:lpstr>
      <vt:lpstr> Linked List</vt:lpstr>
      <vt:lpstr>Operations on linked list</vt:lpstr>
      <vt:lpstr>Operations on linked list</vt:lpstr>
      <vt:lpstr>Cont…</vt:lpstr>
      <vt:lpstr>Cont….</vt:lpstr>
      <vt:lpstr>Operations on linked list</vt:lpstr>
      <vt:lpstr>Cont..</vt:lpstr>
      <vt:lpstr> Advantages and Disadvantages</vt:lpstr>
      <vt:lpstr>A simple sample program of linked list</vt:lpstr>
      <vt:lpstr>Cont..</vt:lpstr>
      <vt:lpstr>Circular  linked list</vt:lpstr>
      <vt:lpstr> Structure of a Doubly linked list</vt:lpstr>
      <vt:lpstr>Practice problems(output problems)</vt:lpstr>
      <vt:lpstr>Cont…</vt:lpstr>
      <vt:lpstr>Some basic programming problems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acer</dc:creator>
  <cp:lastModifiedBy>Director IET</cp:lastModifiedBy>
  <cp:revision>275</cp:revision>
  <dcterms:created xsi:type="dcterms:W3CDTF">2016-07-21T09:51:10Z</dcterms:created>
  <dcterms:modified xsi:type="dcterms:W3CDTF">2024-08-14T04:25:45Z</dcterms:modified>
</cp:coreProperties>
</file>