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568C9-8FDF-354C-AA61-62AC9BD06130}" v="3" dt="2024-06-25T09:26:25.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54" autoAdjust="0"/>
    <p:restoredTop sz="86442"/>
  </p:normalViewPr>
  <p:slideViewPr>
    <p:cSldViewPr snapToGrid="0">
      <p:cViewPr varScale="1">
        <p:scale>
          <a:sx n="80" d="100"/>
          <a:sy n="80" d="100"/>
        </p:scale>
        <p:origin x="208" y="1096"/>
      </p:cViewPr>
      <p:guideLst/>
    </p:cSldViewPr>
  </p:slideViewPr>
  <p:outlineViewPr>
    <p:cViewPr>
      <p:scale>
        <a:sx n="33" d="100"/>
        <a:sy n="33" d="100"/>
      </p:scale>
      <p:origin x="-56" y="0"/>
    </p:cViewPr>
  </p:outlineViewPr>
  <p:notesTextViewPr>
    <p:cViewPr>
      <p:scale>
        <a:sx n="1" d="1"/>
        <a:sy n="1" d="1"/>
      </p:scale>
      <p:origin x="0" y="0"/>
    </p:cViewPr>
  </p:notesTextViewPr>
  <p:notesViewPr>
    <p:cSldViewPr snapToGrid="0">
      <p:cViewPr varScale="1">
        <p:scale>
          <a:sx n="91" d="100"/>
          <a:sy n="91" d="100"/>
        </p:scale>
        <p:origin x="30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71445-5C0D-3B4D-BA25-6FE4288EAA37}"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48F7E-5CD1-E742-9565-7D26C1774FEE}" type="slidenum">
              <a:rPr lang="en-US" smtClean="0"/>
              <a:t>‹#›</a:t>
            </a:fld>
            <a:endParaRPr lang="en-US"/>
          </a:p>
        </p:txBody>
      </p:sp>
    </p:spTree>
    <p:extLst>
      <p:ext uri="{BB962C8B-B14F-4D97-AF65-F5344CB8AC3E}">
        <p14:creationId xmlns:p14="http://schemas.microsoft.com/office/powerpoint/2010/main" val="283284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48F7E-5CD1-E742-9565-7D26C1774FEE}" type="slidenum">
              <a:rPr lang="en-US" smtClean="0"/>
              <a:t>1</a:t>
            </a:fld>
            <a:endParaRPr lang="en-US"/>
          </a:p>
        </p:txBody>
      </p:sp>
    </p:spTree>
    <p:extLst>
      <p:ext uri="{BB962C8B-B14F-4D97-AF65-F5344CB8AC3E}">
        <p14:creationId xmlns:p14="http://schemas.microsoft.com/office/powerpoint/2010/main" val="398113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48F7E-5CD1-E742-9565-7D26C1774FEE}" type="slidenum">
              <a:rPr lang="en-US" smtClean="0"/>
              <a:t>2</a:t>
            </a:fld>
            <a:endParaRPr lang="en-US"/>
          </a:p>
        </p:txBody>
      </p:sp>
    </p:spTree>
    <p:extLst>
      <p:ext uri="{BB962C8B-B14F-4D97-AF65-F5344CB8AC3E}">
        <p14:creationId xmlns:p14="http://schemas.microsoft.com/office/powerpoint/2010/main" val="227849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D48F7E-5CD1-E742-9565-7D26C1774FEE}" type="slidenum">
              <a:rPr lang="en-US" smtClean="0"/>
              <a:t>15</a:t>
            </a:fld>
            <a:endParaRPr lang="en-US"/>
          </a:p>
        </p:txBody>
      </p:sp>
    </p:spTree>
    <p:extLst>
      <p:ext uri="{BB962C8B-B14F-4D97-AF65-F5344CB8AC3E}">
        <p14:creationId xmlns:p14="http://schemas.microsoft.com/office/powerpoint/2010/main" val="57128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1FB213-DEC7-77AD-EC51-FDC3169C48BF}"/>
              </a:ext>
            </a:extLst>
          </p:cNvPr>
          <p:cNvSpPr>
            <a:spLocks noGrp="1"/>
          </p:cNvSpPr>
          <p:nvPr>
            <p:ph type="dt" sz="half" idx="10"/>
          </p:nvPr>
        </p:nvSpPr>
        <p:spPr/>
        <p:txBody>
          <a:bodyPr/>
          <a:lstStyle/>
          <a:p>
            <a:fld id="{992D68D1-677E-2F4D-BC44-21004F4BD382}" type="datetime1">
              <a:rPr lang="en-IN" smtClean="0"/>
              <a:t>05/08/24</a:t>
            </a:fld>
            <a:endParaRPr lang="en-IN"/>
          </a:p>
        </p:txBody>
      </p:sp>
      <p:sp>
        <p:nvSpPr>
          <p:cNvPr id="5" name="Footer Placeholder 4">
            <a:extLst>
              <a:ext uri="{FF2B5EF4-FFF2-40B4-BE49-F238E27FC236}">
                <a16:creationId xmlns:a16="http://schemas.microsoft.com/office/drawing/2014/main" id="{445844F9-4FAC-FF7C-AA50-F6A633DC7634}"/>
              </a:ext>
            </a:extLst>
          </p:cNvPr>
          <p:cNvSpPr>
            <a:spLocks noGrp="1"/>
          </p:cNvSpPr>
          <p:nvPr>
            <p:ph type="ftr" sz="quarter" idx="11"/>
          </p:nvPr>
        </p:nvSpPr>
        <p:spPr/>
        <p:txBody>
          <a:bodyPr/>
          <a:lstStyle/>
          <a:p>
            <a:r>
              <a:rPr lang="en-IN"/>
              <a:t>Slide from MIT Open Courseware</a:t>
            </a:r>
          </a:p>
        </p:txBody>
      </p:sp>
      <p:sp>
        <p:nvSpPr>
          <p:cNvPr id="6" name="Slide Number Placeholder 5">
            <a:extLst>
              <a:ext uri="{FF2B5EF4-FFF2-40B4-BE49-F238E27FC236}">
                <a16:creationId xmlns:a16="http://schemas.microsoft.com/office/drawing/2014/main" id="{815825FB-29CE-744C-F853-E7E081185AB3}"/>
              </a:ext>
            </a:extLst>
          </p:cNvPr>
          <p:cNvSpPr>
            <a:spLocks noGrp="1"/>
          </p:cNvSpPr>
          <p:nvPr>
            <p:ph type="sldNum" sz="quarter" idx="12"/>
          </p:nvPr>
        </p:nvSpPr>
        <p:spPr/>
        <p:txBody>
          <a:bodyPr/>
          <a:lstStyle/>
          <a:p>
            <a:fld id="{CD0BD478-88D1-46C5-B72F-E6F53109BBE9}" type="slidenum">
              <a:rPr lang="en-IN" smtClean="0"/>
              <a:t>‹#›</a:t>
            </a:fld>
            <a:endParaRPr lang="en-IN"/>
          </a:p>
        </p:txBody>
      </p:sp>
      <p:sp>
        <p:nvSpPr>
          <p:cNvPr id="9" name="Rectangle 8">
            <a:extLst>
              <a:ext uri="{FF2B5EF4-FFF2-40B4-BE49-F238E27FC236}">
                <a16:creationId xmlns:a16="http://schemas.microsoft.com/office/drawing/2014/main" id="{C67182EF-F7DF-C909-0CC3-C149C1835A02}"/>
              </a:ext>
            </a:extLst>
          </p:cNvPr>
          <p:cNvSpPr/>
          <p:nvPr userDrawn="1"/>
        </p:nvSpPr>
        <p:spPr>
          <a:xfrm>
            <a:off x="2289993" y="2473025"/>
            <a:ext cx="7612014" cy="62357"/>
          </a:xfrm>
          <a:prstGeom prst="rect">
            <a:avLst/>
          </a:prstGeom>
          <a:solidFill>
            <a:srgbClr val="0070C0"/>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 name="TextBox 1">
            <a:extLst>
              <a:ext uri="{FF2B5EF4-FFF2-40B4-BE49-F238E27FC236}">
                <a16:creationId xmlns:a16="http://schemas.microsoft.com/office/drawing/2014/main" id="{F9E6D894-D55E-2F8D-1C32-F3F393B6497E}"/>
              </a:ext>
            </a:extLst>
          </p:cNvPr>
          <p:cNvSpPr txBox="1"/>
          <p:nvPr userDrawn="1"/>
        </p:nvSpPr>
        <p:spPr>
          <a:xfrm>
            <a:off x="2333297" y="987973"/>
            <a:ext cx="7525407" cy="1446550"/>
          </a:xfrm>
          <a:prstGeom prst="rect">
            <a:avLst/>
          </a:prstGeom>
          <a:noFill/>
        </p:spPr>
        <p:txBody>
          <a:bodyPr wrap="square" rtlCol="0">
            <a:spAutoFit/>
          </a:bodyPr>
          <a:lstStyle/>
          <a:p>
            <a:r>
              <a:rPr lang="en-US" sz="4400" b="1" dirty="0"/>
              <a:t>Institute of Engineering and Technology</a:t>
            </a:r>
          </a:p>
        </p:txBody>
      </p:sp>
      <p:sp>
        <p:nvSpPr>
          <p:cNvPr id="3" name="TextBox 2">
            <a:extLst>
              <a:ext uri="{FF2B5EF4-FFF2-40B4-BE49-F238E27FC236}">
                <a16:creationId xmlns:a16="http://schemas.microsoft.com/office/drawing/2014/main" id="{5F64B648-C2FD-C6AC-1975-56B3B16FBE1E}"/>
              </a:ext>
            </a:extLst>
          </p:cNvPr>
          <p:cNvSpPr txBox="1"/>
          <p:nvPr userDrawn="1"/>
        </p:nvSpPr>
        <p:spPr>
          <a:xfrm>
            <a:off x="3436883" y="3584028"/>
            <a:ext cx="5160579" cy="523220"/>
          </a:xfrm>
          <a:prstGeom prst="rect">
            <a:avLst/>
          </a:prstGeom>
          <a:noFill/>
        </p:spPr>
        <p:txBody>
          <a:bodyPr wrap="square" rtlCol="0">
            <a:spAutoFit/>
          </a:bodyPr>
          <a:lstStyle/>
          <a:p>
            <a:r>
              <a:rPr lang="en-US" sz="2800" dirty="0" err="1"/>
              <a:t>B.Tech</a:t>
            </a:r>
            <a:r>
              <a:rPr lang="en-US" sz="2800" dirty="0"/>
              <a:t> (CSE)- Database Systems </a:t>
            </a:r>
          </a:p>
        </p:txBody>
      </p:sp>
    </p:spTree>
    <p:extLst>
      <p:ext uri="{BB962C8B-B14F-4D97-AF65-F5344CB8AC3E}">
        <p14:creationId xmlns:p14="http://schemas.microsoft.com/office/powerpoint/2010/main" val="234737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848C-9037-B99B-3B62-974E061E15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959371-754A-D202-CCB3-404253C663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9FB523-8A69-8451-FB82-F3B67B0B03CC}"/>
              </a:ext>
            </a:extLst>
          </p:cNvPr>
          <p:cNvSpPr>
            <a:spLocks noGrp="1"/>
          </p:cNvSpPr>
          <p:nvPr>
            <p:ph type="dt" sz="half" idx="10"/>
          </p:nvPr>
        </p:nvSpPr>
        <p:spPr/>
        <p:txBody>
          <a:bodyPr/>
          <a:lstStyle/>
          <a:p>
            <a:fld id="{8EF552B1-F4DE-4F4C-B95E-B355075EE619}" type="datetime1">
              <a:rPr lang="en-IN" smtClean="0"/>
              <a:t>05/08/24</a:t>
            </a:fld>
            <a:endParaRPr lang="en-IN"/>
          </a:p>
        </p:txBody>
      </p:sp>
      <p:sp>
        <p:nvSpPr>
          <p:cNvPr id="5" name="Footer Placeholder 4">
            <a:extLst>
              <a:ext uri="{FF2B5EF4-FFF2-40B4-BE49-F238E27FC236}">
                <a16:creationId xmlns:a16="http://schemas.microsoft.com/office/drawing/2014/main" id="{53B108C9-5F1A-657E-91FE-5D1F63E8913B}"/>
              </a:ext>
            </a:extLst>
          </p:cNvPr>
          <p:cNvSpPr>
            <a:spLocks noGrp="1"/>
          </p:cNvSpPr>
          <p:nvPr>
            <p:ph type="ftr" sz="quarter" idx="11"/>
          </p:nvPr>
        </p:nvSpPr>
        <p:spPr/>
        <p:txBody>
          <a:bodyPr/>
          <a:lstStyle/>
          <a:p>
            <a:r>
              <a:rPr lang="en-IN"/>
              <a:t>Slide from MIT Open Courseware</a:t>
            </a:r>
          </a:p>
        </p:txBody>
      </p:sp>
      <p:sp>
        <p:nvSpPr>
          <p:cNvPr id="6" name="Slide Number Placeholder 5">
            <a:extLst>
              <a:ext uri="{FF2B5EF4-FFF2-40B4-BE49-F238E27FC236}">
                <a16:creationId xmlns:a16="http://schemas.microsoft.com/office/drawing/2014/main" id="{981BFFD5-2934-FE93-7FD6-33749701308E}"/>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354967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C632D-FDD4-448C-7DF5-E93A69143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3FD556-B4D4-D777-3C51-C6093174E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979CD-2EBD-55F8-5CA7-15B6D8786B5C}"/>
              </a:ext>
            </a:extLst>
          </p:cNvPr>
          <p:cNvSpPr>
            <a:spLocks noGrp="1"/>
          </p:cNvSpPr>
          <p:nvPr>
            <p:ph type="dt" sz="half" idx="10"/>
          </p:nvPr>
        </p:nvSpPr>
        <p:spPr/>
        <p:txBody>
          <a:bodyPr/>
          <a:lstStyle/>
          <a:p>
            <a:fld id="{265B302E-8FEE-4D42-94AF-007C265AC13B}" type="datetime1">
              <a:rPr lang="en-IN" smtClean="0"/>
              <a:t>05/08/24</a:t>
            </a:fld>
            <a:endParaRPr lang="en-IN"/>
          </a:p>
        </p:txBody>
      </p:sp>
      <p:sp>
        <p:nvSpPr>
          <p:cNvPr id="5" name="Footer Placeholder 4">
            <a:extLst>
              <a:ext uri="{FF2B5EF4-FFF2-40B4-BE49-F238E27FC236}">
                <a16:creationId xmlns:a16="http://schemas.microsoft.com/office/drawing/2014/main" id="{47C0CFCE-7C3C-3EB2-AE66-9A556A67AE9B}"/>
              </a:ext>
            </a:extLst>
          </p:cNvPr>
          <p:cNvSpPr>
            <a:spLocks noGrp="1"/>
          </p:cNvSpPr>
          <p:nvPr>
            <p:ph type="ftr" sz="quarter" idx="11"/>
          </p:nvPr>
        </p:nvSpPr>
        <p:spPr/>
        <p:txBody>
          <a:bodyPr/>
          <a:lstStyle/>
          <a:p>
            <a:r>
              <a:rPr lang="en-IN"/>
              <a:t>Slide from MIT Open Courseware</a:t>
            </a:r>
          </a:p>
        </p:txBody>
      </p:sp>
      <p:sp>
        <p:nvSpPr>
          <p:cNvPr id="6" name="Slide Number Placeholder 5">
            <a:extLst>
              <a:ext uri="{FF2B5EF4-FFF2-40B4-BE49-F238E27FC236}">
                <a16:creationId xmlns:a16="http://schemas.microsoft.com/office/drawing/2014/main" id="{806E7EF1-F265-6F58-E244-6E7AA5AF84EF}"/>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165189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95D7-470D-AE35-C8D9-14E8A19BDE51}"/>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03AB162D-D62F-4755-8543-0A456C738E4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3502612-FC0D-2EDD-7BBB-ECEAF837EBA0}"/>
              </a:ext>
            </a:extLst>
          </p:cNvPr>
          <p:cNvSpPr>
            <a:spLocks noGrp="1"/>
          </p:cNvSpPr>
          <p:nvPr>
            <p:ph type="dt" sz="half" idx="10"/>
          </p:nvPr>
        </p:nvSpPr>
        <p:spPr/>
        <p:txBody>
          <a:bodyPr/>
          <a:lstStyle/>
          <a:p>
            <a:fld id="{7B445248-3FA9-8941-A6F1-EBC94C1541BA}" type="datetime1">
              <a:rPr lang="en-IN" smtClean="0"/>
              <a:t>05/08/24</a:t>
            </a:fld>
            <a:endParaRPr lang="en-IN"/>
          </a:p>
        </p:txBody>
      </p:sp>
      <p:sp>
        <p:nvSpPr>
          <p:cNvPr id="5" name="Footer Placeholder 4">
            <a:extLst>
              <a:ext uri="{FF2B5EF4-FFF2-40B4-BE49-F238E27FC236}">
                <a16:creationId xmlns:a16="http://schemas.microsoft.com/office/drawing/2014/main" id="{983AE283-5140-3DC9-F795-17A2AAA25BF7}"/>
              </a:ext>
            </a:extLst>
          </p:cNvPr>
          <p:cNvSpPr>
            <a:spLocks noGrp="1"/>
          </p:cNvSpPr>
          <p:nvPr>
            <p:ph type="ftr" sz="quarter" idx="11"/>
          </p:nvPr>
        </p:nvSpPr>
        <p:spPr/>
        <p:txBody>
          <a:bodyPr/>
          <a:lstStyle/>
          <a:p>
            <a:r>
              <a:rPr lang="en-IN"/>
              <a:t>Slide from MIT Open Courseware</a:t>
            </a:r>
          </a:p>
        </p:txBody>
      </p:sp>
      <p:sp>
        <p:nvSpPr>
          <p:cNvPr id="6" name="Slide Number Placeholder 5">
            <a:extLst>
              <a:ext uri="{FF2B5EF4-FFF2-40B4-BE49-F238E27FC236}">
                <a16:creationId xmlns:a16="http://schemas.microsoft.com/office/drawing/2014/main" id="{140D9F17-413F-EED0-45DD-291F2565984F}"/>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391652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D126-68DA-1988-04CE-1F0032B4B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346E19-78AF-6E2E-53D1-DE30B22EA9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60BE5-3D32-DE97-08EE-842A8F6641C9}"/>
              </a:ext>
            </a:extLst>
          </p:cNvPr>
          <p:cNvSpPr>
            <a:spLocks noGrp="1"/>
          </p:cNvSpPr>
          <p:nvPr>
            <p:ph type="dt" sz="half" idx="10"/>
          </p:nvPr>
        </p:nvSpPr>
        <p:spPr/>
        <p:txBody>
          <a:bodyPr/>
          <a:lstStyle/>
          <a:p>
            <a:fld id="{B20E7DE0-19BE-6541-8352-4216AD361C43}" type="datetime1">
              <a:rPr lang="en-IN" smtClean="0"/>
              <a:t>05/08/24</a:t>
            </a:fld>
            <a:endParaRPr lang="en-IN"/>
          </a:p>
        </p:txBody>
      </p:sp>
      <p:sp>
        <p:nvSpPr>
          <p:cNvPr id="5" name="Footer Placeholder 4">
            <a:extLst>
              <a:ext uri="{FF2B5EF4-FFF2-40B4-BE49-F238E27FC236}">
                <a16:creationId xmlns:a16="http://schemas.microsoft.com/office/drawing/2014/main" id="{563075BE-2A04-2B03-84F3-85F9DB1BF08F}"/>
              </a:ext>
            </a:extLst>
          </p:cNvPr>
          <p:cNvSpPr>
            <a:spLocks noGrp="1"/>
          </p:cNvSpPr>
          <p:nvPr>
            <p:ph type="ftr" sz="quarter" idx="11"/>
          </p:nvPr>
        </p:nvSpPr>
        <p:spPr/>
        <p:txBody>
          <a:bodyPr/>
          <a:lstStyle/>
          <a:p>
            <a:r>
              <a:rPr lang="en-IN"/>
              <a:t>Slide from MIT Open Courseware</a:t>
            </a:r>
          </a:p>
        </p:txBody>
      </p:sp>
      <p:sp>
        <p:nvSpPr>
          <p:cNvPr id="6" name="Slide Number Placeholder 5">
            <a:extLst>
              <a:ext uri="{FF2B5EF4-FFF2-40B4-BE49-F238E27FC236}">
                <a16:creationId xmlns:a16="http://schemas.microsoft.com/office/drawing/2014/main" id="{66E6591D-86A0-830A-B640-FF0C0596B158}"/>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35755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8CA6-32CA-BCFA-28C2-D8A051A973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F5D1D-778E-F37A-F5F4-9C421AAC71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5FA64E-14D4-6EA0-F316-D770D34CE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1CA36E-A9F4-235F-1EF6-39BDDE10407C}"/>
              </a:ext>
            </a:extLst>
          </p:cNvPr>
          <p:cNvSpPr>
            <a:spLocks noGrp="1"/>
          </p:cNvSpPr>
          <p:nvPr>
            <p:ph type="dt" sz="half" idx="10"/>
          </p:nvPr>
        </p:nvSpPr>
        <p:spPr/>
        <p:txBody>
          <a:bodyPr/>
          <a:lstStyle/>
          <a:p>
            <a:fld id="{BC77378E-AA2D-0A4F-95C9-7E574E1EAFCC}" type="datetime1">
              <a:rPr lang="en-IN" smtClean="0"/>
              <a:t>05/08/24</a:t>
            </a:fld>
            <a:endParaRPr lang="en-IN"/>
          </a:p>
        </p:txBody>
      </p:sp>
      <p:sp>
        <p:nvSpPr>
          <p:cNvPr id="6" name="Footer Placeholder 5">
            <a:extLst>
              <a:ext uri="{FF2B5EF4-FFF2-40B4-BE49-F238E27FC236}">
                <a16:creationId xmlns:a16="http://schemas.microsoft.com/office/drawing/2014/main" id="{2F06A2C5-8010-226B-4E13-A77E2E48EDFC}"/>
              </a:ext>
            </a:extLst>
          </p:cNvPr>
          <p:cNvSpPr>
            <a:spLocks noGrp="1"/>
          </p:cNvSpPr>
          <p:nvPr>
            <p:ph type="ftr" sz="quarter" idx="11"/>
          </p:nvPr>
        </p:nvSpPr>
        <p:spPr/>
        <p:txBody>
          <a:bodyPr/>
          <a:lstStyle/>
          <a:p>
            <a:r>
              <a:rPr lang="en-IN"/>
              <a:t>Slide from MIT Open Courseware</a:t>
            </a:r>
          </a:p>
        </p:txBody>
      </p:sp>
      <p:sp>
        <p:nvSpPr>
          <p:cNvPr id="7" name="Slide Number Placeholder 6">
            <a:extLst>
              <a:ext uri="{FF2B5EF4-FFF2-40B4-BE49-F238E27FC236}">
                <a16:creationId xmlns:a16="http://schemas.microsoft.com/office/drawing/2014/main" id="{ACB0D399-31A9-B762-60DD-5FA6C8C643A4}"/>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265889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9E2A-87C5-0A62-3661-A3B87A8690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2F27F1-A175-2718-92A6-1E9C42BF4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34D1D6-19EA-1BA6-70EE-0BDEBE925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A98C87-ECB6-6843-2834-9FC19963D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D66FF-9CA9-0B2C-830F-FC0B11EA7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B79E07-9798-571D-B3E6-63712271A26A}"/>
              </a:ext>
            </a:extLst>
          </p:cNvPr>
          <p:cNvSpPr>
            <a:spLocks noGrp="1"/>
          </p:cNvSpPr>
          <p:nvPr>
            <p:ph type="dt" sz="half" idx="10"/>
          </p:nvPr>
        </p:nvSpPr>
        <p:spPr/>
        <p:txBody>
          <a:bodyPr/>
          <a:lstStyle/>
          <a:p>
            <a:fld id="{65BF2422-0D90-9E45-9EA9-BEDC46FDAA4E}" type="datetime1">
              <a:rPr lang="en-IN" smtClean="0"/>
              <a:t>05/08/24</a:t>
            </a:fld>
            <a:endParaRPr lang="en-IN"/>
          </a:p>
        </p:txBody>
      </p:sp>
      <p:sp>
        <p:nvSpPr>
          <p:cNvPr id="8" name="Footer Placeholder 7">
            <a:extLst>
              <a:ext uri="{FF2B5EF4-FFF2-40B4-BE49-F238E27FC236}">
                <a16:creationId xmlns:a16="http://schemas.microsoft.com/office/drawing/2014/main" id="{E723945C-F9AA-86FB-3F58-A98C1EC3CEF3}"/>
              </a:ext>
            </a:extLst>
          </p:cNvPr>
          <p:cNvSpPr>
            <a:spLocks noGrp="1"/>
          </p:cNvSpPr>
          <p:nvPr>
            <p:ph type="ftr" sz="quarter" idx="11"/>
          </p:nvPr>
        </p:nvSpPr>
        <p:spPr/>
        <p:txBody>
          <a:bodyPr/>
          <a:lstStyle/>
          <a:p>
            <a:r>
              <a:rPr lang="en-IN"/>
              <a:t>Slide from MIT Open Courseware</a:t>
            </a:r>
          </a:p>
        </p:txBody>
      </p:sp>
      <p:sp>
        <p:nvSpPr>
          <p:cNvPr id="9" name="Slide Number Placeholder 8">
            <a:extLst>
              <a:ext uri="{FF2B5EF4-FFF2-40B4-BE49-F238E27FC236}">
                <a16:creationId xmlns:a16="http://schemas.microsoft.com/office/drawing/2014/main" id="{5871585E-7429-2E6D-FEA1-5CA092ADBED6}"/>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22617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EF47-5B43-9023-B5F5-EA89910CBC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DA81F0-C047-0FA9-EAB9-A3AF81768EAE}"/>
              </a:ext>
            </a:extLst>
          </p:cNvPr>
          <p:cNvSpPr>
            <a:spLocks noGrp="1"/>
          </p:cNvSpPr>
          <p:nvPr>
            <p:ph type="dt" sz="half" idx="10"/>
          </p:nvPr>
        </p:nvSpPr>
        <p:spPr/>
        <p:txBody>
          <a:bodyPr/>
          <a:lstStyle/>
          <a:p>
            <a:fld id="{F3069593-876B-7244-98A4-E6C78059AA06}" type="datetime1">
              <a:rPr lang="en-IN" smtClean="0"/>
              <a:t>05/08/24</a:t>
            </a:fld>
            <a:endParaRPr lang="en-IN"/>
          </a:p>
        </p:txBody>
      </p:sp>
      <p:sp>
        <p:nvSpPr>
          <p:cNvPr id="4" name="Footer Placeholder 3">
            <a:extLst>
              <a:ext uri="{FF2B5EF4-FFF2-40B4-BE49-F238E27FC236}">
                <a16:creationId xmlns:a16="http://schemas.microsoft.com/office/drawing/2014/main" id="{0B99BFC1-1CCC-6351-D350-88E8697A15B4}"/>
              </a:ext>
            </a:extLst>
          </p:cNvPr>
          <p:cNvSpPr>
            <a:spLocks noGrp="1"/>
          </p:cNvSpPr>
          <p:nvPr>
            <p:ph type="ftr" sz="quarter" idx="11"/>
          </p:nvPr>
        </p:nvSpPr>
        <p:spPr/>
        <p:txBody>
          <a:bodyPr/>
          <a:lstStyle/>
          <a:p>
            <a:r>
              <a:rPr lang="en-IN"/>
              <a:t>Slide from MIT Open Courseware</a:t>
            </a:r>
          </a:p>
        </p:txBody>
      </p:sp>
      <p:sp>
        <p:nvSpPr>
          <p:cNvPr id="5" name="Slide Number Placeholder 4">
            <a:extLst>
              <a:ext uri="{FF2B5EF4-FFF2-40B4-BE49-F238E27FC236}">
                <a16:creationId xmlns:a16="http://schemas.microsoft.com/office/drawing/2014/main" id="{BC6459D2-D47F-AF58-4F3C-BCC9543CA259}"/>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245806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E14F9-7BDC-7C7F-4E88-AC5A75769CFB}"/>
              </a:ext>
            </a:extLst>
          </p:cNvPr>
          <p:cNvSpPr>
            <a:spLocks noGrp="1"/>
          </p:cNvSpPr>
          <p:nvPr>
            <p:ph type="dt" sz="half" idx="10"/>
          </p:nvPr>
        </p:nvSpPr>
        <p:spPr/>
        <p:txBody>
          <a:bodyPr/>
          <a:lstStyle/>
          <a:p>
            <a:fld id="{A6A8B436-F214-E244-A12D-6DAE5351AD17}" type="datetime1">
              <a:rPr lang="en-IN" smtClean="0"/>
              <a:t>05/08/24</a:t>
            </a:fld>
            <a:endParaRPr lang="en-IN"/>
          </a:p>
        </p:txBody>
      </p:sp>
      <p:sp>
        <p:nvSpPr>
          <p:cNvPr id="3" name="Footer Placeholder 2">
            <a:extLst>
              <a:ext uri="{FF2B5EF4-FFF2-40B4-BE49-F238E27FC236}">
                <a16:creationId xmlns:a16="http://schemas.microsoft.com/office/drawing/2014/main" id="{4F5E834A-DCAB-A9E8-E910-87B655BC8212}"/>
              </a:ext>
            </a:extLst>
          </p:cNvPr>
          <p:cNvSpPr>
            <a:spLocks noGrp="1"/>
          </p:cNvSpPr>
          <p:nvPr>
            <p:ph type="ftr" sz="quarter" idx="11"/>
          </p:nvPr>
        </p:nvSpPr>
        <p:spPr/>
        <p:txBody>
          <a:bodyPr/>
          <a:lstStyle/>
          <a:p>
            <a:r>
              <a:rPr lang="en-IN"/>
              <a:t>Slide from MIT Open Courseware</a:t>
            </a:r>
          </a:p>
        </p:txBody>
      </p:sp>
      <p:sp>
        <p:nvSpPr>
          <p:cNvPr id="4" name="Slide Number Placeholder 3">
            <a:extLst>
              <a:ext uri="{FF2B5EF4-FFF2-40B4-BE49-F238E27FC236}">
                <a16:creationId xmlns:a16="http://schemas.microsoft.com/office/drawing/2014/main" id="{E3A38D40-7D0C-FE2D-28BE-C992F5732B6B}"/>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37496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59D8-3AF4-AD2B-D19A-EF0F483A6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93AB57-C990-A126-55B2-880A638BF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9973A4-39D0-E983-B8B5-A8E601F70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2951A-BAB1-CDD3-7F73-E431078D3854}"/>
              </a:ext>
            </a:extLst>
          </p:cNvPr>
          <p:cNvSpPr>
            <a:spLocks noGrp="1"/>
          </p:cNvSpPr>
          <p:nvPr>
            <p:ph type="dt" sz="half" idx="10"/>
          </p:nvPr>
        </p:nvSpPr>
        <p:spPr/>
        <p:txBody>
          <a:bodyPr/>
          <a:lstStyle/>
          <a:p>
            <a:fld id="{C2A12C55-E103-774F-A5F6-BFD178B76B01}" type="datetime1">
              <a:rPr lang="en-IN" smtClean="0"/>
              <a:t>05/08/24</a:t>
            </a:fld>
            <a:endParaRPr lang="en-IN"/>
          </a:p>
        </p:txBody>
      </p:sp>
      <p:sp>
        <p:nvSpPr>
          <p:cNvPr id="6" name="Footer Placeholder 5">
            <a:extLst>
              <a:ext uri="{FF2B5EF4-FFF2-40B4-BE49-F238E27FC236}">
                <a16:creationId xmlns:a16="http://schemas.microsoft.com/office/drawing/2014/main" id="{9E97F9D8-BA6D-426F-A82D-316C80E07466}"/>
              </a:ext>
            </a:extLst>
          </p:cNvPr>
          <p:cNvSpPr>
            <a:spLocks noGrp="1"/>
          </p:cNvSpPr>
          <p:nvPr>
            <p:ph type="ftr" sz="quarter" idx="11"/>
          </p:nvPr>
        </p:nvSpPr>
        <p:spPr/>
        <p:txBody>
          <a:bodyPr/>
          <a:lstStyle/>
          <a:p>
            <a:r>
              <a:rPr lang="en-IN"/>
              <a:t>Slide from MIT Open Courseware</a:t>
            </a:r>
          </a:p>
        </p:txBody>
      </p:sp>
      <p:sp>
        <p:nvSpPr>
          <p:cNvPr id="7" name="Slide Number Placeholder 6">
            <a:extLst>
              <a:ext uri="{FF2B5EF4-FFF2-40B4-BE49-F238E27FC236}">
                <a16:creationId xmlns:a16="http://schemas.microsoft.com/office/drawing/2014/main" id="{73FAF75E-1B0E-FF02-9FC2-08700FA8ED3C}"/>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415799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3AA7-6EF4-002E-9CCB-8FFD0D43D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D7A1F3-FA05-BC07-E47F-E9EACF028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57088D-212E-8DAA-54F8-E6492718E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CC4E8-5A0C-14AB-9F40-D4CAFA1E79C0}"/>
              </a:ext>
            </a:extLst>
          </p:cNvPr>
          <p:cNvSpPr>
            <a:spLocks noGrp="1"/>
          </p:cNvSpPr>
          <p:nvPr>
            <p:ph type="dt" sz="half" idx="10"/>
          </p:nvPr>
        </p:nvSpPr>
        <p:spPr/>
        <p:txBody>
          <a:bodyPr/>
          <a:lstStyle/>
          <a:p>
            <a:fld id="{2DA6EE97-227C-6F42-9E11-A60A2670681A}" type="datetime1">
              <a:rPr lang="en-IN" smtClean="0"/>
              <a:t>05/08/24</a:t>
            </a:fld>
            <a:endParaRPr lang="en-IN"/>
          </a:p>
        </p:txBody>
      </p:sp>
      <p:sp>
        <p:nvSpPr>
          <p:cNvPr id="6" name="Footer Placeholder 5">
            <a:extLst>
              <a:ext uri="{FF2B5EF4-FFF2-40B4-BE49-F238E27FC236}">
                <a16:creationId xmlns:a16="http://schemas.microsoft.com/office/drawing/2014/main" id="{804BF725-6322-9D40-3596-BB0E2D2C7721}"/>
              </a:ext>
            </a:extLst>
          </p:cNvPr>
          <p:cNvSpPr>
            <a:spLocks noGrp="1"/>
          </p:cNvSpPr>
          <p:nvPr>
            <p:ph type="ftr" sz="quarter" idx="11"/>
          </p:nvPr>
        </p:nvSpPr>
        <p:spPr/>
        <p:txBody>
          <a:bodyPr/>
          <a:lstStyle/>
          <a:p>
            <a:r>
              <a:rPr lang="en-IN"/>
              <a:t>Slide from MIT Open Courseware</a:t>
            </a:r>
          </a:p>
        </p:txBody>
      </p:sp>
      <p:sp>
        <p:nvSpPr>
          <p:cNvPr id="7" name="Slide Number Placeholder 6">
            <a:extLst>
              <a:ext uri="{FF2B5EF4-FFF2-40B4-BE49-F238E27FC236}">
                <a16:creationId xmlns:a16="http://schemas.microsoft.com/office/drawing/2014/main" id="{4196F97A-077F-2408-9B60-5B37F33849CB}"/>
              </a:ext>
            </a:extLst>
          </p:cNvPr>
          <p:cNvSpPr>
            <a:spLocks noGrp="1"/>
          </p:cNvSpPr>
          <p:nvPr>
            <p:ph type="sldNum" sz="quarter" idx="12"/>
          </p:nvPr>
        </p:nvSpPr>
        <p:spPr/>
        <p:txBody>
          <a:bodyPr/>
          <a:lstStyle/>
          <a:p>
            <a:fld id="{CD0BD478-88D1-46C5-B72F-E6F53109BBE9}" type="slidenum">
              <a:rPr lang="en-IN" smtClean="0"/>
              <a:t>‹#›</a:t>
            </a:fld>
            <a:endParaRPr lang="en-IN"/>
          </a:p>
        </p:txBody>
      </p:sp>
    </p:spTree>
    <p:extLst>
      <p:ext uri="{BB962C8B-B14F-4D97-AF65-F5344CB8AC3E}">
        <p14:creationId xmlns:p14="http://schemas.microsoft.com/office/powerpoint/2010/main" val="80532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3AFFE-4322-7779-CF3D-073C77D00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31E7A1-420E-0F49-AC65-CC50ADDCF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37F04-6629-0E5A-1A31-40D2B8447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83E8D7-2418-BF45-B16B-BEE69FE61413}" type="datetime1">
              <a:rPr lang="en-IN" smtClean="0"/>
              <a:t>05/08/24</a:t>
            </a:fld>
            <a:endParaRPr lang="en-IN"/>
          </a:p>
        </p:txBody>
      </p:sp>
      <p:sp>
        <p:nvSpPr>
          <p:cNvPr id="5" name="Footer Placeholder 4">
            <a:extLst>
              <a:ext uri="{FF2B5EF4-FFF2-40B4-BE49-F238E27FC236}">
                <a16:creationId xmlns:a16="http://schemas.microsoft.com/office/drawing/2014/main" id="{5131BB51-CBF2-BB69-A26F-1B87B13CF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Slide from MIT Open Courseware</a:t>
            </a:r>
          </a:p>
        </p:txBody>
      </p:sp>
      <p:sp>
        <p:nvSpPr>
          <p:cNvPr id="6" name="Slide Number Placeholder 5">
            <a:extLst>
              <a:ext uri="{FF2B5EF4-FFF2-40B4-BE49-F238E27FC236}">
                <a16:creationId xmlns:a16="http://schemas.microsoft.com/office/drawing/2014/main" id="{C6D2F3D4-F183-C207-7DD1-8C678ED64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0BD478-88D1-46C5-B72F-E6F53109BBE9}" type="slidenum">
              <a:rPr lang="en-IN" smtClean="0"/>
              <a:t>‹#›</a:t>
            </a:fld>
            <a:endParaRPr lang="en-IN"/>
          </a:p>
        </p:txBody>
      </p:sp>
    </p:spTree>
    <p:extLst>
      <p:ext uri="{BB962C8B-B14F-4D97-AF65-F5344CB8AC3E}">
        <p14:creationId xmlns:p14="http://schemas.microsoft.com/office/powerpoint/2010/main" val="403424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97F0D2-C8D4-7890-52BC-06CCFFF0D590}"/>
              </a:ext>
            </a:extLst>
          </p:cNvPr>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17999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YOU HAVE TO THINK ON FOLLOWING QUESTIONS</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pPr marL="342900" marR="11303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latin typeface="Cambria" panose="02040503050406030204" pitchFamily="18" charset="0"/>
              </a:rPr>
              <a:t>What to represent ?</a:t>
            </a:r>
          </a:p>
          <a:p>
            <a:pPr marL="342900" marR="113030" lvl="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How</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store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dirty="0">
                <a:solidFill>
                  <a:srgbClr val="000000"/>
                </a:solidFill>
                <a:effectLst/>
                <a:latin typeface="Times New Roman" panose="02020603050405020304" pitchFamily="18" charset="0"/>
                <a:ea typeface="Times New Roman" panose="02020603050405020304" pitchFamily="18" charset="0"/>
              </a:rPr>
              <a:t> </a:t>
            </a:r>
          </a:p>
          <a:p>
            <a:pPr marL="342900" marR="113030" lvl="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Control</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credentials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low</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granularity</a:t>
            </a:r>
            <a:r>
              <a:rPr lang="en-IN" sz="1200" dirty="0">
                <a:effectLst/>
              </a:rPr>
              <a:t> :</a:t>
            </a:r>
            <a:endParaRPr lang="en-IN" sz="1800" dirty="0">
              <a:solidFill>
                <a:srgbClr val="000000"/>
              </a:solidFill>
              <a:latin typeface="Times New Roman" panose="02020603050405020304" pitchFamily="18" charset="0"/>
            </a:endParaRPr>
          </a:p>
          <a:p>
            <a:pPr marL="342900" marR="113030" lvl="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How</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200" dirty="0">
                <a:effectLst/>
              </a:rPr>
              <a:t> :</a:t>
            </a:r>
            <a:endParaRPr lang="en-IN" sz="1800" dirty="0">
              <a:solidFill>
                <a:srgbClr val="000000"/>
              </a:solidFill>
              <a:effectLst/>
              <a:latin typeface="Times New Roman" panose="02020603050405020304" pitchFamily="18" charset="0"/>
            </a:endParaRPr>
          </a:p>
          <a:p>
            <a:pPr marL="342900" marR="113030" lvl="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patterns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performance</a:t>
            </a:r>
            <a:r>
              <a:rPr lang="en-IN" sz="1200" dirty="0">
                <a:effectLst/>
              </a:rPr>
              <a:t> :</a:t>
            </a:r>
            <a:endParaRPr lang="en-IN" sz="1800" dirty="0">
              <a:solidFill>
                <a:srgbClr val="000000"/>
              </a:solidFill>
              <a:latin typeface="Times New Roman" panose="02020603050405020304" pitchFamily="18" charset="0"/>
            </a:endParaRPr>
          </a:p>
          <a:p>
            <a:pPr marL="342900" marR="113030" lvl="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Atomicity</a:t>
            </a:r>
            <a:r>
              <a:rPr lang="en-IN" sz="1200" dirty="0">
                <a:effectLst/>
              </a:rPr>
              <a:t> :</a:t>
            </a:r>
            <a:endParaRPr lang="en-IN" sz="1800" dirty="0">
              <a:solidFill>
                <a:srgbClr val="000000"/>
              </a:solidFill>
              <a:effectLst/>
              <a:latin typeface="Times New Roman" panose="02020603050405020304" pitchFamily="18" charset="0"/>
            </a:endParaRPr>
          </a:p>
          <a:p>
            <a:pPr marL="342900" marR="113030" lvl="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Consistency</a:t>
            </a:r>
            <a:r>
              <a:rPr lang="en-IN" sz="1200" dirty="0">
                <a:effectLst/>
              </a:rPr>
              <a:t> :</a:t>
            </a:r>
            <a:endParaRPr lang="en-IN" sz="1800" dirty="0">
              <a:solidFill>
                <a:srgbClr val="000000"/>
              </a:solidFill>
              <a:latin typeface="Times New Roman" panose="02020603050405020304" pitchFamily="18" charset="0"/>
            </a:endParaRPr>
          </a:p>
          <a:p>
            <a:pPr marL="342900" marR="11303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latin typeface="Cambria" panose="02040503050406030204" pitchFamily="18" charset="0"/>
              </a:rPr>
              <a:t>Isolation:</a:t>
            </a:r>
          </a:p>
          <a:p>
            <a:pPr marL="342900" marR="113030" indent="-342900" algn="just" fontAlgn="base">
              <a:lnSpc>
                <a:spcPct val="105000"/>
              </a:lnSpc>
              <a:spcAft>
                <a:spcPts val="1100"/>
              </a:spcAft>
              <a:buClr>
                <a:srgbClr val="000000"/>
              </a:buClr>
              <a:buSzPts val="900"/>
              <a:buFont typeface="+mj-lt"/>
              <a:buAutoNum type="arabicPeriod"/>
            </a:pPr>
            <a:r>
              <a:rPr lang="en-IN" sz="1800" b="1" dirty="0">
                <a:solidFill>
                  <a:srgbClr val="000000"/>
                </a:solidFill>
                <a:latin typeface="Cambria" panose="02040503050406030204" pitchFamily="18" charset="0"/>
              </a:rPr>
              <a:t>Durability:</a:t>
            </a:r>
          </a:p>
        </p:txBody>
      </p:sp>
      <p:sp>
        <p:nvSpPr>
          <p:cNvPr id="4" name="Footer Placeholder 3">
            <a:extLst>
              <a:ext uri="{FF2B5EF4-FFF2-40B4-BE49-F238E27FC236}">
                <a16:creationId xmlns:a16="http://schemas.microsoft.com/office/drawing/2014/main" id="{62634489-3588-7018-DD1C-7F2FD3F852F4}"/>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328336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Limitation of File System</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pPr marL="0" marR="113030" indent="0" algn="just" fontAlgn="base">
              <a:lnSpc>
                <a:spcPct val="105000"/>
              </a:lnSpc>
              <a:spcAft>
                <a:spcPts val="1100"/>
              </a:spcAft>
              <a:buClr>
                <a:srgbClr val="000000"/>
              </a:buClr>
              <a:buSzPts val="900"/>
              <a:buNone/>
            </a:pPr>
            <a:r>
              <a:rPr lang="en-IN" sz="1800" b="1" dirty="0">
                <a:solidFill>
                  <a:srgbClr val="000000"/>
                </a:solidFill>
                <a:latin typeface="Cambria" panose="02040503050406030204" pitchFamily="18" charset="0"/>
              </a:rPr>
              <a:t>If you select File system for the above case, it fails so solution is DATBASE SYSTEM.</a:t>
            </a:r>
          </a:p>
          <a:p>
            <a:pPr marL="0" marR="113030" indent="0" algn="just" fontAlgn="base">
              <a:lnSpc>
                <a:spcPct val="105000"/>
              </a:lnSpc>
              <a:spcAft>
                <a:spcPts val="1100"/>
              </a:spcAft>
              <a:buClr>
                <a:srgbClr val="000000"/>
              </a:buClr>
              <a:buSzPts val="900"/>
              <a:buNone/>
            </a:pPr>
            <a:r>
              <a:rPr lang="en-IN" sz="1800" b="1" dirty="0">
                <a:solidFill>
                  <a:srgbClr val="000000"/>
                </a:solidFill>
                <a:latin typeface="Cambria" panose="02040503050406030204" pitchFamily="18" charset="0"/>
              </a:rPr>
              <a:t>1-3 (DATA MODEL)</a:t>
            </a:r>
          </a:p>
          <a:p>
            <a:pPr marL="0" marR="113030" indent="0" algn="just" fontAlgn="base">
              <a:lnSpc>
                <a:spcPct val="105000"/>
              </a:lnSpc>
              <a:spcAft>
                <a:spcPts val="1100"/>
              </a:spcAft>
              <a:buClr>
                <a:srgbClr val="000000"/>
              </a:buClr>
              <a:buSzPts val="900"/>
              <a:buNone/>
            </a:pPr>
            <a:r>
              <a:rPr lang="en-IN" sz="1800" b="1" dirty="0">
                <a:solidFill>
                  <a:srgbClr val="000000"/>
                </a:solidFill>
                <a:latin typeface="Cambria" panose="02040503050406030204" pitchFamily="18" charset="0"/>
              </a:rPr>
              <a:t>4-5 (QUERY LANGUGAE)</a:t>
            </a:r>
          </a:p>
          <a:p>
            <a:pPr marL="0" marR="113030" indent="0" algn="just" fontAlgn="base">
              <a:lnSpc>
                <a:spcPct val="105000"/>
              </a:lnSpc>
              <a:spcAft>
                <a:spcPts val="1100"/>
              </a:spcAft>
              <a:buClr>
                <a:srgbClr val="000000"/>
              </a:buClr>
              <a:buSzPts val="900"/>
              <a:buNone/>
            </a:pPr>
            <a:r>
              <a:rPr lang="en-IN" sz="1800" b="1" dirty="0">
                <a:solidFill>
                  <a:srgbClr val="000000"/>
                </a:solidFill>
                <a:latin typeface="Cambria" panose="02040503050406030204" pitchFamily="18" charset="0"/>
              </a:rPr>
              <a:t>6-9 (TRANSACTIONS)</a:t>
            </a:r>
          </a:p>
        </p:txBody>
      </p:sp>
      <p:sp>
        <p:nvSpPr>
          <p:cNvPr id="4" name="Footer Placeholder 3">
            <a:extLst>
              <a:ext uri="{FF2B5EF4-FFF2-40B4-BE49-F238E27FC236}">
                <a16:creationId xmlns:a16="http://schemas.microsoft.com/office/drawing/2014/main" id="{3519B7CC-1A9B-0241-ED15-4F047F9CB9E7}"/>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141553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FUNDAMENTAL CONCEPTS OF DATABASE SYSTEM</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pPr marL="342900" marR="113030" indent="-342900" algn="just" fontAlgn="base">
              <a:lnSpc>
                <a:spcPct val="105000"/>
              </a:lnSpc>
              <a:spcAft>
                <a:spcPts val="1100"/>
              </a:spcAft>
              <a:buClr>
                <a:srgbClr val="000000"/>
              </a:buClr>
              <a:buSzPts val="900"/>
              <a:buAutoNum type="arabicPeriod"/>
            </a:pPr>
            <a:r>
              <a:rPr lang="en-IN" sz="1800" b="1" dirty="0">
                <a:solidFill>
                  <a:srgbClr val="000000"/>
                </a:solidFill>
                <a:latin typeface="Cambria" panose="02040503050406030204" pitchFamily="18" charset="0"/>
              </a:rPr>
              <a:t>Representation of Data :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consistent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structured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way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represent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important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consistency,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sharing,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efficiency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From</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theory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have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right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concepts.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p>
          <a:p>
            <a:pPr lvl="1"/>
            <a:r>
              <a:rPr lang="en-IN" sz="1400" b="1" dirty="0">
                <a:solidFill>
                  <a:srgbClr val="000000"/>
                </a:solidFill>
                <a:latin typeface="Helvetica" pitchFamily="2" charset="0"/>
              </a:rPr>
              <a:t>Data Models </a:t>
            </a:r>
            <a:r>
              <a:rPr lang="en-IN" sz="1400" kern="100" dirty="0">
                <a:solidFill>
                  <a:srgbClr val="000000"/>
                </a:solidFill>
                <a:latin typeface="Times New Roman" panose="02020603050405020304" pitchFamily="18" charset="0"/>
                <a:ea typeface="Cambria" panose="02040503050406030204" pitchFamily="18" charset="0"/>
                <a:cs typeface="Cambria" panose="02040503050406030204" pitchFamily="18" charset="0"/>
              </a:rPr>
              <a:t>: </a:t>
            </a:r>
            <a:r>
              <a:rPr lang="en-IN" sz="1400" dirty="0">
                <a:solidFill>
                  <a:srgbClr val="000000"/>
                </a:solidFill>
                <a:effectLst/>
                <a:latin typeface="Helvetica" pitchFamily="2" charset="0"/>
              </a:rPr>
              <a:t>a</a:t>
            </a:r>
            <a:r>
              <a:rPr lang="en-IN" sz="1400" dirty="0">
                <a:solidFill>
                  <a:srgbClr val="000000"/>
                </a:solidFill>
                <a:effectLst/>
                <a:latin typeface="Times"/>
              </a:rPr>
              <a:t> </a:t>
            </a:r>
            <a:r>
              <a:rPr lang="en-IN" sz="1400" dirty="0">
                <a:solidFill>
                  <a:srgbClr val="000000"/>
                </a:solidFill>
                <a:effectLst/>
                <a:latin typeface="Helvetica" pitchFamily="2" charset="0"/>
              </a:rPr>
              <a:t>set</a:t>
            </a:r>
            <a:r>
              <a:rPr lang="en-IN" sz="1400" dirty="0">
                <a:solidFill>
                  <a:srgbClr val="000000"/>
                </a:solidFill>
                <a:effectLst/>
                <a:latin typeface="Times"/>
              </a:rPr>
              <a:t> </a:t>
            </a:r>
            <a:r>
              <a:rPr lang="en-IN" sz="1400" dirty="0">
                <a:solidFill>
                  <a:srgbClr val="000000"/>
                </a:solidFill>
                <a:effectLst/>
                <a:latin typeface="Helvetica" pitchFamily="2" charset="0"/>
              </a:rPr>
              <a:t>of</a:t>
            </a:r>
            <a:r>
              <a:rPr lang="en-IN" sz="1400" dirty="0">
                <a:solidFill>
                  <a:srgbClr val="000000"/>
                </a:solidFill>
                <a:effectLst/>
                <a:latin typeface="Times"/>
              </a:rPr>
              <a:t> </a:t>
            </a:r>
            <a:r>
              <a:rPr lang="en-IN" sz="1400" dirty="0">
                <a:solidFill>
                  <a:srgbClr val="000000"/>
                </a:solidFill>
                <a:effectLst/>
                <a:latin typeface="Helvetica" pitchFamily="2" charset="0"/>
              </a:rPr>
              <a:t>constructs</a:t>
            </a:r>
            <a:r>
              <a:rPr lang="en-IN" sz="1400" dirty="0">
                <a:solidFill>
                  <a:srgbClr val="000000"/>
                </a:solidFill>
                <a:effectLst/>
                <a:latin typeface="Times"/>
              </a:rPr>
              <a:t> </a:t>
            </a:r>
            <a:r>
              <a:rPr lang="en-IN" sz="1400" dirty="0">
                <a:solidFill>
                  <a:srgbClr val="000000"/>
                </a:solidFill>
                <a:effectLst/>
                <a:latin typeface="Helvetica" pitchFamily="2" charset="0"/>
              </a:rPr>
              <a:t>(or</a:t>
            </a:r>
            <a:r>
              <a:rPr lang="en-IN" sz="1400" dirty="0">
                <a:solidFill>
                  <a:srgbClr val="000000"/>
                </a:solidFill>
                <a:effectLst/>
                <a:latin typeface="Times"/>
              </a:rPr>
              <a:t> </a:t>
            </a:r>
            <a:r>
              <a:rPr lang="en-IN" sz="1400" dirty="0">
                <a:solidFill>
                  <a:srgbClr val="000000"/>
                </a:solidFill>
                <a:effectLst/>
                <a:latin typeface="Helvetica" pitchFamily="2" charset="0"/>
              </a:rPr>
              <a:t>a</a:t>
            </a:r>
            <a:r>
              <a:rPr lang="en-IN" sz="1400" dirty="0">
                <a:solidFill>
                  <a:srgbClr val="000000"/>
                </a:solidFill>
                <a:effectLst/>
                <a:latin typeface="Times"/>
              </a:rPr>
              <a:t> </a:t>
            </a:r>
            <a:r>
              <a:rPr lang="en-IN" sz="1400" dirty="0">
                <a:solidFill>
                  <a:srgbClr val="000000"/>
                </a:solidFill>
                <a:effectLst/>
                <a:latin typeface="Helvetica" pitchFamily="2" charset="0"/>
              </a:rPr>
              <a:t>paradigm)</a:t>
            </a:r>
            <a:r>
              <a:rPr lang="en-IN" sz="1400" dirty="0">
                <a:solidFill>
                  <a:srgbClr val="000000"/>
                </a:solidFill>
                <a:effectLst/>
                <a:latin typeface="Times"/>
              </a:rPr>
              <a:t> </a:t>
            </a:r>
            <a:r>
              <a:rPr lang="en-IN" sz="1400" dirty="0">
                <a:solidFill>
                  <a:srgbClr val="000000"/>
                </a:solidFill>
                <a:effectLst/>
                <a:latin typeface="Helvetica" pitchFamily="2" charset="0"/>
              </a:rPr>
              <a:t>to</a:t>
            </a:r>
            <a:r>
              <a:rPr lang="en-IN" sz="1400" dirty="0">
                <a:solidFill>
                  <a:srgbClr val="000000"/>
                </a:solidFill>
                <a:effectLst/>
                <a:latin typeface="Times"/>
              </a:rPr>
              <a:t> </a:t>
            </a:r>
            <a:r>
              <a:rPr lang="en-IN" sz="1400" dirty="0">
                <a:solidFill>
                  <a:srgbClr val="000000"/>
                </a:solidFill>
                <a:effectLst/>
                <a:latin typeface="Helvetica" pitchFamily="2" charset="0"/>
              </a:rPr>
              <a:t>describe</a:t>
            </a:r>
            <a:r>
              <a:rPr lang="en-IN" sz="1400" dirty="0">
                <a:solidFill>
                  <a:srgbClr val="000000"/>
                </a:solidFill>
                <a:effectLst/>
                <a:latin typeface="Times"/>
              </a:rPr>
              <a:t> </a:t>
            </a:r>
            <a:r>
              <a:rPr lang="en-IN" sz="1400" dirty="0">
                <a:solidFill>
                  <a:srgbClr val="000000"/>
                </a:solidFill>
                <a:effectLst/>
                <a:latin typeface="Helvetica" pitchFamily="2" charset="0"/>
              </a:rPr>
              <a:t>the</a:t>
            </a:r>
            <a:r>
              <a:rPr lang="en-IN" sz="1400" dirty="0">
                <a:solidFill>
                  <a:srgbClr val="000000"/>
                </a:solidFill>
                <a:effectLst/>
                <a:latin typeface="Times"/>
              </a:rPr>
              <a:t> </a:t>
            </a:r>
            <a:r>
              <a:rPr lang="en-IN" sz="1400" dirty="0">
                <a:solidFill>
                  <a:srgbClr val="000000"/>
                </a:solidFill>
                <a:effectLst/>
                <a:latin typeface="Helvetica" pitchFamily="2" charset="0"/>
              </a:rPr>
              <a:t>organization</a:t>
            </a:r>
            <a:r>
              <a:rPr lang="en-IN" sz="1400" dirty="0">
                <a:solidFill>
                  <a:srgbClr val="000000"/>
                </a:solidFill>
                <a:effectLst/>
                <a:latin typeface="Times"/>
              </a:rPr>
              <a:t> </a:t>
            </a:r>
            <a:r>
              <a:rPr lang="en-IN" sz="1400" dirty="0">
                <a:solidFill>
                  <a:srgbClr val="000000"/>
                </a:solidFill>
                <a:effectLst/>
                <a:latin typeface="Helvetica" pitchFamily="2" charset="0"/>
              </a:rPr>
              <a:t>of</a:t>
            </a:r>
            <a:r>
              <a:rPr lang="en-IN" sz="1400" dirty="0">
                <a:solidFill>
                  <a:srgbClr val="000000"/>
                </a:solidFill>
                <a:effectLst/>
                <a:latin typeface="Times"/>
              </a:rPr>
              <a:t> </a:t>
            </a:r>
            <a:r>
              <a:rPr lang="en-IN" sz="1400" dirty="0">
                <a:solidFill>
                  <a:srgbClr val="000000"/>
                </a:solidFill>
                <a:effectLst/>
                <a:latin typeface="Helvetica" pitchFamily="2" charset="0"/>
              </a:rPr>
              <a:t>data.</a:t>
            </a:r>
            <a:r>
              <a:rPr lang="en-IN" sz="1400" dirty="0">
                <a:solidFill>
                  <a:srgbClr val="000000"/>
                </a:solidFill>
                <a:effectLst/>
                <a:latin typeface="Times"/>
              </a:rPr>
              <a:t> </a:t>
            </a:r>
            <a:r>
              <a:rPr lang="en-IN" sz="1400" dirty="0">
                <a:solidFill>
                  <a:srgbClr val="000000"/>
                </a:solidFill>
                <a:effectLst/>
                <a:latin typeface="Helvetica" pitchFamily="2" charset="0"/>
              </a:rPr>
              <a:t>For</a:t>
            </a:r>
            <a:r>
              <a:rPr lang="en-IN" sz="1400" dirty="0">
                <a:solidFill>
                  <a:srgbClr val="000000"/>
                </a:solidFill>
                <a:effectLst/>
                <a:latin typeface="Times"/>
              </a:rPr>
              <a:t> </a:t>
            </a:r>
            <a:r>
              <a:rPr lang="en-IN" sz="1400" dirty="0">
                <a:solidFill>
                  <a:srgbClr val="000000"/>
                </a:solidFill>
                <a:effectLst/>
                <a:latin typeface="Helvetica" pitchFamily="2" charset="0"/>
              </a:rPr>
              <a:t>example</a:t>
            </a:r>
            <a:r>
              <a:rPr lang="en-IN" sz="1400" dirty="0">
                <a:solidFill>
                  <a:srgbClr val="000000"/>
                </a:solidFill>
                <a:latin typeface="Times"/>
              </a:rPr>
              <a:t>, </a:t>
            </a:r>
            <a:r>
              <a:rPr lang="en-IN" sz="1400" dirty="0">
                <a:solidFill>
                  <a:srgbClr val="000000"/>
                </a:solidFill>
                <a:effectLst/>
                <a:latin typeface="Helvetica" pitchFamily="2" charset="0"/>
              </a:rPr>
              <a:t>tables</a:t>
            </a:r>
            <a:r>
              <a:rPr lang="en-IN" sz="1400" dirty="0">
                <a:solidFill>
                  <a:srgbClr val="000000"/>
                </a:solidFill>
                <a:effectLst/>
                <a:latin typeface="Times"/>
              </a:rPr>
              <a:t> </a:t>
            </a:r>
            <a:r>
              <a:rPr lang="en-IN" sz="1400" dirty="0">
                <a:solidFill>
                  <a:srgbClr val="000000"/>
                </a:solidFill>
                <a:effectLst/>
                <a:latin typeface="Helvetica" pitchFamily="2" charset="0"/>
              </a:rPr>
              <a:t>(or</a:t>
            </a:r>
            <a:r>
              <a:rPr lang="en-IN" sz="1400" dirty="0">
                <a:solidFill>
                  <a:srgbClr val="000000"/>
                </a:solidFill>
                <a:effectLst/>
                <a:latin typeface="Times"/>
              </a:rPr>
              <a:t> </a:t>
            </a:r>
            <a:r>
              <a:rPr lang="en-IN" sz="1400" dirty="0">
                <a:solidFill>
                  <a:srgbClr val="000000"/>
                </a:solidFill>
                <a:effectLst/>
                <a:latin typeface="Helvetica" pitchFamily="2" charset="0"/>
              </a:rPr>
              <a:t>more</a:t>
            </a:r>
            <a:r>
              <a:rPr lang="en-IN" sz="1400" dirty="0">
                <a:solidFill>
                  <a:srgbClr val="000000"/>
                </a:solidFill>
                <a:effectLst/>
                <a:latin typeface="Times"/>
              </a:rPr>
              <a:t> </a:t>
            </a:r>
            <a:r>
              <a:rPr lang="en-IN" sz="1400" dirty="0">
                <a:solidFill>
                  <a:srgbClr val="000000"/>
                </a:solidFill>
                <a:effectLst/>
                <a:latin typeface="Helvetica" pitchFamily="2" charset="0"/>
              </a:rPr>
              <a:t>precisely</a:t>
            </a:r>
            <a:r>
              <a:rPr lang="en-IN" sz="1400" dirty="0">
                <a:solidFill>
                  <a:srgbClr val="000000"/>
                </a:solidFill>
                <a:effectLst/>
                <a:latin typeface="Times"/>
              </a:rPr>
              <a:t> </a:t>
            </a:r>
            <a:r>
              <a:rPr lang="en-IN" sz="1400" dirty="0">
                <a:solidFill>
                  <a:srgbClr val="000000"/>
                </a:solidFill>
                <a:effectLst/>
                <a:latin typeface="Helvetica" pitchFamily="2" charset="0"/>
              </a:rPr>
              <a:t>relations),</a:t>
            </a:r>
            <a:r>
              <a:rPr lang="en-IN" sz="1400" dirty="0">
                <a:solidFill>
                  <a:srgbClr val="000000"/>
                </a:solidFill>
                <a:effectLst/>
                <a:latin typeface="Times"/>
              </a:rPr>
              <a:t> </a:t>
            </a:r>
            <a:r>
              <a:rPr lang="en-IN" sz="1400" dirty="0">
                <a:solidFill>
                  <a:srgbClr val="000000"/>
                </a:solidFill>
                <a:effectLst/>
                <a:latin typeface="Helvetica" pitchFamily="2" charset="0"/>
              </a:rPr>
              <a:t>but</a:t>
            </a:r>
            <a:r>
              <a:rPr lang="en-IN" sz="1400" dirty="0">
                <a:solidFill>
                  <a:srgbClr val="000000"/>
                </a:solidFill>
                <a:effectLst/>
                <a:latin typeface="Times"/>
              </a:rPr>
              <a:t> </a:t>
            </a:r>
            <a:r>
              <a:rPr lang="en-IN" sz="1400" dirty="0">
                <a:solidFill>
                  <a:srgbClr val="000000"/>
                </a:solidFill>
                <a:effectLst/>
                <a:latin typeface="Helvetica" pitchFamily="2" charset="0"/>
              </a:rPr>
              <a:t>we</a:t>
            </a:r>
            <a:r>
              <a:rPr lang="en-IN" sz="1400" dirty="0">
                <a:solidFill>
                  <a:srgbClr val="000000"/>
                </a:solidFill>
                <a:effectLst/>
                <a:latin typeface="Times"/>
              </a:rPr>
              <a:t> </a:t>
            </a:r>
            <a:r>
              <a:rPr lang="en-IN" sz="1400" dirty="0">
                <a:solidFill>
                  <a:srgbClr val="000000"/>
                </a:solidFill>
                <a:effectLst/>
                <a:latin typeface="Helvetica" pitchFamily="2" charset="0"/>
              </a:rPr>
              <a:t>could also</a:t>
            </a:r>
            <a:r>
              <a:rPr lang="en-IN" sz="1400" dirty="0">
                <a:solidFill>
                  <a:srgbClr val="000000"/>
                </a:solidFill>
                <a:effectLst/>
                <a:latin typeface="Times"/>
              </a:rPr>
              <a:t> </a:t>
            </a:r>
            <a:r>
              <a:rPr lang="en-IN" sz="1400" dirty="0">
                <a:solidFill>
                  <a:srgbClr val="000000"/>
                </a:solidFill>
                <a:effectLst/>
                <a:latin typeface="Helvetica" pitchFamily="2" charset="0"/>
              </a:rPr>
              <a:t>choose</a:t>
            </a:r>
            <a:r>
              <a:rPr lang="en-IN" sz="1400" dirty="0">
                <a:solidFill>
                  <a:srgbClr val="000000"/>
                </a:solidFill>
                <a:effectLst/>
                <a:latin typeface="Times"/>
              </a:rPr>
              <a:t> </a:t>
            </a:r>
            <a:r>
              <a:rPr lang="en-IN" sz="1400" dirty="0">
                <a:solidFill>
                  <a:srgbClr val="000000"/>
                </a:solidFill>
                <a:effectLst/>
                <a:latin typeface="Helvetica" pitchFamily="2" charset="0"/>
              </a:rPr>
              <a:t>graph,</a:t>
            </a:r>
            <a:r>
              <a:rPr lang="en-IN" sz="1400" dirty="0">
                <a:solidFill>
                  <a:srgbClr val="000000"/>
                </a:solidFill>
                <a:effectLst/>
                <a:latin typeface="Times"/>
              </a:rPr>
              <a:t> </a:t>
            </a:r>
            <a:r>
              <a:rPr lang="en-IN" sz="1400" dirty="0">
                <a:solidFill>
                  <a:srgbClr val="000000"/>
                </a:solidFill>
                <a:effectLst/>
                <a:latin typeface="Helvetica" pitchFamily="2" charset="0"/>
              </a:rPr>
              <a:t>hierarchies,</a:t>
            </a:r>
            <a:r>
              <a:rPr lang="en-IN" sz="1400" dirty="0">
                <a:solidFill>
                  <a:srgbClr val="000000"/>
                </a:solidFill>
                <a:effectLst/>
                <a:latin typeface="Times"/>
              </a:rPr>
              <a:t> </a:t>
            </a:r>
            <a:r>
              <a:rPr lang="en-IN" sz="1400" dirty="0">
                <a:solidFill>
                  <a:srgbClr val="000000"/>
                </a:solidFill>
                <a:effectLst/>
                <a:latin typeface="Helvetica" pitchFamily="2" charset="0"/>
              </a:rPr>
              <a:t>objects,</a:t>
            </a:r>
            <a:r>
              <a:rPr lang="en-IN" sz="1400" dirty="0">
                <a:solidFill>
                  <a:srgbClr val="000000"/>
                </a:solidFill>
                <a:effectLst/>
                <a:latin typeface="Times"/>
              </a:rPr>
              <a:t> </a:t>
            </a:r>
            <a:r>
              <a:rPr lang="en-IN" sz="1400" dirty="0">
                <a:solidFill>
                  <a:srgbClr val="000000"/>
                </a:solidFill>
                <a:effectLst/>
                <a:latin typeface="Helvetica" pitchFamily="2" charset="0"/>
              </a:rPr>
              <a:t>triples</a:t>
            </a:r>
            <a:r>
              <a:rPr lang="en-IN" sz="1400" dirty="0">
                <a:solidFill>
                  <a:srgbClr val="000000"/>
                </a:solidFill>
                <a:effectLst/>
                <a:latin typeface="Times"/>
              </a:rPr>
              <a:t> </a:t>
            </a:r>
            <a:r>
              <a:rPr lang="en-IN" sz="1400" dirty="0">
                <a:solidFill>
                  <a:srgbClr val="000000"/>
                </a:solidFill>
                <a:effectLst/>
                <a:latin typeface="Helvetica" pitchFamily="2" charset="0"/>
              </a:rPr>
              <a:t>&lt;subject, predicate, object&gt;,etc.</a:t>
            </a:r>
          </a:p>
          <a:p>
            <a:pPr lvl="1"/>
            <a:r>
              <a:rPr lang="en-IN" sz="1400" b="1" dirty="0">
                <a:solidFill>
                  <a:srgbClr val="000000"/>
                </a:solidFill>
                <a:latin typeface="Helvetica" pitchFamily="2" charset="0"/>
              </a:rPr>
              <a:t>Conceptual/Logical Schema</a:t>
            </a:r>
            <a:r>
              <a:rPr lang="en-IN" sz="1400" dirty="0">
                <a:solidFill>
                  <a:srgbClr val="000000"/>
                </a:solidFill>
                <a:latin typeface="Helvetica" pitchFamily="2" charset="0"/>
              </a:rPr>
              <a:t>: is a description of a particular collection of data, using the given data model (e.g., the schema of our Mafia database).</a:t>
            </a:r>
          </a:p>
          <a:p>
            <a:pPr lvl="1"/>
            <a:r>
              <a:rPr lang="en-IN" sz="1400" b="1" dirty="0">
                <a:solidFill>
                  <a:srgbClr val="000000"/>
                </a:solidFill>
                <a:latin typeface="Helvetica" pitchFamily="2" charset="0"/>
              </a:rPr>
              <a:t>Physical Schema</a:t>
            </a:r>
            <a:r>
              <a:rPr lang="en-IN" sz="1400" dirty="0">
                <a:solidFill>
                  <a:srgbClr val="000000"/>
                </a:solidFill>
                <a:latin typeface="Helvetica" pitchFamily="2" charset="0"/>
              </a:rPr>
              <a:t>: is the physical organization of the data (e.g., data and index files on disk for our Mafia database).</a:t>
            </a:r>
          </a:p>
          <a:p>
            <a:pPr marL="342000" indent="-342000">
              <a:buNone/>
            </a:pPr>
            <a:r>
              <a:rPr lang="en-IN" sz="1100" dirty="0">
                <a:solidFill>
                  <a:srgbClr val="000000"/>
                </a:solidFill>
                <a:effectLst/>
                <a:latin typeface="Helvetica" pitchFamily="2" charset="0"/>
              </a:rPr>
              <a:t>2.     </a:t>
            </a:r>
            <a:r>
              <a:rPr lang="en-IN" sz="1800" b="1" dirty="0">
                <a:solidFill>
                  <a:srgbClr val="000000"/>
                </a:solidFill>
                <a:latin typeface="Cambria" panose="02040503050406030204" pitchFamily="18" charset="0"/>
              </a:rPr>
              <a:t>Query Processing :-</a:t>
            </a:r>
            <a:r>
              <a:rPr lang="en-IN" sz="1800" dirty="0">
                <a:solidFill>
                  <a:srgbClr val="000000"/>
                </a:solidFill>
                <a:latin typeface="Cambria" panose="02040503050406030204" pitchFamily="18" charset="0"/>
              </a:rPr>
              <a:t>a high-level (typically declarative) language to describe operations on data (e.g., queries, updates). The goal is to guarantee Data independence (logical and physical), by separating “what” you want to do with data from “how” to achieve that (more later).</a:t>
            </a:r>
          </a:p>
          <a:p>
            <a:pPr lvl="1"/>
            <a:r>
              <a:rPr lang="en-IN" sz="1400" dirty="0">
                <a:solidFill>
                  <a:srgbClr val="000000"/>
                </a:solidFill>
                <a:effectLst/>
                <a:latin typeface="Helvetica" pitchFamily="2" charset="0"/>
              </a:rPr>
              <a:t>High level language for accessing data</a:t>
            </a:r>
          </a:p>
          <a:p>
            <a:pPr lvl="1"/>
            <a:r>
              <a:rPr lang="en-IN" sz="1400" dirty="0">
                <a:solidFill>
                  <a:srgbClr val="000000"/>
                </a:solidFill>
                <a:effectLst/>
                <a:latin typeface="Helvetica" pitchFamily="2" charset="0"/>
              </a:rPr>
              <a:t>“Data Independence” (logical and physical)</a:t>
            </a:r>
          </a:p>
          <a:p>
            <a:pPr lvl="1"/>
            <a:r>
              <a:rPr lang="en-IN" sz="1400" dirty="0">
                <a:solidFill>
                  <a:srgbClr val="000000"/>
                </a:solidFill>
                <a:effectLst/>
                <a:latin typeface="Helvetica" pitchFamily="2" charset="0"/>
              </a:rPr>
              <a:t> Optimization Techniques for e accessing data</a:t>
            </a:r>
          </a:p>
          <a:p>
            <a:pPr marL="342000" indent="-342000">
              <a:buNone/>
            </a:pPr>
            <a:r>
              <a:rPr lang="en-IN" sz="1400" kern="100" dirty="0">
                <a:solidFill>
                  <a:srgbClr val="000000"/>
                </a:solidFill>
                <a:latin typeface="Helvetica" pitchFamily="2" charset="0"/>
              </a:rPr>
              <a:t>3.   </a:t>
            </a:r>
            <a:r>
              <a:rPr lang="en-IN" sz="1800" b="1" dirty="0">
                <a:solidFill>
                  <a:srgbClr val="000000"/>
                </a:solidFill>
                <a:latin typeface="Cambria" panose="02040503050406030204" pitchFamily="18" charset="0"/>
              </a:rPr>
              <a:t>Transactions:</a:t>
            </a:r>
            <a:r>
              <a:rPr lang="en-IN" sz="1800" dirty="0">
                <a:solidFill>
                  <a:srgbClr val="000000"/>
                </a:solidFill>
                <a:latin typeface="Cambria" panose="02040503050406030204" pitchFamily="18" charset="0"/>
              </a:rPr>
              <a:t> - a way to group actions that must happen atomically (all or nothing)</a:t>
            </a:r>
          </a:p>
          <a:p>
            <a:pPr lvl="1"/>
            <a:r>
              <a:rPr lang="en-IN" sz="1400" dirty="0">
                <a:solidFill>
                  <a:srgbClr val="000000"/>
                </a:solidFill>
                <a:latin typeface="Helvetica" pitchFamily="2" charset="0"/>
              </a:rPr>
              <a:t>guarantees to move the DB content from a consistent state to another</a:t>
            </a:r>
          </a:p>
          <a:p>
            <a:pPr lvl="1"/>
            <a:r>
              <a:rPr lang="en-IN" sz="1400" dirty="0">
                <a:solidFill>
                  <a:srgbClr val="000000"/>
                </a:solidFill>
                <a:latin typeface="Helvetica" pitchFamily="2" charset="0"/>
              </a:rPr>
              <a:t> isolate from parallel execution of other actions/transactions</a:t>
            </a:r>
          </a:p>
          <a:p>
            <a:pPr lvl="1"/>
            <a:r>
              <a:rPr lang="en-IN" sz="1400" dirty="0">
                <a:solidFill>
                  <a:srgbClr val="000000"/>
                </a:solidFill>
                <a:latin typeface="Helvetica" pitchFamily="2" charset="0"/>
              </a:rPr>
              <a:t> recoverable in case of failure (e.g., power goes out)</a:t>
            </a:r>
          </a:p>
          <a:p>
            <a:pPr lvl="1"/>
            <a:endParaRPr lang="en-IN" sz="1400" dirty="0">
              <a:solidFill>
                <a:srgbClr val="000000"/>
              </a:solidFill>
              <a:latin typeface="Helvetica" pitchFamily="2" charset="0"/>
            </a:endParaRPr>
          </a:p>
          <a:p>
            <a:pPr marL="0" marR="113030" indent="0" algn="just" fontAlgn="base">
              <a:lnSpc>
                <a:spcPct val="105000"/>
              </a:lnSpc>
              <a:spcAft>
                <a:spcPts val="1100"/>
              </a:spcAft>
              <a:buClr>
                <a:srgbClr val="000000"/>
              </a:buClr>
              <a:buSzPts val="900"/>
              <a:buNone/>
            </a:pPr>
            <a:endParaRPr lang="en-IN" sz="1800" b="1" dirty="0">
              <a:solidFill>
                <a:srgbClr val="000000"/>
              </a:solidFill>
              <a:latin typeface="Cambria" panose="02040503050406030204" pitchFamily="18" charset="0"/>
            </a:endParaRPr>
          </a:p>
        </p:txBody>
      </p:sp>
      <p:sp>
        <p:nvSpPr>
          <p:cNvPr id="4" name="Footer Placeholder 3">
            <a:extLst>
              <a:ext uri="{FF2B5EF4-FFF2-40B4-BE49-F238E27FC236}">
                <a16:creationId xmlns:a16="http://schemas.microsoft.com/office/drawing/2014/main" id="{254B47BF-0810-86CE-C33F-D4394646F66B}"/>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85364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Solution to MAFIA CASE with DATABASE approach</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r>
              <a:rPr lang="en-IN" sz="2200" dirty="0">
                <a:solidFill>
                  <a:srgbClr val="000000"/>
                </a:solidFill>
                <a:effectLst/>
                <a:latin typeface="Helvetica" pitchFamily="2" charset="0"/>
              </a:rPr>
              <a:t>Choose</a:t>
            </a:r>
            <a:r>
              <a:rPr lang="en-IN" sz="2200" dirty="0">
                <a:solidFill>
                  <a:srgbClr val="000000"/>
                </a:solidFill>
                <a:effectLst/>
                <a:latin typeface="Times"/>
              </a:rPr>
              <a:t> </a:t>
            </a:r>
            <a:r>
              <a:rPr lang="en-IN" sz="2200" dirty="0">
                <a:solidFill>
                  <a:srgbClr val="000000"/>
                </a:solidFill>
                <a:effectLst/>
                <a:latin typeface="Helvetica" pitchFamily="2" charset="0"/>
              </a:rPr>
              <a:t>a</a:t>
            </a:r>
            <a:r>
              <a:rPr lang="en-IN" sz="2200" dirty="0">
                <a:solidFill>
                  <a:srgbClr val="000000"/>
                </a:solidFill>
                <a:effectLst/>
                <a:latin typeface="Times"/>
              </a:rPr>
              <a:t> </a:t>
            </a:r>
            <a:r>
              <a:rPr lang="en-IN" sz="2200" dirty="0">
                <a:solidFill>
                  <a:srgbClr val="000000"/>
                </a:solidFill>
                <a:effectLst/>
                <a:latin typeface="Helvetica" pitchFamily="2" charset="0"/>
              </a:rPr>
              <a:t>level</a:t>
            </a:r>
            <a:r>
              <a:rPr lang="en-IN" sz="2200" dirty="0">
                <a:solidFill>
                  <a:srgbClr val="000000"/>
                </a:solidFill>
                <a:effectLst/>
                <a:latin typeface="Times"/>
              </a:rPr>
              <a:t> </a:t>
            </a:r>
            <a:r>
              <a:rPr lang="en-IN" sz="2200" dirty="0">
                <a:solidFill>
                  <a:srgbClr val="000000"/>
                </a:solidFill>
                <a:effectLst/>
                <a:latin typeface="Helvetica" pitchFamily="2" charset="0"/>
              </a:rPr>
              <a:t>of</a:t>
            </a:r>
            <a:r>
              <a:rPr lang="en-IN" sz="2200" dirty="0">
                <a:solidFill>
                  <a:srgbClr val="000000"/>
                </a:solidFill>
                <a:effectLst/>
                <a:latin typeface="Times"/>
              </a:rPr>
              <a:t> </a:t>
            </a:r>
            <a:r>
              <a:rPr lang="en-IN" sz="2200" dirty="0">
                <a:solidFill>
                  <a:srgbClr val="000000"/>
                </a:solidFill>
                <a:effectLst/>
                <a:latin typeface="Helvetica" pitchFamily="2" charset="0"/>
              </a:rPr>
              <a:t>abstraction</a:t>
            </a:r>
            <a:r>
              <a:rPr lang="en-IN" sz="2200" dirty="0">
                <a:solidFill>
                  <a:srgbClr val="000000"/>
                </a:solidFill>
                <a:effectLst/>
                <a:latin typeface="Times"/>
              </a:rPr>
              <a:t> </a:t>
            </a:r>
            <a:r>
              <a:rPr lang="en-IN" sz="2200" dirty="0">
                <a:solidFill>
                  <a:srgbClr val="000000"/>
                </a:solidFill>
                <a:effectLst/>
                <a:latin typeface="Helvetica" pitchFamily="2" charset="0"/>
              </a:rPr>
              <a:t>and</a:t>
            </a:r>
            <a:r>
              <a:rPr lang="en-IN" sz="2200" dirty="0">
                <a:solidFill>
                  <a:srgbClr val="000000"/>
                </a:solidFill>
                <a:effectLst/>
                <a:latin typeface="Times"/>
              </a:rPr>
              <a:t> </a:t>
            </a:r>
            <a:r>
              <a:rPr lang="en-IN" sz="2200" dirty="0">
                <a:solidFill>
                  <a:srgbClr val="000000"/>
                </a:solidFill>
                <a:effectLst/>
                <a:latin typeface="Helvetica" pitchFamily="2" charset="0"/>
              </a:rPr>
              <a:t>describe</a:t>
            </a:r>
            <a:r>
              <a:rPr lang="en-IN" sz="2200" dirty="0">
                <a:solidFill>
                  <a:srgbClr val="000000"/>
                </a:solidFill>
                <a:effectLst/>
                <a:latin typeface="Times"/>
              </a:rPr>
              <a:t> </a:t>
            </a:r>
            <a:r>
              <a:rPr lang="en-IN" sz="2200" dirty="0">
                <a:solidFill>
                  <a:srgbClr val="000000"/>
                </a:solidFill>
                <a:effectLst/>
                <a:latin typeface="Helvetica" pitchFamily="2" charset="0"/>
              </a:rPr>
              <a:t>only</a:t>
            </a:r>
            <a:r>
              <a:rPr lang="en-IN" sz="2200" dirty="0">
                <a:solidFill>
                  <a:srgbClr val="000000"/>
                </a:solidFill>
                <a:effectLst/>
                <a:latin typeface="Times"/>
              </a:rPr>
              <a:t> </a:t>
            </a:r>
            <a:r>
              <a:rPr lang="en-IN" sz="2200" dirty="0">
                <a:solidFill>
                  <a:srgbClr val="000000"/>
                </a:solidFill>
                <a:effectLst/>
                <a:latin typeface="Helvetica" pitchFamily="2" charset="0"/>
              </a:rPr>
              <a:t>the</a:t>
            </a:r>
            <a:r>
              <a:rPr lang="en-IN" sz="2200" dirty="0">
                <a:solidFill>
                  <a:srgbClr val="000000"/>
                </a:solidFill>
                <a:effectLst/>
                <a:latin typeface="Times"/>
              </a:rPr>
              <a:t> </a:t>
            </a:r>
            <a:r>
              <a:rPr lang="en-IN" sz="2200" dirty="0">
                <a:solidFill>
                  <a:srgbClr val="000000"/>
                </a:solidFill>
                <a:effectLst/>
                <a:latin typeface="Helvetica" pitchFamily="2" charset="0"/>
              </a:rPr>
              <a:t>relevant</a:t>
            </a:r>
            <a:r>
              <a:rPr lang="en-IN" sz="2200" dirty="0">
                <a:solidFill>
                  <a:srgbClr val="000000"/>
                </a:solidFill>
                <a:effectLst/>
                <a:latin typeface="Times"/>
              </a:rPr>
              <a:t> </a:t>
            </a:r>
            <a:r>
              <a:rPr lang="en-IN" sz="2200" dirty="0">
                <a:solidFill>
                  <a:srgbClr val="000000"/>
                </a:solidFill>
                <a:effectLst/>
                <a:latin typeface="Helvetica" pitchFamily="2" charset="0"/>
              </a:rPr>
              <a:t>details. For instance,</a:t>
            </a:r>
          </a:p>
          <a:p>
            <a:pPr lvl="1"/>
            <a:r>
              <a:rPr lang="en-IN" sz="1800" dirty="0">
                <a:solidFill>
                  <a:srgbClr val="000000"/>
                </a:solidFill>
                <a:effectLst/>
                <a:latin typeface="Helvetica" pitchFamily="2" charset="0"/>
              </a:rPr>
              <a:t>each</a:t>
            </a:r>
            <a:r>
              <a:rPr lang="en-IN" sz="1800" dirty="0">
                <a:solidFill>
                  <a:srgbClr val="000000"/>
                </a:solidFill>
                <a:effectLst/>
                <a:latin typeface="Times"/>
              </a:rPr>
              <a:t> </a:t>
            </a:r>
            <a:r>
              <a:rPr lang="en-IN" sz="1800" dirty="0">
                <a:solidFill>
                  <a:srgbClr val="000000"/>
                </a:solidFill>
                <a:effectLst/>
                <a:latin typeface="Helvetica" pitchFamily="2" charset="0"/>
              </a:rPr>
              <a:t>person</a:t>
            </a:r>
            <a:r>
              <a:rPr lang="en-IN" sz="1800" dirty="0">
                <a:solidFill>
                  <a:srgbClr val="000000"/>
                </a:solidFill>
                <a:effectLst/>
                <a:latin typeface="Times"/>
              </a:rPr>
              <a:t> </a:t>
            </a:r>
            <a:r>
              <a:rPr lang="en-IN" sz="1800" dirty="0">
                <a:solidFill>
                  <a:srgbClr val="000000"/>
                </a:solidFill>
                <a:effectLst/>
                <a:latin typeface="Helvetica" pitchFamily="2" charset="0"/>
              </a:rPr>
              <a:t>has</a:t>
            </a:r>
            <a:r>
              <a:rPr lang="en-IN" sz="1800" dirty="0">
                <a:solidFill>
                  <a:srgbClr val="000000"/>
                </a:solidFill>
                <a:effectLst/>
                <a:latin typeface="Times"/>
              </a:rPr>
              <a:t> </a:t>
            </a:r>
            <a:r>
              <a:rPr lang="en-IN" sz="1800" dirty="0">
                <a:solidFill>
                  <a:srgbClr val="000000"/>
                </a:solidFill>
                <a:effectLst/>
                <a:latin typeface="Helvetica" pitchFamily="2" charset="0"/>
              </a:rPr>
              <a:t>real</a:t>
            </a:r>
            <a:r>
              <a:rPr lang="en-IN" sz="1800" dirty="0">
                <a:solidFill>
                  <a:srgbClr val="000000"/>
                </a:solidFill>
                <a:effectLst/>
                <a:latin typeface="Times"/>
              </a:rPr>
              <a:t> </a:t>
            </a:r>
            <a:r>
              <a:rPr lang="en-IN" sz="1800" dirty="0">
                <a:solidFill>
                  <a:srgbClr val="000000"/>
                </a:solidFill>
                <a:effectLst/>
                <a:latin typeface="Helvetica" pitchFamily="2" charset="0"/>
              </a:rPr>
              <a:t>name,</a:t>
            </a:r>
            <a:r>
              <a:rPr lang="en-IN" sz="1800" dirty="0">
                <a:solidFill>
                  <a:srgbClr val="000000"/>
                </a:solidFill>
                <a:effectLst/>
                <a:latin typeface="Times"/>
              </a:rPr>
              <a:t> </a:t>
            </a:r>
            <a:r>
              <a:rPr lang="en-IN" sz="1800" dirty="0">
                <a:solidFill>
                  <a:srgbClr val="000000"/>
                </a:solidFill>
                <a:effectLst/>
                <a:latin typeface="Helvetica" pitchFamily="2" charset="0"/>
              </a:rPr>
              <a:t>nickname,</a:t>
            </a:r>
            <a:r>
              <a:rPr lang="en-IN" sz="1800" dirty="0">
                <a:solidFill>
                  <a:srgbClr val="000000"/>
                </a:solidFill>
                <a:effectLst/>
                <a:latin typeface="Times"/>
              </a:rPr>
              <a:t> </a:t>
            </a:r>
            <a:r>
              <a:rPr lang="en-IN" sz="1800" dirty="0">
                <a:solidFill>
                  <a:srgbClr val="000000"/>
                </a:solidFill>
                <a:effectLst/>
                <a:latin typeface="Helvetica" pitchFamily="2" charset="0"/>
              </a:rPr>
              <a:t>phone</a:t>
            </a:r>
            <a:r>
              <a:rPr lang="en-IN" sz="1800" dirty="0">
                <a:solidFill>
                  <a:srgbClr val="000000"/>
                </a:solidFill>
                <a:effectLst/>
                <a:latin typeface="Times"/>
              </a:rPr>
              <a:t> </a:t>
            </a:r>
            <a:r>
              <a:rPr lang="en-IN" sz="1800" dirty="0">
                <a:solidFill>
                  <a:srgbClr val="000000"/>
                </a:solidFill>
                <a:effectLst/>
                <a:latin typeface="Helvetica" pitchFamily="2" charset="0"/>
              </a:rPr>
              <a:t>number</a:t>
            </a:r>
          </a:p>
          <a:p>
            <a:pPr lvl="1"/>
            <a:r>
              <a:rPr lang="en-IN" sz="1800" dirty="0">
                <a:solidFill>
                  <a:srgbClr val="000000"/>
                </a:solidFill>
                <a:effectLst/>
                <a:latin typeface="Helvetica" pitchFamily="2" charset="0"/>
              </a:rPr>
              <a:t>each</a:t>
            </a:r>
            <a:r>
              <a:rPr lang="en-IN" sz="1800" dirty="0">
                <a:solidFill>
                  <a:srgbClr val="000000"/>
                </a:solidFill>
                <a:effectLst/>
                <a:latin typeface="Times"/>
              </a:rPr>
              <a:t> </a:t>
            </a:r>
            <a:r>
              <a:rPr lang="en-IN" sz="1800" dirty="0">
                <a:solidFill>
                  <a:srgbClr val="000000"/>
                </a:solidFill>
                <a:effectLst/>
                <a:latin typeface="Helvetica" pitchFamily="2" charset="0"/>
              </a:rPr>
              <a:t>operation</a:t>
            </a:r>
            <a:r>
              <a:rPr lang="en-IN" sz="1800" dirty="0">
                <a:solidFill>
                  <a:srgbClr val="000000"/>
                </a:solidFill>
                <a:effectLst/>
                <a:latin typeface="Times"/>
              </a:rPr>
              <a:t> </a:t>
            </a:r>
            <a:r>
              <a:rPr lang="en-IN" sz="1800" dirty="0">
                <a:solidFill>
                  <a:srgbClr val="000000"/>
                </a:solidFill>
                <a:effectLst/>
                <a:latin typeface="Helvetica" pitchFamily="2" charset="0"/>
              </a:rPr>
              <a:t>has</a:t>
            </a:r>
            <a:r>
              <a:rPr lang="en-IN" sz="1800" dirty="0">
                <a:solidFill>
                  <a:srgbClr val="000000"/>
                </a:solidFill>
                <a:effectLst/>
                <a:latin typeface="Times"/>
              </a:rPr>
              <a:t> </a:t>
            </a:r>
            <a:r>
              <a:rPr lang="en-IN" sz="1800" dirty="0">
                <a:solidFill>
                  <a:srgbClr val="000000"/>
                </a:solidFill>
                <a:effectLst/>
                <a:latin typeface="Helvetica" pitchFamily="2" charset="0"/>
              </a:rPr>
              <a:t>a</a:t>
            </a:r>
            <a:r>
              <a:rPr lang="en-IN" sz="1800" dirty="0">
                <a:solidFill>
                  <a:srgbClr val="000000"/>
                </a:solidFill>
                <a:effectLst/>
                <a:latin typeface="Times"/>
              </a:rPr>
              <a:t> </a:t>
            </a:r>
            <a:r>
              <a:rPr lang="en-IN" sz="1800" dirty="0">
                <a:solidFill>
                  <a:srgbClr val="000000"/>
                </a:solidFill>
                <a:effectLst/>
                <a:latin typeface="Helvetica" pitchFamily="2" charset="0"/>
              </a:rPr>
              <a:t>name,</a:t>
            </a:r>
            <a:r>
              <a:rPr lang="en-IN" sz="1800" dirty="0">
                <a:solidFill>
                  <a:srgbClr val="000000"/>
                </a:solidFill>
                <a:effectLst/>
                <a:latin typeface="Times"/>
              </a:rPr>
              <a:t> </a:t>
            </a:r>
            <a:r>
              <a:rPr lang="en-IN" sz="1800" dirty="0">
                <a:solidFill>
                  <a:srgbClr val="000000"/>
                </a:solidFill>
                <a:effectLst/>
                <a:latin typeface="Helvetica" pitchFamily="2" charset="0"/>
              </a:rPr>
              <a:t>description,</a:t>
            </a:r>
            <a:r>
              <a:rPr lang="en-IN" sz="1800" dirty="0">
                <a:solidFill>
                  <a:srgbClr val="000000"/>
                </a:solidFill>
                <a:effectLst/>
                <a:latin typeface="Times"/>
              </a:rPr>
              <a:t> </a:t>
            </a:r>
            <a:r>
              <a:rPr lang="en-IN" sz="1800" dirty="0">
                <a:solidFill>
                  <a:srgbClr val="000000"/>
                </a:solidFill>
                <a:effectLst/>
                <a:latin typeface="Helvetica" pitchFamily="2" charset="0"/>
              </a:rPr>
              <a:t>economical</a:t>
            </a:r>
            <a:r>
              <a:rPr lang="en-IN" sz="1800" dirty="0">
                <a:solidFill>
                  <a:srgbClr val="000000"/>
                </a:solidFill>
                <a:effectLst/>
                <a:latin typeface="Times"/>
              </a:rPr>
              <a:t> </a:t>
            </a:r>
            <a:r>
              <a:rPr lang="en-IN" sz="1800" dirty="0">
                <a:solidFill>
                  <a:srgbClr val="000000"/>
                </a:solidFill>
                <a:effectLst/>
                <a:latin typeface="Helvetica" pitchFamily="2" charset="0"/>
              </a:rPr>
              <a:t>value,</a:t>
            </a:r>
            <a:r>
              <a:rPr lang="en-IN" sz="1800" dirty="0">
                <a:solidFill>
                  <a:srgbClr val="000000"/>
                </a:solidFill>
                <a:effectLst/>
                <a:latin typeface="Times"/>
              </a:rPr>
              <a:t> </a:t>
            </a:r>
            <a:r>
              <a:rPr lang="en-IN" sz="1800" dirty="0">
                <a:solidFill>
                  <a:srgbClr val="000000"/>
                </a:solidFill>
                <a:effectLst/>
                <a:latin typeface="Helvetica" pitchFamily="2" charset="0"/>
              </a:rPr>
              <a:t>cover-up</a:t>
            </a:r>
            <a:r>
              <a:rPr lang="en-IN" sz="1800" dirty="0">
                <a:solidFill>
                  <a:srgbClr val="000000"/>
                </a:solidFill>
                <a:effectLst/>
                <a:latin typeface="Times"/>
              </a:rPr>
              <a:t> </a:t>
            </a:r>
            <a:r>
              <a:rPr lang="en-IN" sz="1800" dirty="0">
                <a:solidFill>
                  <a:srgbClr val="000000"/>
                </a:solidFill>
                <a:effectLst/>
                <a:latin typeface="Helvetica" pitchFamily="2" charset="0"/>
              </a:rPr>
              <a:t>name</a:t>
            </a:r>
          </a:p>
          <a:p>
            <a:pPr lvl="1"/>
            <a:r>
              <a:rPr lang="en-IN" sz="1800" dirty="0">
                <a:solidFill>
                  <a:srgbClr val="000000"/>
                </a:solidFill>
                <a:effectLst/>
                <a:latin typeface="Helvetica" pitchFamily="2" charset="0"/>
              </a:rPr>
              <a:t>info</a:t>
            </a:r>
            <a:r>
              <a:rPr lang="en-IN" sz="1800" dirty="0">
                <a:solidFill>
                  <a:srgbClr val="000000"/>
                </a:solidFill>
                <a:effectLst/>
                <a:latin typeface="Times"/>
              </a:rPr>
              <a:t> </a:t>
            </a:r>
            <a:r>
              <a:rPr lang="en-IN" sz="1800" dirty="0">
                <a:solidFill>
                  <a:srgbClr val="000000"/>
                </a:solidFill>
                <a:effectLst/>
                <a:latin typeface="Helvetica" pitchFamily="2" charset="0"/>
              </a:rPr>
              <a:t>about</a:t>
            </a:r>
            <a:r>
              <a:rPr lang="en-IN" sz="1800" dirty="0">
                <a:solidFill>
                  <a:srgbClr val="000000"/>
                </a:solidFill>
                <a:effectLst/>
                <a:latin typeface="Times"/>
              </a:rPr>
              <a:t> </a:t>
            </a:r>
            <a:r>
              <a:rPr lang="en-IN" sz="1800" dirty="0">
                <a:solidFill>
                  <a:srgbClr val="000000"/>
                </a:solidFill>
                <a:effectLst/>
                <a:latin typeface="Helvetica" pitchFamily="2" charset="0"/>
              </a:rPr>
              <a:t>the</a:t>
            </a:r>
            <a:r>
              <a:rPr lang="en-IN" sz="1800" dirty="0">
                <a:solidFill>
                  <a:srgbClr val="000000"/>
                </a:solidFill>
                <a:effectLst/>
                <a:latin typeface="Times"/>
              </a:rPr>
              <a:t> </a:t>
            </a:r>
            <a:r>
              <a:rPr lang="en-IN" sz="1800" dirty="0">
                <a:solidFill>
                  <a:srgbClr val="000000"/>
                </a:solidFill>
                <a:effectLst/>
                <a:latin typeface="Helvetica" pitchFamily="2" charset="0"/>
              </a:rPr>
              <a:t>persons</a:t>
            </a:r>
            <a:r>
              <a:rPr lang="en-IN" sz="1800" dirty="0">
                <a:solidFill>
                  <a:srgbClr val="000000"/>
                </a:solidFill>
                <a:effectLst/>
                <a:latin typeface="Times"/>
              </a:rPr>
              <a:t> </a:t>
            </a:r>
            <a:r>
              <a:rPr lang="en-IN" sz="1800" dirty="0">
                <a:solidFill>
                  <a:srgbClr val="000000"/>
                </a:solidFill>
                <a:effectLst/>
                <a:latin typeface="Helvetica" pitchFamily="2" charset="0"/>
              </a:rPr>
              <a:t>involved</a:t>
            </a:r>
            <a:r>
              <a:rPr lang="en-IN" sz="1800" dirty="0">
                <a:solidFill>
                  <a:srgbClr val="000000"/>
                </a:solidFill>
                <a:effectLst/>
                <a:latin typeface="Times"/>
              </a:rPr>
              <a:t> </a:t>
            </a:r>
            <a:r>
              <a:rPr lang="en-IN" sz="1800" dirty="0">
                <a:solidFill>
                  <a:srgbClr val="000000"/>
                </a:solidFill>
                <a:effectLst/>
                <a:latin typeface="Helvetica" pitchFamily="2" charset="0"/>
              </a:rPr>
              <a:t>in</a:t>
            </a:r>
            <a:r>
              <a:rPr lang="en-IN" sz="1800" dirty="0">
                <a:solidFill>
                  <a:srgbClr val="000000"/>
                </a:solidFill>
                <a:effectLst/>
                <a:latin typeface="Times"/>
              </a:rPr>
              <a:t> </a:t>
            </a:r>
            <a:r>
              <a:rPr lang="en-IN" sz="1800" dirty="0">
                <a:solidFill>
                  <a:srgbClr val="000000"/>
                </a:solidFill>
                <a:effectLst/>
                <a:latin typeface="Helvetica" pitchFamily="2" charset="0"/>
              </a:rPr>
              <a:t>an</a:t>
            </a:r>
            <a:r>
              <a:rPr lang="en-IN" sz="1800" dirty="0">
                <a:solidFill>
                  <a:srgbClr val="000000"/>
                </a:solidFill>
                <a:effectLst/>
                <a:latin typeface="Times"/>
              </a:rPr>
              <a:t> </a:t>
            </a:r>
            <a:r>
              <a:rPr lang="en-IN" sz="1800" dirty="0">
                <a:solidFill>
                  <a:srgbClr val="000000"/>
                </a:solidFill>
                <a:effectLst/>
                <a:latin typeface="Helvetica" pitchFamily="2" charset="0"/>
              </a:rPr>
              <a:t>operation</a:t>
            </a:r>
            <a:r>
              <a:rPr lang="en-IN" sz="1800" dirty="0">
                <a:solidFill>
                  <a:srgbClr val="000000"/>
                </a:solidFill>
                <a:effectLst/>
                <a:latin typeface="Times"/>
              </a:rPr>
              <a:t> </a:t>
            </a:r>
            <a:r>
              <a:rPr lang="en-IN" sz="1800" dirty="0">
                <a:solidFill>
                  <a:srgbClr val="000000"/>
                </a:solidFill>
                <a:effectLst/>
                <a:latin typeface="Helvetica" pitchFamily="2" charset="0"/>
              </a:rPr>
              <a:t>and</a:t>
            </a:r>
            <a:r>
              <a:rPr lang="en-IN" sz="1800" dirty="0">
                <a:solidFill>
                  <a:srgbClr val="000000"/>
                </a:solidFill>
                <a:effectLst/>
                <a:latin typeface="Times"/>
              </a:rPr>
              <a:t> </a:t>
            </a:r>
            <a:r>
              <a:rPr lang="en-IN" sz="1800" dirty="0">
                <a:solidFill>
                  <a:srgbClr val="000000"/>
                </a:solidFill>
                <a:effectLst/>
                <a:latin typeface="Helvetica" pitchFamily="2" charset="0"/>
              </a:rPr>
              <a:t>their</a:t>
            </a:r>
            <a:r>
              <a:rPr lang="en-IN" sz="1800" dirty="0">
                <a:solidFill>
                  <a:srgbClr val="000000"/>
                </a:solidFill>
                <a:effectLst/>
                <a:latin typeface="Times"/>
              </a:rPr>
              <a:t> </a:t>
            </a:r>
            <a:r>
              <a:rPr lang="en-IN" sz="1800" dirty="0">
                <a:solidFill>
                  <a:srgbClr val="000000"/>
                </a:solidFill>
                <a:effectLst/>
                <a:latin typeface="Helvetica" pitchFamily="2" charset="0"/>
              </a:rPr>
              <a:t>role,</a:t>
            </a:r>
            <a:endParaRPr lang="en-IN" sz="1800" dirty="0">
              <a:solidFill>
                <a:srgbClr val="000000"/>
              </a:solidFill>
              <a:latin typeface="Helvetica" pitchFamily="2" charset="0"/>
            </a:endParaRPr>
          </a:p>
          <a:p>
            <a:r>
              <a:rPr lang="en-IN" sz="2200" dirty="0">
                <a:solidFill>
                  <a:srgbClr val="000000"/>
                </a:solidFill>
                <a:effectLst/>
                <a:latin typeface="Helvetica" pitchFamily="2" charset="0"/>
              </a:rPr>
              <a:t>We</a:t>
            </a:r>
            <a:r>
              <a:rPr lang="en-IN" sz="2200" dirty="0">
                <a:solidFill>
                  <a:srgbClr val="000000"/>
                </a:solidFill>
                <a:effectLst/>
                <a:latin typeface="Times"/>
              </a:rPr>
              <a:t> </a:t>
            </a:r>
            <a:r>
              <a:rPr lang="en-IN" sz="2200" dirty="0">
                <a:solidFill>
                  <a:srgbClr val="000000"/>
                </a:solidFill>
                <a:effectLst/>
                <a:latin typeface="Helvetica" pitchFamily="2" charset="0"/>
              </a:rPr>
              <a:t>could</a:t>
            </a:r>
            <a:r>
              <a:rPr lang="en-IN" sz="2200" dirty="0">
                <a:solidFill>
                  <a:srgbClr val="000000"/>
                </a:solidFill>
                <a:effectLst/>
                <a:latin typeface="Times"/>
              </a:rPr>
              <a:t> </a:t>
            </a:r>
            <a:r>
              <a:rPr lang="en-IN" sz="2200" dirty="0">
                <a:solidFill>
                  <a:srgbClr val="000000"/>
                </a:solidFill>
                <a:effectLst/>
                <a:latin typeface="Helvetica" pitchFamily="2" charset="0"/>
              </a:rPr>
              <a:t>represent</a:t>
            </a:r>
            <a:r>
              <a:rPr lang="en-IN" sz="2200" dirty="0">
                <a:solidFill>
                  <a:srgbClr val="000000"/>
                </a:solidFill>
                <a:effectLst/>
                <a:latin typeface="Times"/>
              </a:rPr>
              <a:t> </a:t>
            </a:r>
            <a:r>
              <a:rPr lang="en-IN" sz="2200" dirty="0">
                <a:solidFill>
                  <a:srgbClr val="000000"/>
                </a:solidFill>
                <a:effectLst/>
                <a:latin typeface="Helvetica" pitchFamily="2" charset="0"/>
              </a:rPr>
              <a:t>this</a:t>
            </a:r>
            <a:r>
              <a:rPr lang="en-IN" sz="2200" dirty="0">
                <a:solidFill>
                  <a:srgbClr val="000000"/>
                </a:solidFill>
                <a:effectLst/>
                <a:latin typeface="Times"/>
              </a:rPr>
              <a:t> </a:t>
            </a:r>
            <a:r>
              <a:rPr lang="en-IN" sz="2200" dirty="0">
                <a:solidFill>
                  <a:srgbClr val="000000"/>
                </a:solidFill>
                <a:effectLst/>
                <a:latin typeface="Helvetica" pitchFamily="2" charset="0"/>
              </a:rPr>
              <a:t>data</a:t>
            </a:r>
            <a:r>
              <a:rPr lang="en-IN" sz="2200" dirty="0">
                <a:solidFill>
                  <a:srgbClr val="000000"/>
                </a:solidFill>
                <a:effectLst/>
                <a:latin typeface="Times"/>
              </a:rPr>
              <a:t> </a:t>
            </a:r>
            <a:r>
              <a:rPr lang="en-IN" sz="2200" dirty="0">
                <a:solidFill>
                  <a:srgbClr val="000000"/>
                </a:solidFill>
                <a:effectLst/>
                <a:latin typeface="Helvetica" pitchFamily="2" charset="0"/>
              </a:rPr>
              <a:t>according</a:t>
            </a:r>
            <a:r>
              <a:rPr lang="en-IN" sz="2200" dirty="0">
                <a:solidFill>
                  <a:srgbClr val="000000"/>
                </a:solidFill>
                <a:effectLst/>
                <a:latin typeface="Times"/>
              </a:rPr>
              <a:t> </a:t>
            </a:r>
            <a:r>
              <a:rPr lang="en-IN" sz="2200" dirty="0">
                <a:solidFill>
                  <a:srgbClr val="000000"/>
                </a:solidFill>
                <a:effectLst/>
                <a:latin typeface="Helvetica" pitchFamily="2" charset="0"/>
              </a:rPr>
              <a:t>to</a:t>
            </a:r>
            <a:r>
              <a:rPr lang="en-IN" sz="2200" dirty="0">
                <a:solidFill>
                  <a:srgbClr val="000000"/>
                </a:solidFill>
                <a:effectLst/>
                <a:latin typeface="Times"/>
              </a:rPr>
              <a:t> </a:t>
            </a:r>
            <a:r>
              <a:rPr lang="en-IN" sz="2200" dirty="0">
                <a:solidFill>
                  <a:srgbClr val="000000"/>
                </a:solidFill>
                <a:effectLst/>
                <a:latin typeface="Helvetica" pitchFamily="2" charset="0"/>
              </a:rPr>
              <a:t>many</a:t>
            </a:r>
            <a:r>
              <a:rPr lang="en-IN" sz="2200" dirty="0">
                <a:solidFill>
                  <a:srgbClr val="000000"/>
                </a:solidFill>
                <a:effectLst/>
                <a:latin typeface="Times"/>
              </a:rPr>
              <a:t> </a:t>
            </a:r>
            <a:r>
              <a:rPr lang="en-IN" sz="2200" dirty="0">
                <a:solidFill>
                  <a:srgbClr val="000000"/>
                </a:solidFill>
                <a:effectLst/>
                <a:latin typeface="Helvetica" pitchFamily="2" charset="0"/>
              </a:rPr>
              <a:t>different</a:t>
            </a:r>
            <a:r>
              <a:rPr lang="en-IN" sz="2200" dirty="0">
                <a:solidFill>
                  <a:srgbClr val="000000"/>
                </a:solidFill>
                <a:effectLst/>
                <a:latin typeface="Times"/>
              </a:rPr>
              <a:t> </a:t>
            </a:r>
            <a:r>
              <a:rPr lang="en-IN" sz="2200" dirty="0">
                <a:solidFill>
                  <a:srgbClr val="000000"/>
                </a:solidFill>
                <a:effectLst/>
                <a:latin typeface="Helvetica" pitchFamily="2" charset="0"/>
              </a:rPr>
              <a:t>data</a:t>
            </a:r>
            <a:r>
              <a:rPr lang="en-IN" sz="2200" dirty="0">
                <a:solidFill>
                  <a:srgbClr val="000000"/>
                </a:solidFill>
                <a:effectLst/>
                <a:latin typeface="Times"/>
              </a:rPr>
              <a:t> </a:t>
            </a:r>
            <a:r>
              <a:rPr lang="en-IN" sz="2200" dirty="0">
                <a:solidFill>
                  <a:srgbClr val="000000"/>
                </a:solidFill>
                <a:effectLst/>
                <a:latin typeface="Helvetica" pitchFamily="2" charset="0"/>
              </a:rPr>
              <a:t>models:</a:t>
            </a:r>
          </a:p>
          <a:p>
            <a:pPr lvl="1"/>
            <a:r>
              <a:rPr lang="en-IN" sz="1800" dirty="0">
                <a:solidFill>
                  <a:srgbClr val="000000"/>
                </a:solidFill>
                <a:effectLst/>
                <a:latin typeface="Helvetica" pitchFamily="2" charset="0"/>
              </a:rPr>
              <a:t>Hierarchies</a:t>
            </a:r>
            <a:endParaRPr lang="en-IN" sz="1800" dirty="0">
              <a:solidFill>
                <a:srgbClr val="000000"/>
              </a:solidFill>
              <a:latin typeface="Helvetica" pitchFamily="2" charset="0"/>
            </a:endParaRPr>
          </a:p>
          <a:p>
            <a:pPr lvl="1"/>
            <a:r>
              <a:rPr lang="en-IN" sz="1800" dirty="0">
                <a:solidFill>
                  <a:srgbClr val="000000"/>
                </a:solidFill>
                <a:effectLst/>
                <a:latin typeface="Helvetica" pitchFamily="2" charset="0"/>
              </a:rPr>
              <a:t>Objects </a:t>
            </a:r>
          </a:p>
          <a:p>
            <a:pPr lvl="1"/>
            <a:r>
              <a:rPr lang="en-IN" sz="1800" dirty="0">
                <a:solidFill>
                  <a:srgbClr val="000000"/>
                </a:solidFill>
                <a:effectLst/>
                <a:latin typeface="Helvetica" pitchFamily="2" charset="0"/>
              </a:rPr>
              <a:t>Graph</a:t>
            </a:r>
          </a:p>
          <a:p>
            <a:pPr lvl="1"/>
            <a:r>
              <a:rPr lang="en-IN" sz="1800" dirty="0">
                <a:solidFill>
                  <a:srgbClr val="000000"/>
                </a:solidFill>
                <a:effectLst/>
                <a:latin typeface="Helvetica" pitchFamily="2" charset="0"/>
              </a:rPr>
              <a:t>Triples</a:t>
            </a:r>
            <a:r>
              <a:rPr lang="en-IN" sz="1800" dirty="0">
                <a:solidFill>
                  <a:srgbClr val="000000"/>
                </a:solidFill>
                <a:latin typeface="Helvetica" pitchFamily="2" charset="0"/>
              </a:rPr>
              <a:t> </a:t>
            </a:r>
          </a:p>
          <a:p>
            <a:pPr lvl="1"/>
            <a:r>
              <a:rPr lang="en-IN" sz="1800" dirty="0">
                <a:solidFill>
                  <a:srgbClr val="000000"/>
                </a:solidFill>
                <a:effectLst/>
                <a:latin typeface="Helvetica" pitchFamily="2" charset="0"/>
              </a:rPr>
              <a:t>Tables etc..</a:t>
            </a:r>
          </a:p>
          <a:p>
            <a:r>
              <a:rPr lang="en-IN" sz="2200" dirty="0">
                <a:solidFill>
                  <a:srgbClr val="000000"/>
                </a:solidFill>
                <a:latin typeface="Helvetica" pitchFamily="2" charset="0"/>
              </a:rPr>
              <a:t>Different data models are more suited for different problems.</a:t>
            </a:r>
          </a:p>
          <a:p>
            <a:endParaRPr lang="en-IN" sz="1800" dirty="0">
              <a:solidFill>
                <a:srgbClr val="000000"/>
              </a:solidFill>
              <a:latin typeface="Helvetica" pitchFamily="2" charset="0"/>
            </a:endParaRPr>
          </a:p>
          <a:p>
            <a:pPr marL="0" marR="113030" indent="0" algn="just" fontAlgn="base">
              <a:lnSpc>
                <a:spcPct val="105000"/>
              </a:lnSpc>
              <a:spcAft>
                <a:spcPts val="1100"/>
              </a:spcAft>
              <a:buClr>
                <a:srgbClr val="000000"/>
              </a:buClr>
              <a:buSzPts val="900"/>
              <a:buNone/>
            </a:pPr>
            <a:endParaRPr lang="en-IN" sz="1800" b="1" dirty="0">
              <a:solidFill>
                <a:srgbClr val="000000"/>
              </a:solidFill>
              <a:latin typeface="Cambria" panose="02040503050406030204" pitchFamily="18" charset="0"/>
            </a:endParaRPr>
          </a:p>
        </p:txBody>
      </p:sp>
      <p:sp>
        <p:nvSpPr>
          <p:cNvPr id="4" name="Footer Placeholder 3">
            <a:extLst>
              <a:ext uri="{FF2B5EF4-FFF2-40B4-BE49-F238E27FC236}">
                <a16:creationId xmlns:a16="http://schemas.microsoft.com/office/drawing/2014/main" id="{906203A2-4A15-DE5C-0D72-DDDC0699417A}"/>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39767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Solution to MAFIA CASE with DATABASE approach</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r>
              <a:rPr lang="en-IN" sz="1200" dirty="0">
                <a:solidFill>
                  <a:srgbClr val="000000"/>
                </a:solidFill>
                <a:effectLst/>
                <a:latin typeface="Helvetica" pitchFamily="2" charset="0"/>
              </a:rPr>
              <a:t>Let’s</a:t>
            </a:r>
            <a:r>
              <a:rPr lang="en-IN" sz="1200" dirty="0">
                <a:solidFill>
                  <a:srgbClr val="000000"/>
                </a:solidFill>
                <a:effectLst/>
                <a:latin typeface="Times"/>
              </a:rPr>
              <a:t> </a:t>
            </a:r>
            <a:r>
              <a:rPr lang="en-IN" sz="1200" dirty="0">
                <a:solidFill>
                  <a:srgbClr val="000000"/>
                </a:solidFill>
                <a:effectLst/>
                <a:latin typeface="Helvetica" pitchFamily="2" charset="0"/>
              </a:rPr>
              <a:t>choose</a:t>
            </a:r>
            <a:r>
              <a:rPr lang="en-IN" sz="1200" dirty="0">
                <a:solidFill>
                  <a:srgbClr val="000000"/>
                </a:solidFill>
                <a:effectLst/>
                <a:latin typeface="Times"/>
              </a:rPr>
              <a:t> </a:t>
            </a:r>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relational</a:t>
            </a:r>
            <a:r>
              <a:rPr lang="en-IN" sz="1200" dirty="0">
                <a:solidFill>
                  <a:srgbClr val="000000"/>
                </a:solidFill>
                <a:effectLst/>
                <a:latin typeface="Times"/>
              </a:rPr>
              <a:t> </a:t>
            </a:r>
            <a:r>
              <a:rPr lang="en-IN" sz="1200" dirty="0">
                <a:solidFill>
                  <a:srgbClr val="000000"/>
                </a:solidFill>
                <a:effectLst/>
                <a:latin typeface="Helvetica" pitchFamily="2" charset="0"/>
              </a:rPr>
              <a:t>data</a:t>
            </a:r>
            <a:r>
              <a:rPr lang="en-IN" sz="1200" dirty="0">
                <a:solidFill>
                  <a:srgbClr val="000000"/>
                </a:solidFill>
                <a:effectLst/>
                <a:latin typeface="Times"/>
              </a:rPr>
              <a:t> </a:t>
            </a:r>
            <a:r>
              <a:rPr lang="en-IN" sz="1200" dirty="0">
                <a:solidFill>
                  <a:srgbClr val="000000"/>
                </a:solidFill>
                <a:effectLst/>
                <a:latin typeface="Helvetica" pitchFamily="2" charset="0"/>
              </a:rPr>
              <a:t>model</a:t>
            </a:r>
            <a:r>
              <a:rPr lang="en-IN" sz="1200" dirty="0">
                <a:solidFill>
                  <a:srgbClr val="000000"/>
                </a:solidFill>
                <a:effectLst/>
                <a:latin typeface="Times"/>
              </a:rPr>
              <a:t> </a:t>
            </a:r>
            <a:r>
              <a:rPr lang="en-IN" sz="1200" dirty="0">
                <a:solidFill>
                  <a:srgbClr val="000000"/>
                </a:solidFill>
                <a:effectLst/>
                <a:latin typeface="Helvetica" pitchFamily="2" charset="0"/>
              </a:rPr>
              <a:t>and</a:t>
            </a:r>
            <a:r>
              <a:rPr lang="en-IN" sz="1200" dirty="0">
                <a:solidFill>
                  <a:srgbClr val="000000"/>
                </a:solidFill>
                <a:effectLst/>
                <a:latin typeface="Times"/>
              </a:rPr>
              <a:t> </a:t>
            </a:r>
            <a:r>
              <a:rPr lang="en-IN" sz="1200" dirty="0">
                <a:solidFill>
                  <a:srgbClr val="000000"/>
                </a:solidFill>
                <a:effectLst/>
                <a:latin typeface="Helvetica" pitchFamily="2" charset="0"/>
              </a:rPr>
              <a:t>represent</a:t>
            </a:r>
            <a:r>
              <a:rPr lang="en-IN" sz="1200" dirty="0">
                <a:solidFill>
                  <a:srgbClr val="000000"/>
                </a:solidFill>
                <a:effectLst/>
                <a:latin typeface="Times"/>
              </a:rPr>
              <a:t> </a:t>
            </a:r>
            <a:r>
              <a:rPr lang="en-IN" sz="1200" dirty="0">
                <a:solidFill>
                  <a:srgbClr val="000000"/>
                </a:solidFill>
                <a:effectLst/>
                <a:latin typeface="Helvetica" pitchFamily="2" charset="0"/>
              </a:rPr>
              <a:t>this</a:t>
            </a:r>
            <a:r>
              <a:rPr lang="en-IN" sz="1200" dirty="0">
                <a:solidFill>
                  <a:srgbClr val="000000"/>
                </a:solidFill>
                <a:effectLst/>
                <a:latin typeface="Times"/>
              </a:rPr>
              <a:t> </a:t>
            </a:r>
            <a:r>
              <a:rPr lang="en-IN" sz="1200" dirty="0">
                <a:solidFill>
                  <a:srgbClr val="000000"/>
                </a:solidFill>
                <a:effectLst/>
                <a:latin typeface="Helvetica" pitchFamily="2" charset="0"/>
              </a:rPr>
              <a:t>problem</a:t>
            </a:r>
            <a:r>
              <a:rPr lang="en-IN" sz="1200" dirty="0">
                <a:solidFill>
                  <a:srgbClr val="000000"/>
                </a:solidFill>
                <a:effectLst/>
                <a:latin typeface="Times"/>
              </a:rPr>
              <a:t> </a:t>
            </a:r>
            <a:r>
              <a:rPr lang="en-IN" sz="1200" dirty="0">
                <a:solidFill>
                  <a:srgbClr val="000000"/>
                </a:solidFill>
                <a:effectLst/>
                <a:latin typeface="Helvetica" pitchFamily="2" charset="0"/>
              </a:rPr>
              <a:t>using</a:t>
            </a:r>
            <a:r>
              <a:rPr lang="en-IN" sz="1200" dirty="0">
                <a:solidFill>
                  <a:srgbClr val="000000"/>
                </a:solidFill>
                <a:effectLst/>
                <a:latin typeface="Times"/>
              </a:rPr>
              <a:t> </a:t>
            </a:r>
            <a:r>
              <a:rPr lang="en-IN" sz="1200" dirty="0">
                <a:solidFill>
                  <a:srgbClr val="000000"/>
                </a:solidFill>
                <a:effectLst/>
                <a:latin typeface="Helvetica" pitchFamily="2" charset="0"/>
              </a:rPr>
              <a:t>“tables”.</a:t>
            </a:r>
            <a:r>
              <a:rPr lang="en-IN" sz="1200" dirty="0">
                <a:solidFill>
                  <a:srgbClr val="000000"/>
                </a:solidFill>
                <a:effectLst/>
                <a:latin typeface="Times"/>
              </a:rPr>
              <a:t> </a:t>
            </a:r>
          </a:p>
          <a:p>
            <a:r>
              <a:rPr lang="en-IN" sz="1200" dirty="0">
                <a:solidFill>
                  <a:srgbClr val="000000"/>
                </a:solidFill>
                <a:effectLst/>
                <a:latin typeface="Helvetica" pitchFamily="2" charset="0"/>
              </a:rPr>
              <a:t>Again,</a:t>
            </a:r>
            <a:r>
              <a:rPr lang="en-IN" sz="1200" dirty="0">
                <a:solidFill>
                  <a:srgbClr val="000000"/>
                </a:solidFill>
                <a:effectLst/>
                <a:latin typeface="Times"/>
              </a:rPr>
              <a:t> </a:t>
            </a:r>
            <a:r>
              <a:rPr lang="en-IN" sz="1200" dirty="0">
                <a:solidFill>
                  <a:srgbClr val="000000"/>
                </a:solidFill>
                <a:effectLst/>
                <a:latin typeface="Helvetica" pitchFamily="2" charset="0"/>
              </a:rPr>
              <a:t>there</a:t>
            </a:r>
            <a:r>
              <a:rPr lang="en-IN" sz="1200" dirty="0">
                <a:solidFill>
                  <a:srgbClr val="000000"/>
                </a:solidFill>
                <a:effectLst/>
                <a:latin typeface="Times"/>
              </a:rPr>
              <a:t> </a:t>
            </a:r>
            <a:r>
              <a:rPr lang="en-IN" sz="1200" dirty="0">
                <a:solidFill>
                  <a:srgbClr val="000000"/>
                </a:solidFill>
                <a:effectLst/>
                <a:latin typeface="Helvetica" pitchFamily="2" charset="0"/>
              </a:rPr>
              <a:t>are</a:t>
            </a:r>
            <a:r>
              <a:rPr lang="en-IN" sz="1200" dirty="0">
                <a:solidFill>
                  <a:srgbClr val="000000"/>
                </a:solidFill>
                <a:effectLst/>
                <a:latin typeface="Times"/>
              </a:rPr>
              <a:t> </a:t>
            </a:r>
            <a:r>
              <a:rPr lang="en-IN" sz="1200" dirty="0">
                <a:solidFill>
                  <a:srgbClr val="000000"/>
                </a:solidFill>
                <a:effectLst/>
                <a:latin typeface="Helvetica" pitchFamily="2" charset="0"/>
              </a:rPr>
              <a:t>many</a:t>
            </a:r>
            <a:r>
              <a:rPr lang="en-IN" sz="1200" dirty="0">
                <a:solidFill>
                  <a:srgbClr val="000000"/>
                </a:solidFill>
                <a:effectLst/>
                <a:latin typeface="Times"/>
              </a:rPr>
              <a:t> </a:t>
            </a:r>
            <a:r>
              <a:rPr lang="en-IN" sz="1200" dirty="0">
                <a:solidFill>
                  <a:srgbClr val="000000"/>
                </a:solidFill>
                <a:effectLst/>
                <a:latin typeface="Helvetica" pitchFamily="2" charset="0"/>
              </a:rPr>
              <a:t>ways</a:t>
            </a:r>
            <a:r>
              <a:rPr lang="en-IN" sz="1200" dirty="0">
                <a:solidFill>
                  <a:srgbClr val="000000"/>
                </a:solidFill>
                <a:effectLst/>
                <a:latin typeface="Times"/>
              </a:rPr>
              <a:t> </a:t>
            </a:r>
            <a:r>
              <a:rPr lang="en-IN" sz="1200" dirty="0">
                <a:solidFill>
                  <a:srgbClr val="000000"/>
                </a:solidFill>
                <a:effectLst/>
                <a:latin typeface="Helvetica" pitchFamily="2" charset="0"/>
              </a:rPr>
              <a:t>to</a:t>
            </a:r>
            <a:r>
              <a:rPr lang="en-IN" sz="1200" dirty="0">
                <a:solidFill>
                  <a:srgbClr val="000000"/>
                </a:solidFill>
                <a:effectLst/>
                <a:latin typeface="Times"/>
              </a:rPr>
              <a:t> </a:t>
            </a:r>
            <a:r>
              <a:rPr lang="en-IN" sz="1200" dirty="0">
                <a:solidFill>
                  <a:srgbClr val="000000"/>
                </a:solidFill>
                <a:effectLst/>
                <a:latin typeface="Helvetica" pitchFamily="2" charset="0"/>
              </a:rPr>
              <a:t>structure</a:t>
            </a:r>
            <a:r>
              <a:rPr lang="en-IN" sz="1200" dirty="0">
                <a:solidFill>
                  <a:srgbClr val="000000"/>
                </a:solidFill>
                <a:effectLst/>
                <a:latin typeface="Times"/>
              </a:rPr>
              <a:t> </a:t>
            </a:r>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representation,</a:t>
            </a:r>
            <a:r>
              <a:rPr lang="en-IN" sz="1200" dirty="0">
                <a:solidFill>
                  <a:srgbClr val="000000"/>
                </a:solidFill>
                <a:effectLst/>
                <a:latin typeface="Times"/>
              </a:rPr>
              <a:t> </a:t>
            </a:r>
            <a:r>
              <a:rPr lang="en-IN" sz="1200" dirty="0">
                <a:solidFill>
                  <a:srgbClr val="000000"/>
                </a:solidFill>
                <a:effectLst/>
                <a:latin typeface="Helvetica" pitchFamily="2" charset="0"/>
              </a:rPr>
              <a:t>i.e.,</a:t>
            </a:r>
            <a:r>
              <a:rPr lang="en-IN" sz="1200" dirty="0">
                <a:solidFill>
                  <a:srgbClr val="000000"/>
                </a:solidFill>
                <a:effectLst/>
                <a:latin typeface="Times"/>
              </a:rPr>
              <a:t> </a:t>
            </a:r>
            <a:r>
              <a:rPr lang="en-IN" sz="1200" dirty="0">
                <a:solidFill>
                  <a:srgbClr val="000000"/>
                </a:solidFill>
                <a:effectLst/>
                <a:latin typeface="Helvetica" pitchFamily="2" charset="0"/>
              </a:rPr>
              <a:t>different “conceptual/logical</a:t>
            </a:r>
            <a:r>
              <a:rPr lang="en-IN" sz="1200" dirty="0">
                <a:solidFill>
                  <a:srgbClr val="000000"/>
                </a:solidFill>
                <a:effectLst/>
                <a:latin typeface="Times"/>
              </a:rPr>
              <a:t> </a:t>
            </a:r>
            <a:r>
              <a:rPr lang="en-IN" sz="1200" dirty="0">
                <a:solidFill>
                  <a:srgbClr val="000000"/>
                </a:solidFill>
                <a:effectLst/>
                <a:latin typeface="Helvetica" pitchFamily="2" charset="0"/>
              </a:rPr>
              <a:t>schemas”</a:t>
            </a:r>
            <a:r>
              <a:rPr lang="en-IN" sz="1200" dirty="0">
                <a:solidFill>
                  <a:srgbClr val="000000"/>
                </a:solidFill>
                <a:effectLst/>
                <a:latin typeface="Times"/>
              </a:rPr>
              <a:t> </a:t>
            </a:r>
            <a:r>
              <a:rPr lang="en-IN" sz="1200" dirty="0">
                <a:solidFill>
                  <a:srgbClr val="000000"/>
                </a:solidFill>
                <a:effectLst/>
                <a:latin typeface="Helvetica" pitchFamily="2" charset="0"/>
              </a:rPr>
              <a:t>that</a:t>
            </a:r>
            <a:r>
              <a:rPr lang="en-IN" sz="1200" dirty="0">
                <a:solidFill>
                  <a:srgbClr val="000000"/>
                </a:solidFill>
                <a:effectLst/>
                <a:latin typeface="Times"/>
              </a:rPr>
              <a:t> </a:t>
            </a:r>
            <a:r>
              <a:rPr lang="en-IN" sz="1200" dirty="0">
                <a:solidFill>
                  <a:srgbClr val="000000"/>
                </a:solidFill>
                <a:effectLst/>
                <a:latin typeface="Helvetica" pitchFamily="2" charset="0"/>
              </a:rPr>
              <a:t>could</a:t>
            </a:r>
            <a:r>
              <a:rPr lang="en-IN" sz="1200" dirty="0">
                <a:solidFill>
                  <a:srgbClr val="000000"/>
                </a:solidFill>
                <a:effectLst/>
                <a:latin typeface="Times"/>
              </a:rPr>
              <a:t> </a:t>
            </a:r>
            <a:r>
              <a:rPr lang="en-IN" sz="1200" dirty="0">
                <a:solidFill>
                  <a:srgbClr val="000000"/>
                </a:solidFill>
                <a:effectLst/>
                <a:latin typeface="Helvetica" pitchFamily="2" charset="0"/>
              </a:rPr>
              <a:t>capture</a:t>
            </a:r>
            <a:r>
              <a:rPr lang="en-IN" sz="1200" dirty="0">
                <a:solidFill>
                  <a:srgbClr val="000000"/>
                </a:solidFill>
                <a:effectLst/>
                <a:latin typeface="Times"/>
              </a:rPr>
              <a:t> </a:t>
            </a:r>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reality</a:t>
            </a:r>
            <a:r>
              <a:rPr lang="en-IN" sz="1200" dirty="0">
                <a:solidFill>
                  <a:srgbClr val="000000"/>
                </a:solidFill>
                <a:effectLst/>
                <a:latin typeface="Times"/>
              </a:rPr>
              <a:t> </a:t>
            </a:r>
            <a:r>
              <a:rPr lang="en-IN" sz="1200" dirty="0">
                <a:solidFill>
                  <a:srgbClr val="000000"/>
                </a:solidFill>
                <a:effectLst/>
                <a:latin typeface="Helvetica" pitchFamily="2" charset="0"/>
              </a:rPr>
              <a:t>are</a:t>
            </a:r>
            <a:r>
              <a:rPr lang="en-IN" sz="1200" dirty="0">
                <a:solidFill>
                  <a:srgbClr val="000000"/>
                </a:solidFill>
                <a:effectLst/>
                <a:latin typeface="Times"/>
              </a:rPr>
              <a:t> </a:t>
            </a:r>
            <a:r>
              <a:rPr lang="en-IN" sz="1200" dirty="0" err="1">
                <a:solidFill>
                  <a:srgbClr val="000000"/>
                </a:solidFill>
                <a:effectLst/>
                <a:latin typeface="Helvetica" pitchFamily="2" charset="0"/>
              </a:rPr>
              <a:t>modeling</a:t>
            </a:r>
            <a:r>
              <a:rPr lang="en-IN" sz="1200" dirty="0">
                <a:solidFill>
                  <a:srgbClr val="000000"/>
                </a:solidFill>
                <a:effectLst/>
                <a:latin typeface="Helvetica" pitchFamily="2" charset="0"/>
              </a:rPr>
              <a:t>.</a:t>
            </a:r>
            <a:r>
              <a:rPr lang="en-IN" sz="1200" dirty="0">
                <a:solidFill>
                  <a:srgbClr val="000000"/>
                </a:solidFill>
                <a:effectLst/>
                <a:latin typeface="Times"/>
              </a:rPr>
              <a:t> </a:t>
            </a:r>
            <a:r>
              <a:rPr lang="en-IN" sz="1200" dirty="0">
                <a:solidFill>
                  <a:srgbClr val="000000"/>
                </a:solidFill>
                <a:effectLst/>
                <a:latin typeface="Helvetica" pitchFamily="2" charset="0"/>
              </a:rPr>
              <a:t>For example,</a:t>
            </a:r>
            <a:r>
              <a:rPr lang="en-IN" sz="1200" dirty="0">
                <a:solidFill>
                  <a:srgbClr val="000000"/>
                </a:solidFill>
                <a:effectLst/>
                <a:latin typeface="Times"/>
              </a:rPr>
              <a:t> </a:t>
            </a:r>
            <a:r>
              <a:rPr lang="en-IN" sz="1200" dirty="0">
                <a:solidFill>
                  <a:srgbClr val="000000"/>
                </a:solidFill>
                <a:effectLst/>
                <a:latin typeface="Helvetica" pitchFamily="2" charset="0"/>
              </a:rPr>
              <a:t>we</a:t>
            </a:r>
            <a:r>
              <a:rPr lang="en-IN" sz="1200" dirty="0">
                <a:solidFill>
                  <a:srgbClr val="000000"/>
                </a:solidFill>
                <a:effectLst/>
                <a:latin typeface="Times"/>
              </a:rPr>
              <a:t> </a:t>
            </a:r>
            <a:r>
              <a:rPr lang="en-IN" sz="1200" dirty="0">
                <a:solidFill>
                  <a:srgbClr val="000000"/>
                </a:solidFill>
                <a:effectLst/>
                <a:latin typeface="Helvetica" pitchFamily="2" charset="0"/>
              </a:rPr>
              <a:t>can</a:t>
            </a:r>
            <a:r>
              <a:rPr lang="en-IN" sz="1200" dirty="0">
                <a:solidFill>
                  <a:srgbClr val="000000"/>
                </a:solidFill>
                <a:effectLst/>
                <a:latin typeface="Times"/>
              </a:rPr>
              <a:t> </a:t>
            </a:r>
            <a:r>
              <a:rPr lang="en-IN" sz="1200" dirty="0">
                <a:solidFill>
                  <a:srgbClr val="000000"/>
                </a:solidFill>
                <a:effectLst/>
                <a:latin typeface="Helvetica" pitchFamily="2" charset="0"/>
              </a:rPr>
              <a:t>have</a:t>
            </a:r>
            <a:r>
              <a:rPr lang="en-IN" sz="1200" dirty="0">
                <a:solidFill>
                  <a:srgbClr val="000000"/>
                </a:solidFill>
                <a:effectLst/>
                <a:latin typeface="Times"/>
              </a:rPr>
              <a:t> </a:t>
            </a:r>
            <a:r>
              <a:rPr lang="en-IN" sz="1200" dirty="0">
                <a:solidFill>
                  <a:srgbClr val="000000"/>
                </a:solidFill>
                <a:effectLst/>
                <a:latin typeface="Helvetica" pitchFamily="2" charset="0"/>
              </a:rPr>
              <a:t>a</a:t>
            </a:r>
            <a:r>
              <a:rPr lang="en-IN" sz="1200" dirty="0">
                <a:solidFill>
                  <a:srgbClr val="000000"/>
                </a:solidFill>
                <a:effectLst/>
                <a:latin typeface="Times"/>
              </a:rPr>
              <a:t> </a:t>
            </a:r>
            <a:r>
              <a:rPr lang="en-IN" sz="1200" dirty="0">
                <a:solidFill>
                  <a:srgbClr val="000000"/>
                </a:solidFill>
                <a:effectLst/>
                <a:latin typeface="Helvetica" pitchFamily="2" charset="0"/>
              </a:rPr>
              <a:t>single</a:t>
            </a:r>
            <a:r>
              <a:rPr lang="en-IN" sz="1200" dirty="0">
                <a:solidFill>
                  <a:srgbClr val="000000"/>
                </a:solidFill>
                <a:effectLst/>
                <a:latin typeface="Times"/>
              </a:rPr>
              <a:t> </a:t>
            </a:r>
            <a:r>
              <a:rPr lang="en-IN" sz="1200" dirty="0">
                <a:solidFill>
                  <a:srgbClr val="000000"/>
                </a:solidFill>
                <a:effectLst/>
                <a:latin typeface="Helvetica" pitchFamily="2" charset="0"/>
              </a:rPr>
              <a:t>big</a:t>
            </a:r>
            <a:r>
              <a:rPr lang="en-IN" sz="1200" dirty="0">
                <a:solidFill>
                  <a:srgbClr val="000000"/>
                </a:solidFill>
                <a:effectLst/>
                <a:latin typeface="Times"/>
              </a:rPr>
              <a:t> </a:t>
            </a:r>
            <a:r>
              <a:rPr lang="en-IN" sz="1200" dirty="0">
                <a:solidFill>
                  <a:srgbClr val="000000"/>
                </a:solidFill>
                <a:effectLst/>
                <a:latin typeface="Helvetica" pitchFamily="2" charset="0"/>
              </a:rPr>
              <a:t>table</a:t>
            </a:r>
            <a:r>
              <a:rPr lang="en-IN" sz="1200" dirty="0">
                <a:solidFill>
                  <a:srgbClr val="000000"/>
                </a:solidFill>
                <a:effectLst/>
                <a:latin typeface="Times"/>
              </a:rPr>
              <a:t> </a:t>
            </a:r>
            <a:r>
              <a:rPr lang="en-IN" sz="1200" dirty="0">
                <a:solidFill>
                  <a:srgbClr val="000000"/>
                </a:solidFill>
                <a:effectLst/>
                <a:latin typeface="Helvetica" pitchFamily="2" charset="0"/>
              </a:rPr>
              <a:t>with</a:t>
            </a:r>
            <a:r>
              <a:rPr lang="en-IN" sz="1200" dirty="0">
                <a:solidFill>
                  <a:srgbClr val="000000"/>
                </a:solidFill>
                <a:effectLst/>
                <a:latin typeface="Times"/>
              </a:rPr>
              <a:t> </a:t>
            </a:r>
            <a:r>
              <a:rPr lang="en-IN" sz="1200" dirty="0">
                <a:solidFill>
                  <a:srgbClr val="000000"/>
                </a:solidFill>
                <a:effectLst/>
                <a:latin typeface="Helvetica" pitchFamily="2" charset="0"/>
              </a:rPr>
              <a:t>all</a:t>
            </a:r>
            <a:r>
              <a:rPr lang="en-IN" sz="1200" dirty="0">
                <a:solidFill>
                  <a:srgbClr val="000000"/>
                </a:solidFill>
                <a:effectLst/>
                <a:latin typeface="Times"/>
              </a:rPr>
              <a:t> </a:t>
            </a:r>
            <a:r>
              <a:rPr lang="en-IN" sz="1200" dirty="0">
                <a:solidFill>
                  <a:srgbClr val="000000"/>
                </a:solidFill>
                <a:effectLst/>
                <a:latin typeface="Helvetica" pitchFamily="2" charset="0"/>
              </a:rPr>
              <a:t>info</a:t>
            </a:r>
            <a:r>
              <a:rPr lang="en-IN" sz="1200" dirty="0">
                <a:solidFill>
                  <a:srgbClr val="000000"/>
                </a:solidFill>
                <a:effectLst/>
                <a:latin typeface="Times"/>
              </a:rPr>
              <a:t> </a:t>
            </a:r>
            <a:r>
              <a:rPr lang="en-IN" sz="1200" dirty="0">
                <a:solidFill>
                  <a:srgbClr val="000000"/>
                </a:solidFill>
                <a:effectLst/>
                <a:latin typeface="Helvetica" pitchFamily="2" charset="0"/>
              </a:rPr>
              <a:t>together...</a:t>
            </a:r>
            <a:r>
              <a:rPr lang="en-IN" sz="1200" dirty="0">
                <a:solidFill>
                  <a:srgbClr val="000000"/>
                </a:solidFill>
                <a:effectLst/>
                <a:latin typeface="Times"/>
              </a:rPr>
              <a:t> </a:t>
            </a:r>
            <a:r>
              <a:rPr lang="en-IN" sz="1200" dirty="0">
                <a:solidFill>
                  <a:srgbClr val="000000"/>
                </a:solidFill>
                <a:effectLst/>
                <a:latin typeface="Helvetica" pitchFamily="2" charset="0"/>
              </a:rPr>
              <a:t>again,</a:t>
            </a:r>
            <a:r>
              <a:rPr lang="en-IN" sz="1200" dirty="0">
                <a:solidFill>
                  <a:srgbClr val="000000"/>
                </a:solidFill>
                <a:effectLst/>
                <a:latin typeface="Times"/>
              </a:rPr>
              <a:t> </a:t>
            </a:r>
            <a:r>
              <a:rPr lang="en-IN" sz="1200" dirty="0">
                <a:solidFill>
                  <a:srgbClr val="000000"/>
                </a:solidFill>
                <a:effectLst/>
                <a:latin typeface="Helvetica" pitchFamily="2" charset="0"/>
              </a:rPr>
              <a:t>is</a:t>
            </a:r>
            <a:r>
              <a:rPr lang="en-IN" sz="1200" dirty="0">
                <a:solidFill>
                  <a:srgbClr val="000000"/>
                </a:solidFill>
                <a:effectLst/>
                <a:latin typeface="Times"/>
              </a:rPr>
              <a:t> </a:t>
            </a:r>
            <a:r>
              <a:rPr lang="en-IN" sz="1200" dirty="0">
                <a:solidFill>
                  <a:srgbClr val="000000"/>
                </a:solidFill>
                <a:effectLst/>
                <a:latin typeface="Helvetica" pitchFamily="2" charset="0"/>
              </a:rPr>
              <a:t>redundant</a:t>
            </a:r>
            <a:r>
              <a:rPr lang="en-IN" sz="1200" dirty="0">
                <a:solidFill>
                  <a:srgbClr val="000000"/>
                </a:solidFill>
                <a:effectLst/>
                <a:latin typeface="Times"/>
              </a:rPr>
              <a:t> </a:t>
            </a:r>
            <a:r>
              <a:rPr lang="en-IN" sz="1200" dirty="0">
                <a:solidFill>
                  <a:srgbClr val="000000"/>
                </a:solidFill>
                <a:effectLst/>
                <a:latin typeface="Helvetica" pitchFamily="2" charset="0"/>
              </a:rPr>
              <a:t>and</a:t>
            </a:r>
            <a:r>
              <a:rPr lang="en-IN" sz="1200" dirty="0">
                <a:solidFill>
                  <a:srgbClr val="000000"/>
                </a:solidFill>
                <a:effectLst/>
                <a:latin typeface="Times"/>
              </a:rPr>
              <a:t> </a:t>
            </a:r>
            <a:r>
              <a:rPr lang="en-IN" sz="1200" dirty="0">
                <a:solidFill>
                  <a:srgbClr val="000000"/>
                </a:solidFill>
                <a:effectLst/>
                <a:latin typeface="Helvetica" pitchFamily="2" charset="0"/>
              </a:rPr>
              <a:t>might</a:t>
            </a:r>
            <a:r>
              <a:rPr lang="en-IN" sz="1200" dirty="0">
                <a:solidFill>
                  <a:srgbClr val="000000"/>
                </a:solidFill>
                <a:effectLst/>
                <a:latin typeface="Times"/>
              </a:rPr>
              <a:t> </a:t>
            </a:r>
            <a:r>
              <a:rPr lang="en-IN" sz="1200" dirty="0">
                <a:solidFill>
                  <a:srgbClr val="000000"/>
                </a:solidFill>
                <a:effectLst/>
                <a:latin typeface="Helvetica" pitchFamily="2" charset="0"/>
              </a:rPr>
              <a:t>slow</a:t>
            </a:r>
            <a:r>
              <a:rPr lang="en-IN" sz="1200" dirty="0">
                <a:solidFill>
                  <a:srgbClr val="000000"/>
                </a:solidFill>
                <a:effectLst/>
                <a:latin typeface="Times"/>
              </a:rPr>
              <a:t> </a:t>
            </a:r>
            <a:r>
              <a:rPr lang="en-IN" sz="1200" dirty="0">
                <a:solidFill>
                  <a:srgbClr val="000000"/>
                </a:solidFill>
                <a:effectLst/>
                <a:latin typeface="Helvetica" pitchFamily="2" charset="0"/>
              </a:rPr>
              <a:t>down</a:t>
            </a:r>
            <a:r>
              <a:rPr lang="en-IN" sz="1200" dirty="0">
                <a:solidFill>
                  <a:srgbClr val="000000"/>
                </a:solidFill>
                <a:effectLst/>
                <a:latin typeface="Times"/>
              </a:rPr>
              <a:t> </a:t>
            </a:r>
            <a:r>
              <a:rPr lang="en-IN" sz="1200" dirty="0">
                <a:solidFill>
                  <a:srgbClr val="000000"/>
                </a:solidFill>
                <a:effectLst/>
                <a:latin typeface="Helvetica" pitchFamily="2" charset="0"/>
              </a:rPr>
              <a:t>all</a:t>
            </a:r>
            <a:r>
              <a:rPr lang="en-IN" sz="1200" dirty="0">
                <a:solidFill>
                  <a:srgbClr val="000000"/>
                </a:solidFill>
                <a:effectLst/>
                <a:latin typeface="Times"/>
              </a:rPr>
              <a:t> </a:t>
            </a:r>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access</a:t>
            </a:r>
            <a:r>
              <a:rPr lang="en-IN" sz="1200" dirty="0">
                <a:solidFill>
                  <a:srgbClr val="000000"/>
                </a:solidFill>
                <a:effectLst/>
                <a:latin typeface="Times"/>
              </a:rPr>
              <a:t> </a:t>
            </a:r>
            <a:r>
              <a:rPr lang="en-IN" sz="1200" dirty="0">
                <a:solidFill>
                  <a:srgbClr val="000000"/>
                </a:solidFill>
                <a:effectLst/>
                <a:latin typeface="Helvetica" pitchFamily="2" charset="0"/>
              </a:rPr>
              <a:t>to</a:t>
            </a:r>
            <a:r>
              <a:rPr lang="en-IN" sz="1200" dirty="0">
                <a:solidFill>
                  <a:srgbClr val="000000"/>
                </a:solidFill>
                <a:effectLst/>
                <a:latin typeface="Times"/>
              </a:rPr>
              <a:t> </a:t>
            </a:r>
            <a:r>
              <a:rPr lang="en-IN" sz="1200" dirty="0">
                <a:solidFill>
                  <a:srgbClr val="000000"/>
                </a:solidFill>
                <a:effectLst/>
                <a:latin typeface="Helvetica" pitchFamily="2" charset="0"/>
              </a:rPr>
              <a:t>data.</a:t>
            </a:r>
          </a:p>
          <a:p>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“database</a:t>
            </a:r>
            <a:r>
              <a:rPr lang="en-IN" sz="1200" dirty="0">
                <a:solidFill>
                  <a:srgbClr val="000000"/>
                </a:solidFill>
                <a:effectLst/>
                <a:latin typeface="Times"/>
              </a:rPr>
              <a:t> </a:t>
            </a:r>
            <a:r>
              <a:rPr lang="en-IN" sz="1200" dirty="0">
                <a:solidFill>
                  <a:srgbClr val="000000"/>
                </a:solidFill>
                <a:effectLst/>
                <a:latin typeface="Helvetica" pitchFamily="2" charset="0"/>
              </a:rPr>
              <a:t>design”</a:t>
            </a:r>
            <a:r>
              <a:rPr lang="en-IN" sz="1200" dirty="0">
                <a:solidFill>
                  <a:srgbClr val="000000"/>
                </a:solidFill>
                <a:effectLst/>
                <a:latin typeface="Times"/>
              </a:rPr>
              <a:t> </a:t>
            </a:r>
            <a:r>
              <a:rPr lang="en-IN" sz="1200" dirty="0">
                <a:solidFill>
                  <a:srgbClr val="000000"/>
                </a:solidFill>
                <a:effectLst/>
                <a:latin typeface="Helvetica" pitchFamily="2" charset="0"/>
              </a:rPr>
              <a:t>is</a:t>
            </a:r>
            <a:r>
              <a:rPr lang="en-IN" sz="1200" dirty="0">
                <a:solidFill>
                  <a:srgbClr val="000000"/>
                </a:solidFill>
                <a:effectLst/>
                <a:latin typeface="Times"/>
              </a:rPr>
              <a:t> </a:t>
            </a:r>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art</a:t>
            </a:r>
            <a:r>
              <a:rPr lang="en-IN" sz="1200" dirty="0">
                <a:solidFill>
                  <a:srgbClr val="000000"/>
                </a:solidFill>
                <a:effectLst/>
                <a:latin typeface="Times"/>
              </a:rPr>
              <a:t> </a:t>
            </a:r>
            <a:r>
              <a:rPr lang="en-IN" sz="1200" dirty="0">
                <a:solidFill>
                  <a:srgbClr val="000000"/>
                </a:solidFill>
                <a:effectLst/>
                <a:latin typeface="Helvetica" pitchFamily="2" charset="0"/>
              </a:rPr>
              <a:t>of</a:t>
            </a:r>
            <a:r>
              <a:rPr lang="en-IN" sz="1200" dirty="0">
                <a:solidFill>
                  <a:srgbClr val="000000"/>
                </a:solidFill>
                <a:effectLst/>
                <a:latin typeface="Times"/>
              </a:rPr>
              <a:t> </a:t>
            </a:r>
            <a:r>
              <a:rPr lang="en-IN" sz="1200" dirty="0">
                <a:solidFill>
                  <a:srgbClr val="000000"/>
                </a:solidFill>
                <a:effectLst/>
                <a:latin typeface="Helvetica" pitchFamily="2" charset="0"/>
              </a:rPr>
              <a:t>capturing</a:t>
            </a:r>
            <a:r>
              <a:rPr lang="en-IN" sz="1200" dirty="0">
                <a:solidFill>
                  <a:srgbClr val="000000"/>
                </a:solidFill>
                <a:effectLst/>
                <a:latin typeface="Times"/>
              </a:rPr>
              <a:t> </a:t>
            </a:r>
            <a:r>
              <a:rPr lang="en-IN" sz="1200" dirty="0">
                <a:solidFill>
                  <a:srgbClr val="000000"/>
                </a:solidFill>
                <a:effectLst/>
                <a:latin typeface="Helvetica" pitchFamily="2" charset="0"/>
              </a:rPr>
              <a:t>a</a:t>
            </a:r>
            <a:r>
              <a:rPr lang="en-IN" sz="1200" dirty="0">
                <a:solidFill>
                  <a:srgbClr val="000000"/>
                </a:solidFill>
                <a:effectLst/>
                <a:latin typeface="Times"/>
              </a:rPr>
              <a:t> </a:t>
            </a:r>
            <a:r>
              <a:rPr lang="en-IN" sz="1200" dirty="0">
                <a:solidFill>
                  <a:srgbClr val="000000"/>
                </a:solidFill>
                <a:effectLst/>
                <a:latin typeface="Helvetica" pitchFamily="2" charset="0"/>
              </a:rPr>
              <a:t>set</a:t>
            </a:r>
            <a:r>
              <a:rPr lang="en-IN" sz="1200" dirty="0">
                <a:solidFill>
                  <a:srgbClr val="000000"/>
                </a:solidFill>
                <a:effectLst/>
                <a:latin typeface="Times"/>
              </a:rPr>
              <a:t> </a:t>
            </a:r>
            <a:r>
              <a:rPr lang="en-IN" sz="1200" dirty="0">
                <a:solidFill>
                  <a:srgbClr val="000000"/>
                </a:solidFill>
                <a:effectLst/>
                <a:latin typeface="Helvetica" pitchFamily="2" charset="0"/>
              </a:rPr>
              <a:t>of</a:t>
            </a:r>
            <a:r>
              <a:rPr lang="en-IN" sz="1200" dirty="0">
                <a:solidFill>
                  <a:srgbClr val="000000"/>
                </a:solidFill>
                <a:effectLst/>
                <a:latin typeface="Times"/>
              </a:rPr>
              <a:t> </a:t>
            </a:r>
            <a:r>
              <a:rPr lang="en-IN" sz="1200" dirty="0">
                <a:solidFill>
                  <a:srgbClr val="000000"/>
                </a:solidFill>
                <a:effectLst/>
                <a:latin typeface="Helvetica" pitchFamily="2" charset="0"/>
              </a:rPr>
              <a:t>real</a:t>
            </a:r>
            <a:r>
              <a:rPr lang="en-IN" sz="1200" dirty="0">
                <a:solidFill>
                  <a:srgbClr val="000000"/>
                </a:solidFill>
                <a:effectLst/>
                <a:latin typeface="Times"/>
              </a:rPr>
              <a:t> </a:t>
            </a:r>
            <a:r>
              <a:rPr lang="en-IN" sz="1200">
                <a:solidFill>
                  <a:srgbClr val="000000"/>
                </a:solidFill>
                <a:effectLst/>
                <a:latin typeface="Helvetica" pitchFamily="2" charset="0"/>
              </a:rPr>
              <a:t>world</a:t>
            </a:r>
            <a:r>
              <a:rPr lang="en-IN" sz="1200">
                <a:solidFill>
                  <a:srgbClr val="000000"/>
                </a:solidFill>
                <a:effectLst/>
                <a:latin typeface="Times"/>
              </a:rPr>
              <a:t> , </a:t>
            </a:r>
            <a:r>
              <a:rPr lang="en-IN" sz="1200">
                <a:solidFill>
                  <a:srgbClr val="000000"/>
                </a:solidFill>
                <a:effectLst/>
                <a:latin typeface="Helvetica" pitchFamily="2" charset="0"/>
              </a:rPr>
              <a:t>concepts </a:t>
            </a:r>
            <a:r>
              <a:rPr lang="en-IN" sz="1200" dirty="0">
                <a:solidFill>
                  <a:srgbClr val="000000"/>
                </a:solidFill>
                <a:effectLst/>
                <a:latin typeface="Helvetica" pitchFamily="2" charset="0"/>
              </a:rPr>
              <a:t>and</a:t>
            </a:r>
            <a:r>
              <a:rPr lang="en-IN" sz="1200" dirty="0">
                <a:solidFill>
                  <a:srgbClr val="000000"/>
                </a:solidFill>
                <a:effectLst/>
                <a:latin typeface="Times"/>
              </a:rPr>
              <a:t> </a:t>
            </a:r>
            <a:r>
              <a:rPr lang="en-IN" sz="1200" dirty="0">
                <a:solidFill>
                  <a:srgbClr val="000000"/>
                </a:solidFill>
                <a:effectLst/>
                <a:latin typeface="Helvetica" pitchFamily="2" charset="0"/>
              </a:rPr>
              <a:t>their</a:t>
            </a:r>
            <a:r>
              <a:rPr lang="en-IN" sz="1200" dirty="0">
                <a:solidFill>
                  <a:srgbClr val="000000"/>
                </a:solidFill>
                <a:effectLst/>
                <a:latin typeface="Times"/>
              </a:rPr>
              <a:t> </a:t>
            </a:r>
            <a:r>
              <a:rPr lang="en-IN" sz="1200" dirty="0">
                <a:solidFill>
                  <a:srgbClr val="000000"/>
                </a:solidFill>
                <a:effectLst/>
                <a:latin typeface="Helvetica" pitchFamily="2" charset="0"/>
              </a:rPr>
              <a:t>relations</a:t>
            </a:r>
            <a:r>
              <a:rPr lang="en-IN" sz="1200" dirty="0">
                <a:solidFill>
                  <a:srgbClr val="000000"/>
                </a:solidFill>
                <a:effectLst/>
                <a:latin typeface="Times"/>
              </a:rPr>
              <a:t> </a:t>
            </a:r>
            <a:r>
              <a:rPr lang="en-IN" sz="1200" dirty="0">
                <a:solidFill>
                  <a:srgbClr val="000000"/>
                </a:solidFill>
                <a:effectLst/>
                <a:latin typeface="Helvetica" pitchFamily="2" charset="0"/>
              </a:rPr>
              <a:t>in</a:t>
            </a:r>
            <a:r>
              <a:rPr lang="en-IN" sz="1200" dirty="0">
                <a:solidFill>
                  <a:srgbClr val="000000"/>
                </a:solidFill>
                <a:effectLst/>
                <a:latin typeface="Times"/>
              </a:rPr>
              <a:t> </a:t>
            </a:r>
            <a:r>
              <a:rPr lang="en-IN" sz="1200" dirty="0">
                <a:solidFill>
                  <a:srgbClr val="000000"/>
                </a:solidFill>
                <a:effectLst/>
                <a:latin typeface="Helvetica" pitchFamily="2" charset="0"/>
              </a:rPr>
              <a:t>the</a:t>
            </a:r>
            <a:r>
              <a:rPr lang="en-IN" sz="1200" dirty="0">
                <a:solidFill>
                  <a:srgbClr val="000000"/>
                </a:solidFill>
                <a:effectLst/>
                <a:latin typeface="Times"/>
              </a:rPr>
              <a:t> </a:t>
            </a:r>
            <a:r>
              <a:rPr lang="en-IN" sz="1200" dirty="0">
                <a:solidFill>
                  <a:srgbClr val="000000"/>
                </a:solidFill>
                <a:effectLst/>
                <a:latin typeface="Helvetica" pitchFamily="2" charset="0"/>
              </a:rPr>
              <a:t>best</a:t>
            </a:r>
            <a:r>
              <a:rPr lang="en-IN" sz="1200" dirty="0">
                <a:solidFill>
                  <a:srgbClr val="000000"/>
                </a:solidFill>
                <a:effectLst/>
                <a:latin typeface="Times"/>
              </a:rPr>
              <a:t> </a:t>
            </a:r>
            <a:r>
              <a:rPr lang="en-IN" sz="1200" dirty="0">
                <a:solidFill>
                  <a:srgbClr val="000000"/>
                </a:solidFill>
                <a:effectLst/>
                <a:latin typeface="Helvetica" pitchFamily="2" charset="0"/>
              </a:rPr>
              <a:t>possible</a:t>
            </a:r>
            <a:r>
              <a:rPr lang="en-IN" sz="1200" dirty="0">
                <a:solidFill>
                  <a:srgbClr val="000000"/>
                </a:solidFill>
                <a:effectLst/>
                <a:latin typeface="Times"/>
              </a:rPr>
              <a:t> </a:t>
            </a:r>
            <a:r>
              <a:rPr lang="en-IN" sz="1200" dirty="0">
                <a:solidFill>
                  <a:srgbClr val="000000"/>
                </a:solidFill>
                <a:effectLst/>
                <a:latin typeface="Helvetica" pitchFamily="2" charset="0"/>
              </a:rPr>
              <a:t>organization</a:t>
            </a:r>
            <a:r>
              <a:rPr lang="en-IN" sz="1200" dirty="0">
                <a:solidFill>
                  <a:srgbClr val="000000"/>
                </a:solidFill>
                <a:effectLst/>
                <a:latin typeface="Times"/>
              </a:rPr>
              <a:t> </a:t>
            </a:r>
            <a:r>
              <a:rPr lang="en-IN" sz="1200" dirty="0">
                <a:solidFill>
                  <a:srgbClr val="000000"/>
                </a:solidFill>
                <a:effectLst/>
                <a:latin typeface="Helvetica" pitchFamily="2" charset="0"/>
              </a:rPr>
              <a:t>in</a:t>
            </a:r>
            <a:r>
              <a:rPr lang="en-IN" sz="1200" dirty="0">
                <a:solidFill>
                  <a:srgbClr val="000000"/>
                </a:solidFill>
                <a:effectLst/>
                <a:latin typeface="Times"/>
              </a:rPr>
              <a:t> </a:t>
            </a:r>
            <a:r>
              <a:rPr lang="en-IN" sz="1200" dirty="0">
                <a:solidFill>
                  <a:srgbClr val="000000"/>
                </a:solidFill>
                <a:effectLst/>
                <a:latin typeface="Helvetica" pitchFamily="2" charset="0"/>
              </a:rPr>
              <a:t>a</a:t>
            </a:r>
            <a:r>
              <a:rPr lang="en-IN" sz="1200" dirty="0">
                <a:solidFill>
                  <a:srgbClr val="000000"/>
                </a:solidFill>
                <a:effectLst/>
                <a:latin typeface="Times"/>
              </a:rPr>
              <a:t> </a:t>
            </a:r>
            <a:r>
              <a:rPr lang="en-IN" sz="1200" dirty="0">
                <a:solidFill>
                  <a:srgbClr val="000000"/>
                </a:solidFill>
                <a:effectLst/>
                <a:latin typeface="Helvetica" pitchFamily="2" charset="0"/>
              </a:rPr>
              <a:t>database.</a:t>
            </a:r>
            <a:r>
              <a:rPr lang="en-IN" sz="1200" dirty="0">
                <a:solidFill>
                  <a:srgbClr val="000000"/>
                </a:solidFill>
                <a:effectLst/>
                <a:latin typeface="Times"/>
              </a:rPr>
              <a:t> </a:t>
            </a:r>
            <a:endParaRPr lang="en-IN" sz="1800" dirty="0">
              <a:solidFill>
                <a:srgbClr val="000000"/>
              </a:solidFill>
              <a:latin typeface="Helvetica" pitchFamily="2" charset="0"/>
            </a:endParaRPr>
          </a:p>
          <a:p>
            <a:pPr marL="0" marR="113030" indent="0" algn="just" fontAlgn="base">
              <a:lnSpc>
                <a:spcPct val="105000"/>
              </a:lnSpc>
              <a:spcAft>
                <a:spcPts val="1100"/>
              </a:spcAft>
              <a:buClr>
                <a:srgbClr val="000000"/>
              </a:buClr>
              <a:buSzPts val="900"/>
              <a:buNone/>
            </a:pPr>
            <a:endParaRPr lang="en-IN" sz="1800" b="1" dirty="0">
              <a:solidFill>
                <a:srgbClr val="000000"/>
              </a:solidFill>
              <a:latin typeface="Cambria" panose="02040503050406030204" pitchFamily="18" charset="0"/>
            </a:endParaRPr>
          </a:p>
        </p:txBody>
      </p:sp>
      <p:grpSp>
        <p:nvGrpSpPr>
          <p:cNvPr id="4" name="Group 3">
            <a:extLst>
              <a:ext uri="{FF2B5EF4-FFF2-40B4-BE49-F238E27FC236}">
                <a16:creationId xmlns:a16="http://schemas.microsoft.com/office/drawing/2014/main" id="{FFAD3C6B-9590-2F64-7941-D48EC1AFAE02}"/>
              </a:ext>
            </a:extLst>
          </p:cNvPr>
          <p:cNvGrpSpPr/>
          <p:nvPr/>
        </p:nvGrpSpPr>
        <p:grpSpPr>
          <a:xfrm>
            <a:off x="2070848" y="2932748"/>
            <a:ext cx="6075236" cy="1854405"/>
            <a:chOff x="0" y="0"/>
            <a:chExt cx="4033466" cy="992913"/>
          </a:xfrm>
        </p:grpSpPr>
        <p:sp>
          <p:nvSpPr>
            <p:cNvPr id="5" name="Shape 31587">
              <a:extLst>
                <a:ext uri="{FF2B5EF4-FFF2-40B4-BE49-F238E27FC236}">
                  <a16:creationId xmlns:a16="http://schemas.microsoft.com/office/drawing/2014/main" id="{8485EB5B-201C-ADE6-ADAB-5213C45A169D}"/>
                </a:ext>
              </a:extLst>
            </p:cNvPr>
            <p:cNvSpPr/>
            <p:nvPr/>
          </p:nvSpPr>
          <p:spPr>
            <a:xfrm>
              <a:off x="0" y="218269"/>
              <a:ext cx="922156" cy="71198"/>
            </a:xfrm>
            <a:custGeom>
              <a:avLst/>
              <a:gdLst/>
              <a:ahLst/>
              <a:cxnLst/>
              <a:rect l="0" t="0" r="0" b="0"/>
              <a:pathLst>
                <a:path w="922156" h="71198">
                  <a:moveTo>
                    <a:pt x="0" y="0"/>
                  </a:moveTo>
                  <a:lnTo>
                    <a:pt x="922156" y="0"/>
                  </a:lnTo>
                  <a:lnTo>
                    <a:pt x="922156" y="71198"/>
                  </a:lnTo>
                  <a:lnTo>
                    <a:pt x="0" y="7119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GB"/>
            </a:p>
          </p:txBody>
        </p:sp>
        <p:sp>
          <p:nvSpPr>
            <p:cNvPr id="6" name="Shape 5610">
              <a:extLst>
                <a:ext uri="{FF2B5EF4-FFF2-40B4-BE49-F238E27FC236}">
                  <a16:creationId xmlns:a16="http://schemas.microsoft.com/office/drawing/2014/main" id="{FF030726-D755-1FEB-85CC-D78C96C812E8}"/>
                </a:ext>
              </a:extLst>
            </p:cNvPr>
            <p:cNvSpPr/>
            <p:nvPr/>
          </p:nvSpPr>
          <p:spPr>
            <a:xfrm>
              <a:off x="0" y="218269"/>
              <a:ext cx="922156" cy="71198"/>
            </a:xfrm>
            <a:custGeom>
              <a:avLst/>
              <a:gdLst/>
              <a:ahLst/>
              <a:cxnLst/>
              <a:rect l="0" t="0" r="0" b="0"/>
              <a:pathLst>
                <a:path w="922156" h="71198">
                  <a:moveTo>
                    <a:pt x="0" y="0"/>
                  </a:moveTo>
                  <a:lnTo>
                    <a:pt x="922156" y="0"/>
                  </a:lnTo>
                  <a:lnTo>
                    <a:pt x="922156" y="71198"/>
                  </a:lnTo>
                  <a:lnTo>
                    <a:pt x="0" y="71198"/>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7" name="Shape 5612">
              <a:extLst>
                <a:ext uri="{FF2B5EF4-FFF2-40B4-BE49-F238E27FC236}">
                  <a16:creationId xmlns:a16="http://schemas.microsoft.com/office/drawing/2014/main" id="{0121C472-73A3-4B81-1A86-ED07EA1DB560}"/>
                </a:ext>
              </a:extLst>
            </p:cNvPr>
            <p:cNvSpPr/>
            <p:nvPr/>
          </p:nvSpPr>
          <p:spPr>
            <a:xfrm>
              <a:off x="261058" y="604350"/>
              <a:ext cx="388619" cy="104423"/>
            </a:xfrm>
            <a:custGeom>
              <a:avLst/>
              <a:gdLst/>
              <a:ahLst/>
              <a:cxnLst/>
              <a:rect l="0" t="0" r="0" b="0"/>
              <a:pathLst>
                <a:path w="388619" h="104423">
                  <a:moveTo>
                    <a:pt x="0" y="0"/>
                  </a:moveTo>
                  <a:lnTo>
                    <a:pt x="388619" y="0"/>
                  </a:lnTo>
                  <a:lnTo>
                    <a:pt x="38861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8" name="Rectangle 7">
              <a:extLst>
                <a:ext uri="{FF2B5EF4-FFF2-40B4-BE49-F238E27FC236}">
                  <a16:creationId xmlns:a16="http://schemas.microsoft.com/office/drawing/2014/main" id="{6DF5322D-74DD-EDC1-0362-190EE45E632A}"/>
                </a:ext>
              </a:extLst>
            </p:cNvPr>
            <p:cNvSpPr/>
            <p:nvPr/>
          </p:nvSpPr>
          <p:spPr>
            <a:xfrm>
              <a:off x="315854" y="631457"/>
              <a:ext cx="363674"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shifezza</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 name="Shape 31588">
              <a:extLst>
                <a:ext uri="{FF2B5EF4-FFF2-40B4-BE49-F238E27FC236}">
                  <a16:creationId xmlns:a16="http://schemas.microsoft.com/office/drawing/2014/main" id="{E6EC3EA6-5EE2-D075-6162-7E139195A539}"/>
                </a:ext>
              </a:extLst>
            </p:cNvPr>
            <p:cNvSpPr/>
            <p:nvPr/>
          </p:nvSpPr>
          <p:spPr>
            <a:xfrm>
              <a:off x="0" y="604351"/>
              <a:ext cx="261058" cy="104423"/>
            </a:xfrm>
            <a:custGeom>
              <a:avLst/>
              <a:gdLst/>
              <a:ahLst/>
              <a:cxnLst/>
              <a:rect l="0" t="0" r="0" b="0"/>
              <a:pathLst>
                <a:path w="261058" h="104423">
                  <a:moveTo>
                    <a:pt x="0" y="0"/>
                  </a:moveTo>
                  <a:lnTo>
                    <a:pt x="261058" y="0"/>
                  </a:lnTo>
                  <a:lnTo>
                    <a:pt x="26105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0" name="Shape 5615">
              <a:extLst>
                <a:ext uri="{FF2B5EF4-FFF2-40B4-BE49-F238E27FC236}">
                  <a16:creationId xmlns:a16="http://schemas.microsoft.com/office/drawing/2014/main" id="{28FB0F58-E762-99E7-7009-79B928D3D202}"/>
                </a:ext>
              </a:extLst>
            </p:cNvPr>
            <p:cNvSpPr/>
            <p:nvPr/>
          </p:nvSpPr>
          <p:spPr>
            <a:xfrm>
              <a:off x="0" y="604350"/>
              <a:ext cx="261058" cy="104423"/>
            </a:xfrm>
            <a:custGeom>
              <a:avLst/>
              <a:gdLst/>
              <a:ahLst/>
              <a:cxnLst/>
              <a:rect l="0" t="0" r="0" b="0"/>
              <a:pathLst>
                <a:path w="261058" h="104423">
                  <a:moveTo>
                    <a:pt x="0" y="0"/>
                  </a:moveTo>
                  <a:lnTo>
                    <a:pt x="261058" y="0"/>
                  </a:lnTo>
                  <a:lnTo>
                    <a:pt x="26105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1" name="Rectangle 10">
              <a:extLst>
                <a:ext uri="{FF2B5EF4-FFF2-40B4-BE49-F238E27FC236}">
                  <a16:creationId xmlns:a16="http://schemas.microsoft.com/office/drawing/2014/main" id="{2C6311D9-D1EB-7B8A-9463-3D3685835BEB}"/>
                </a:ext>
              </a:extLst>
            </p:cNvPr>
            <p:cNvSpPr/>
            <p:nvPr/>
          </p:nvSpPr>
          <p:spPr>
            <a:xfrm>
              <a:off x="59376" y="631457"/>
              <a:ext cx="18183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tony</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 name="Shape 5618">
              <a:extLst>
                <a:ext uri="{FF2B5EF4-FFF2-40B4-BE49-F238E27FC236}">
                  <a16:creationId xmlns:a16="http://schemas.microsoft.com/office/drawing/2014/main" id="{65AF7CAF-71A7-082C-BD0D-FA5E5BA0D1E6}"/>
                </a:ext>
              </a:extLst>
            </p:cNvPr>
            <p:cNvSpPr/>
            <p:nvPr/>
          </p:nvSpPr>
          <p:spPr>
            <a:xfrm>
              <a:off x="649678" y="604350"/>
              <a:ext cx="272478" cy="104423"/>
            </a:xfrm>
            <a:custGeom>
              <a:avLst/>
              <a:gdLst/>
              <a:ahLst/>
              <a:cxnLst/>
              <a:rect l="0" t="0" r="0" b="0"/>
              <a:pathLst>
                <a:path w="272478" h="104423">
                  <a:moveTo>
                    <a:pt x="0" y="0"/>
                  </a:moveTo>
                  <a:lnTo>
                    <a:pt x="272478" y="0"/>
                  </a:lnTo>
                  <a:lnTo>
                    <a:pt x="27247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3" name="Rectangle 12">
              <a:extLst>
                <a:ext uri="{FF2B5EF4-FFF2-40B4-BE49-F238E27FC236}">
                  <a16:creationId xmlns:a16="http://schemas.microsoft.com/office/drawing/2014/main" id="{82CD076E-B389-0D96-2745-BC8BFC573FB6}"/>
                </a:ext>
              </a:extLst>
            </p:cNvPr>
            <p:cNvSpPr/>
            <p:nvPr/>
          </p:nvSpPr>
          <p:spPr>
            <a:xfrm>
              <a:off x="731855" y="631457"/>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789</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 name="Shape 31589">
              <a:extLst>
                <a:ext uri="{FF2B5EF4-FFF2-40B4-BE49-F238E27FC236}">
                  <a16:creationId xmlns:a16="http://schemas.microsoft.com/office/drawing/2014/main" id="{33B68160-BEB9-D4B2-D1E3-5FAC9D814223}"/>
                </a:ext>
              </a:extLst>
            </p:cNvPr>
            <p:cNvSpPr/>
            <p:nvPr/>
          </p:nvSpPr>
          <p:spPr>
            <a:xfrm>
              <a:off x="261059" y="499928"/>
              <a:ext cx="388620" cy="104423"/>
            </a:xfrm>
            <a:custGeom>
              <a:avLst/>
              <a:gdLst/>
              <a:ahLst/>
              <a:cxnLst/>
              <a:rect l="0" t="0" r="0" b="0"/>
              <a:pathLst>
                <a:path w="388620" h="104423">
                  <a:moveTo>
                    <a:pt x="0" y="0"/>
                  </a:moveTo>
                  <a:lnTo>
                    <a:pt x="388620" y="0"/>
                  </a:lnTo>
                  <a:lnTo>
                    <a:pt x="388620"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5" name="Shape 5621">
              <a:extLst>
                <a:ext uri="{FF2B5EF4-FFF2-40B4-BE49-F238E27FC236}">
                  <a16:creationId xmlns:a16="http://schemas.microsoft.com/office/drawing/2014/main" id="{E7385114-B27C-AE7A-A299-2515B09F952D}"/>
                </a:ext>
              </a:extLst>
            </p:cNvPr>
            <p:cNvSpPr/>
            <p:nvPr/>
          </p:nvSpPr>
          <p:spPr>
            <a:xfrm>
              <a:off x="261058" y="499927"/>
              <a:ext cx="388619" cy="104423"/>
            </a:xfrm>
            <a:custGeom>
              <a:avLst/>
              <a:gdLst/>
              <a:ahLst/>
              <a:cxnLst/>
              <a:rect l="0" t="0" r="0" b="0"/>
              <a:pathLst>
                <a:path w="388619" h="104423">
                  <a:moveTo>
                    <a:pt x="0" y="0"/>
                  </a:moveTo>
                  <a:lnTo>
                    <a:pt x="388619" y="0"/>
                  </a:lnTo>
                  <a:lnTo>
                    <a:pt x="38861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6" name="Rectangle 15">
              <a:extLst>
                <a:ext uri="{FF2B5EF4-FFF2-40B4-BE49-F238E27FC236}">
                  <a16:creationId xmlns:a16="http://schemas.microsoft.com/office/drawing/2014/main" id="{E04F191D-19A9-786A-FBC6-550346FB5087}"/>
                </a:ext>
              </a:extLst>
            </p:cNvPr>
            <p:cNvSpPr/>
            <p:nvPr/>
          </p:nvSpPr>
          <p:spPr>
            <a:xfrm>
              <a:off x="367125" y="527035"/>
              <a:ext cx="22729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lungo</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7" name="Shape 31590">
              <a:extLst>
                <a:ext uri="{FF2B5EF4-FFF2-40B4-BE49-F238E27FC236}">
                  <a16:creationId xmlns:a16="http://schemas.microsoft.com/office/drawing/2014/main" id="{F31602BA-AB0D-32D3-ED82-C99E34FADA8B}"/>
                </a:ext>
              </a:extLst>
            </p:cNvPr>
            <p:cNvSpPr/>
            <p:nvPr/>
          </p:nvSpPr>
          <p:spPr>
            <a:xfrm>
              <a:off x="649678" y="499928"/>
              <a:ext cx="272478" cy="104423"/>
            </a:xfrm>
            <a:custGeom>
              <a:avLst/>
              <a:gdLst/>
              <a:ahLst/>
              <a:cxnLst/>
              <a:rect l="0" t="0" r="0" b="0"/>
              <a:pathLst>
                <a:path w="272478" h="104423">
                  <a:moveTo>
                    <a:pt x="0" y="0"/>
                  </a:moveTo>
                  <a:lnTo>
                    <a:pt x="272478" y="0"/>
                  </a:lnTo>
                  <a:lnTo>
                    <a:pt x="27247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8" name="Shape 5624">
              <a:extLst>
                <a:ext uri="{FF2B5EF4-FFF2-40B4-BE49-F238E27FC236}">
                  <a16:creationId xmlns:a16="http://schemas.microsoft.com/office/drawing/2014/main" id="{EB2B86E3-56EE-294A-0656-2F14D107824C}"/>
                </a:ext>
              </a:extLst>
            </p:cNvPr>
            <p:cNvSpPr/>
            <p:nvPr/>
          </p:nvSpPr>
          <p:spPr>
            <a:xfrm>
              <a:off x="649678" y="499927"/>
              <a:ext cx="272478" cy="104423"/>
            </a:xfrm>
            <a:custGeom>
              <a:avLst/>
              <a:gdLst/>
              <a:ahLst/>
              <a:cxnLst/>
              <a:rect l="0" t="0" r="0" b="0"/>
              <a:pathLst>
                <a:path w="272478" h="104423">
                  <a:moveTo>
                    <a:pt x="0" y="0"/>
                  </a:moveTo>
                  <a:lnTo>
                    <a:pt x="272478" y="0"/>
                  </a:lnTo>
                  <a:lnTo>
                    <a:pt x="27247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9" name="Rectangle 18">
              <a:extLst>
                <a:ext uri="{FF2B5EF4-FFF2-40B4-BE49-F238E27FC236}">
                  <a16:creationId xmlns:a16="http://schemas.microsoft.com/office/drawing/2014/main" id="{0AEFCD2E-1700-02A0-F286-BDA37E7D9B3E}"/>
                </a:ext>
              </a:extLst>
            </p:cNvPr>
            <p:cNvSpPr/>
            <p:nvPr/>
          </p:nvSpPr>
          <p:spPr>
            <a:xfrm>
              <a:off x="731855" y="527035"/>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456</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0" name="Shape 31591">
              <a:extLst>
                <a:ext uri="{FF2B5EF4-FFF2-40B4-BE49-F238E27FC236}">
                  <a16:creationId xmlns:a16="http://schemas.microsoft.com/office/drawing/2014/main" id="{40072102-E223-6795-4C97-4FC03F64209B}"/>
                </a:ext>
              </a:extLst>
            </p:cNvPr>
            <p:cNvSpPr/>
            <p:nvPr/>
          </p:nvSpPr>
          <p:spPr>
            <a:xfrm>
              <a:off x="0" y="499928"/>
              <a:ext cx="261058" cy="104423"/>
            </a:xfrm>
            <a:custGeom>
              <a:avLst/>
              <a:gdLst/>
              <a:ahLst/>
              <a:cxnLst/>
              <a:rect l="0" t="0" r="0" b="0"/>
              <a:pathLst>
                <a:path w="261058" h="104423">
                  <a:moveTo>
                    <a:pt x="0" y="0"/>
                  </a:moveTo>
                  <a:lnTo>
                    <a:pt x="261058" y="0"/>
                  </a:lnTo>
                  <a:lnTo>
                    <a:pt x="26105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21" name="Shape 5627">
              <a:extLst>
                <a:ext uri="{FF2B5EF4-FFF2-40B4-BE49-F238E27FC236}">
                  <a16:creationId xmlns:a16="http://schemas.microsoft.com/office/drawing/2014/main" id="{EE58A8BE-0B41-CDA6-9B29-975BC0FA9352}"/>
                </a:ext>
              </a:extLst>
            </p:cNvPr>
            <p:cNvSpPr/>
            <p:nvPr/>
          </p:nvSpPr>
          <p:spPr>
            <a:xfrm>
              <a:off x="0" y="499927"/>
              <a:ext cx="261058" cy="104423"/>
            </a:xfrm>
            <a:custGeom>
              <a:avLst/>
              <a:gdLst/>
              <a:ahLst/>
              <a:cxnLst/>
              <a:rect l="0" t="0" r="0" b="0"/>
              <a:pathLst>
                <a:path w="261058" h="104423">
                  <a:moveTo>
                    <a:pt x="0" y="0"/>
                  </a:moveTo>
                  <a:lnTo>
                    <a:pt x="261058" y="0"/>
                  </a:lnTo>
                  <a:lnTo>
                    <a:pt x="26105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2" name="Rectangle 21">
              <a:extLst>
                <a:ext uri="{FF2B5EF4-FFF2-40B4-BE49-F238E27FC236}">
                  <a16:creationId xmlns:a16="http://schemas.microsoft.com/office/drawing/2014/main" id="{91D4FAE3-9012-1F14-C6FA-D3D7EB8024A2}"/>
                </a:ext>
              </a:extLst>
            </p:cNvPr>
            <p:cNvSpPr/>
            <p:nvPr/>
          </p:nvSpPr>
          <p:spPr>
            <a:xfrm>
              <a:off x="59376" y="527035"/>
              <a:ext cx="18183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mike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3" name="Shape 31592">
              <a:extLst>
                <a:ext uri="{FF2B5EF4-FFF2-40B4-BE49-F238E27FC236}">
                  <a16:creationId xmlns:a16="http://schemas.microsoft.com/office/drawing/2014/main" id="{22445150-9A10-8EC6-03B0-C1540A3841F9}"/>
                </a:ext>
              </a:extLst>
            </p:cNvPr>
            <p:cNvSpPr/>
            <p:nvPr/>
          </p:nvSpPr>
          <p:spPr>
            <a:xfrm>
              <a:off x="261059" y="395505"/>
              <a:ext cx="388620" cy="104423"/>
            </a:xfrm>
            <a:custGeom>
              <a:avLst/>
              <a:gdLst/>
              <a:ahLst/>
              <a:cxnLst/>
              <a:rect l="0" t="0" r="0" b="0"/>
              <a:pathLst>
                <a:path w="388620" h="104423">
                  <a:moveTo>
                    <a:pt x="0" y="0"/>
                  </a:moveTo>
                  <a:lnTo>
                    <a:pt x="388620" y="0"/>
                  </a:lnTo>
                  <a:lnTo>
                    <a:pt x="388620"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24" name="Shape 5630">
              <a:extLst>
                <a:ext uri="{FF2B5EF4-FFF2-40B4-BE49-F238E27FC236}">
                  <a16:creationId xmlns:a16="http://schemas.microsoft.com/office/drawing/2014/main" id="{5549925F-37AE-B362-C933-840E59A912C9}"/>
                </a:ext>
              </a:extLst>
            </p:cNvPr>
            <p:cNvSpPr/>
            <p:nvPr/>
          </p:nvSpPr>
          <p:spPr>
            <a:xfrm>
              <a:off x="261058" y="395504"/>
              <a:ext cx="388619" cy="104423"/>
            </a:xfrm>
            <a:custGeom>
              <a:avLst/>
              <a:gdLst/>
              <a:ahLst/>
              <a:cxnLst/>
              <a:rect l="0" t="0" r="0" b="0"/>
              <a:pathLst>
                <a:path w="388619" h="104423">
                  <a:moveTo>
                    <a:pt x="0" y="0"/>
                  </a:moveTo>
                  <a:lnTo>
                    <a:pt x="388619" y="0"/>
                  </a:lnTo>
                  <a:lnTo>
                    <a:pt x="38861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5" name="Rectangle 24">
              <a:extLst>
                <a:ext uri="{FF2B5EF4-FFF2-40B4-BE49-F238E27FC236}">
                  <a16:creationId xmlns:a16="http://schemas.microsoft.com/office/drawing/2014/main" id="{4C6119E1-4A61-380E-DB8D-F5D7992ED5E3}"/>
                </a:ext>
              </a:extLst>
            </p:cNvPr>
            <p:cNvSpPr/>
            <p:nvPr/>
          </p:nvSpPr>
          <p:spPr>
            <a:xfrm>
              <a:off x="367125" y="422610"/>
              <a:ext cx="22729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baffo</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6" name="Shape 31593">
              <a:extLst>
                <a:ext uri="{FF2B5EF4-FFF2-40B4-BE49-F238E27FC236}">
                  <a16:creationId xmlns:a16="http://schemas.microsoft.com/office/drawing/2014/main" id="{6C2C6E8D-EC84-ED3C-C75B-9EC8B0353059}"/>
                </a:ext>
              </a:extLst>
            </p:cNvPr>
            <p:cNvSpPr/>
            <p:nvPr/>
          </p:nvSpPr>
          <p:spPr>
            <a:xfrm>
              <a:off x="0" y="395505"/>
              <a:ext cx="261058" cy="104423"/>
            </a:xfrm>
            <a:custGeom>
              <a:avLst/>
              <a:gdLst/>
              <a:ahLst/>
              <a:cxnLst/>
              <a:rect l="0" t="0" r="0" b="0"/>
              <a:pathLst>
                <a:path w="261058" h="104423">
                  <a:moveTo>
                    <a:pt x="0" y="0"/>
                  </a:moveTo>
                  <a:lnTo>
                    <a:pt x="261058" y="0"/>
                  </a:lnTo>
                  <a:lnTo>
                    <a:pt x="26105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27" name="Shape 5633">
              <a:extLst>
                <a:ext uri="{FF2B5EF4-FFF2-40B4-BE49-F238E27FC236}">
                  <a16:creationId xmlns:a16="http://schemas.microsoft.com/office/drawing/2014/main" id="{ACBEE464-B672-4CC7-6FE8-4D9D50E7A98B}"/>
                </a:ext>
              </a:extLst>
            </p:cNvPr>
            <p:cNvSpPr/>
            <p:nvPr/>
          </p:nvSpPr>
          <p:spPr>
            <a:xfrm>
              <a:off x="0" y="395504"/>
              <a:ext cx="261058" cy="104423"/>
            </a:xfrm>
            <a:custGeom>
              <a:avLst/>
              <a:gdLst/>
              <a:ahLst/>
              <a:cxnLst/>
              <a:rect l="0" t="0" r="0" b="0"/>
              <a:pathLst>
                <a:path w="261058" h="104423">
                  <a:moveTo>
                    <a:pt x="0" y="0"/>
                  </a:moveTo>
                  <a:lnTo>
                    <a:pt x="261058" y="0"/>
                  </a:lnTo>
                  <a:lnTo>
                    <a:pt x="26105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8" name="Rectangle 27">
              <a:extLst>
                <a:ext uri="{FF2B5EF4-FFF2-40B4-BE49-F238E27FC236}">
                  <a16:creationId xmlns:a16="http://schemas.microsoft.com/office/drawing/2014/main" id="{B69F243D-5FAF-08DC-09BD-A2028A9394FC}"/>
                </a:ext>
              </a:extLst>
            </p:cNvPr>
            <p:cNvSpPr/>
            <p:nvPr/>
          </p:nvSpPr>
          <p:spPr>
            <a:xfrm>
              <a:off x="42286" y="422610"/>
              <a:ext cx="22729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carlo</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9" name="Shape 31594">
              <a:extLst>
                <a:ext uri="{FF2B5EF4-FFF2-40B4-BE49-F238E27FC236}">
                  <a16:creationId xmlns:a16="http://schemas.microsoft.com/office/drawing/2014/main" id="{B713C5FF-3F66-CACE-BE73-7643E95F3A2B}"/>
                </a:ext>
              </a:extLst>
            </p:cNvPr>
            <p:cNvSpPr/>
            <p:nvPr/>
          </p:nvSpPr>
          <p:spPr>
            <a:xfrm>
              <a:off x="649678" y="395505"/>
              <a:ext cx="272478" cy="104423"/>
            </a:xfrm>
            <a:custGeom>
              <a:avLst/>
              <a:gdLst/>
              <a:ahLst/>
              <a:cxnLst/>
              <a:rect l="0" t="0" r="0" b="0"/>
              <a:pathLst>
                <a:path w="272478" h="104423">
                  <a:moveTo>
                    <a:pt x="0" y="0"/>
                  </a:moveTo>
                  <a:lnTo>
                    <a:pt x="272478" y="0"/>
                  </a:lnTo>
                  <a:lnTo>
                    <a:pt x="27247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30" name="Shape 5636">
              <a:extLst>
                <a:ext uri="{FF2B5EF4-FFF2-40B4-BE49-F238E27FC236}">
                  <a16:creationId xmlns:a16="http://schemas.microsoft.com/office/drawing/2014/main" id="{BAF8F99F-DE9F-C076-54A3-285E5402CD22}"/>
                </a:ext>
              </a:extLst>
            </p:cNvPr>
            <p:cNvSpPr/>
            <p:nvPr/>
          </p:nvSpPr>
          <p:spPr>
            <a:xfrm>
              <a:off x="649678" y="395504"/>
              <a:ext cx="272478" cy="104423"/>
            </a:xfrm>
            <a:custGeom>
              <a:avLst/>
              <a:gdLst/>
              <a:ahLst/>
              <a:cxnLst/>
              <a:rect l="0" t="0" r="0" b="0"/>
              <a:pathLst>
                <a:path w="272478" h="104423">
                  <a:moveTo>
                    <a:pt x="0" y="0"/>
                  </a:moveTo>
                  <a:lnTo>
                    <a:pt x="272478" y="0"/>
                  </a:lnTo>
                  <a:lnTo>
                    <a:pt x="27247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31" name="Rectangle 30">
              <a:extLst>
                <a:ext uri="{FF2B5EF4-FFF2-40B4-BE49-F238E27FC236}">
                  <a16:creationId xmlns:a16="http://schemas.microsoft.com/office/drawing/2014/main" id="{BA424A7D-52A6-CA22-EE3A-C598B82A5A32}"/>
                </a:ext>
              </a:extLst>
            </p:cNvPr>
            <p:cNvSpPr/>
            <p:nvPr/>
          </p:nvSpPr>
          <p:spPr>
            <a:xfrm>
              <a:off x="731855" y="422610"/>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123</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2" name="Shape 31595">
              <a:extLst>
                <a:ext uri="{FF2B5EF4-FFF2-40B4-BE49-F238E27FC236}">
                  <a16:creationId xmlns:a16="http://schemas.microsoft.com/office/drawing/2014/main" id="{E620BAB1-317B-46C1-E6CC-2CFD41D84F25}"/>
                </a:ext>
              </a:extLst>
            </p:cNvPr>
            <p:cNvSpPr/>
            <p:nvPr/>
          </p:nvSpPr>
          <p:spPr>
            <a:xfrm>
              <a:off x="0" y="291081"/>
              <a:ext cx="261058" cy="104423"/>
            </a:xfrm>
            <a:custGeom>
              <a:avLst/>
              <a:gdLst/>
              <a:ahLst/>
              <a:cxnLst/>
              <a:rect l="0" t="0" r="0" b="0"/>
              <a:pathLst>
                <a:path w="261058" h="104423">
                  <a:moveTo>
                    <a:pt x="0" y="0"/>
                  </a:moveTo>
                  <a:lnTo>
                    <a:pt x="261058" y="0"/>
                  </a:lnTo>
                  <a:lnTo>
                    <a:pt x="26105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33" name="Shape 5639">
              <a:extLst>
                <a:ext uri="{FF2B5EF4-FFF2-40B4-BE49-F238E27FC236}">
                  <a16:creationId xmlns:a16="http://schemas.microsoft.com/office/drawing/2014/main" id="{5E9C4535-DEFF-5F20-A75B-C6B0F83497B6}"/>
                </a:ext>
              </a:extLst>
            </p:cNvPr>
            <p:cNvSpPr/>
            <p:nvPr/>
          </p:nvSpPr>
          <p:spPr>
            <a:xfrm>
              <a:off x="0" y="291080"/>
              <a:ext cx="261058" cy="104423"/>
            </a:xfrm>
            <a:custGeom>
              <a:avLst/>
              <a:gdLst/>
              <a:ahLst/>
              <a:cxnLst/>
              <a:rect l="0" t="0" r="0" b="0"/>
              <a:pathLst>
                <a:path w="261058" h="104423">
                  <a:moveTo>
                    <a:pt x="0" y="0"/>
                  </a:moveTo>
                  <a:lnTo>
                    <a:pt x="261058" y="0"/>
                  </a:lnTo>
                  <a:lnTo>
                    <a:pt x="26105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34" name="Rectangle 33">
              <a:extLst>
                <a:ext uri="{FF2B5EF4-FFF2-40B4-BE49-F238E27FC236}">
                  <a16:creationId xmlns:a16="http://schemas.microsoft.com/office/drawing/2014/main" id="{8F724866-8FA1-F561-9D03-30FE6D59322D}"/>
                </a:ext>
              </a:extLst>
            </p:cNvPr>
            <p:cNvSpPr/>
            <p:nvPr/>
          </p:nvSpPr>
          <p:spPr>
            <a:xfrm>
              <a:off x="47983" y="318150"/>
              <a:ext cx="212139"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u="sng" kern="100">
                  <a:solidFill>
                    <a:srgbClr val="000000"/>
                  </a:solidFill>
                  <a:effectLst/>
                  <a:uFill>
                    <a:solidFill>
                      <a:srgbClr val="000000"/>
                    </a:solidFill>
                  </a:uFill>
                  <a:latin typeface="Courier New" panose="02070309020205020404" pitchFamily="49" charset="0"/>
                  <a:ea typeface="Courier New" panose="02070309020205020404" pitchFamily="49" charset="0"/>
                  <a:cs typeface="Cambria" panose="02040503050406030204" pitchFamily="18" charset="0"/>
                </a:rPr>
                <a:t>name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5" name="Shape 31596">
              <a:extLst>
                <a:ext uri="{FF2B5EF4-FFF2-40B4-BE49-F238E27FC236}">
                  <a16:creationId xmlns:a16="http://schemas.microsoft.com/office/drawing/2014/main" id="{5D491E72-95A5-0BB4-0C6A-1FB20B9EE05D}"/>
                </a:ext>
              </a:extLst>
            </p:cNvPr>
            <p:cNvSpPr/>
            <p:nvPr/>
          </p:nvSpPr>
          <p:spPr>
            <a:xfrm>
              <a:off x="261059" y="291081"/>
              <a:ext cx="388620" cy="104423"/>
            </a:xfrm>
            <a:custGeom>
              <a:avLst/>
              <a:gdLst/>
              <a:ahLst/>
              <a:cxnLst/>
              <a:rect l="0" t="0" r="0" b="0"/>
              <a:pathLst>
                <a:path w="388620" h="104423">
                  <a:moveTo>
                    <a:pt x="0" y="0"/>
                  </a:moveTo>
                  <a:lnTo>
                    <a:pt x="388620" y="0"/>
                  </a:lnTo>
                  <a:lnTo>
                    <a:pt x="388620" y="104423"/>
                  </a:lnTo>
                  <a:lnTo>
                    <a:pt x="0" y="10442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36" name="Shape 5643">
              <a:extLst>
                <a:ext uri="{FF2B5EF4-FFF2-40B4-BE49-F238E27FC236}">
                  <a16:creationId xmlns:a16="http://schemas.microsoft.com/office/drawing/2014/main" id="{A54BBA09-2D49-04FC-8D41-00DF6D016E84}"/>
                </a:ext>
              </a:extLst>
            </p:cNvPr>
            <p:cNvSpPr/>
            <p:nvPr/>
          </p:nvSpPr>
          <p:spPr>
            <a:xfrm>
              <a:off x="261058" y="291080"/>
              <a:ext cx="388619" cy="104423"/>
            </a:xfrm>
            <a:custGeom>
              <a:avLst/>
              <a:gdLst/>
              <a:ahLst/>
              <a:cxnLst/>
              <a:rect l="0" t="0" r="0" b="0"/>
              <a:pathLst>
                <a:path w="388619" h="104423">
                  <a:moveTo>
                    <a:pt x="0" y="0"/>
                  </a:moveTo>
                  <a:lnTo>
                    <a:pt x="388619" y="0"/>
                  </a:lnTo>
                  <a:lnTo>
                    <a:pt x="38861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37" name="Rectangle 36">
              <a:extLst>
                <a:ext uri="{FF2B5EF4-FFF2-40B4-BE49-F238E27FC236}">
                  <a16:creationId xmlns:a16="http://schemas.microsoft.com/office/drawing/2014/main" id="{A4D42F13-5759-5FE6-2FE3-AA1BFB34FBEA}"/>
                </a:ext>
              </a:extLst>
            </p:cNvPr>
            <p:cNvSpPr/>
            <p:nvPr/>
          </p:nvSpPr>
          <p:spPr>
            <a:xfrm>
              <a:off x="293067" y="318150"/>
              <a:ext cx="424286" cy="88379"/>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nickname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8" name="Shape 31597">
              <a:extLst>
                <a:ext uri="{FF2B5EF4-FFF2-40B4-BE49-F238E27FC236}">
                  <a16:creationId xmlns:a16="http://schemas.microsoft.com/office/drawing/2014/main" id="{21027596-686E-8BE2-45B1-72AD4ECE63E7}"/>
                </a:ext>
              </a:extLst>
            </p:cNvPr>
            <p:cNvSpPr/>
            <p:nvPr/>
          </p:nvSpPr>
          <p:spPr>
            <a:xfrm>
              <a:off x="649678" y="291081"/>
              <a:ext cx="272478" cy="104423"/>
            </a:xfrm>
            <a:custGeom>
              <a:avLst/>
              <a:gdLst/>
              <a:ahLst/>
              <a:cxnLst/>
              <a:rect l="0" t="0" r="0" b="0"/>
              <a:pathLst>
                <a:path w="272478" h="104423">
                  <a:moveTo>
                    <a:pt x="0" y="0"/>
                  </a:moveTo>
                  <a:lnTo>
                    <a:pt x="272478" y="0"/>
                  </a:lnTo>
                  <a:lnTo>
                    <a:pt x="272478"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39" name="Shape 5646">
              <a:extLst>
                <a:ext uri="{FF2B5EF4-FFF2-40B4-BE49-F238E27FC236}">
                  <a16:creationId xmlns:a16="http://schemas.microsoft.com/office/drawing/2014/main" id="{578986BF-C5E2-7F17-1A45-5952EA144D12}"/>
                </a:ext>
              </a:extLst>
            </p:cNvPr>
            <p:cNvSpPr/>
            <p:nvPr/>
          </p:nvSpPr>
          <p:spPr>
            <a:xfrm>
              <a:off x="649678" y="291080"/>
              <a:ext cx="272478" cy="104423"/>
            </a:xfrm>
            <a:custGeom>
              <a:avLst/>
              <a:gdLst/>
              <a:ahLst/>
              <a:cxnLst/>
              <a:rect l="0" t="0" r="0" b="0"/>
              <a:pathLst>
                <a:path w="272478" h="104423">
                  <a:moveTo>
                    <a:pt x="0" y="0"/>
                  </a:moveTo>
                  <a:lnTo>
                    <a:pt x="272478" y="0"/>
                  </a:lnTo>
                  <a:lnTo>
                    <a:pt x="272478"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40" name="Rectangle 39">
              <a:extLst>
                <a:ext uri="{FF2B5EF4-FFF2-40B4-BE49-F238E27FC236}">
                  <a16:creationId xmlns:a16="http://schemas.microsoft.com/office/drawing/2014/main" id="{5F967148-7864-95EC-4AC6-721EB19F6D41}"/>
                </a:ext>
              </a:extLst>
            </p:cNvPr>
            <p:cNvSpPr/>
            <p:nvPr/>
          </p:nvSpPr>
          <p:spPr>
            <a:xfrm>
              <a:off x="683433" y="318150"/>
              <a:ext cx="265176" cy="88379"/>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phone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1" name="Rectangle 40">
              <a:extLst>
                <a:ext uri="{FF2B5EF4-FFF2-40B4-BE49-F238E27FC236}">
                  <a16:creationId xmlns:a16="http://schemas.microsoft.com/office/drawing/2014/main" id="{A2C1DF4E-4816-FB3F-3B1F-9F5566C8E0FD}"/>
                </a:ext>
              </a:extLst>
            </p:cNvPr>
            <p:cNvSpPr/>
            <p:nvPr/>
          </p:nvSpPr>
          <p:spPr>
            <a:xfrm>
              <a:off x="20941" y="212076"/>
              <a:ext cx="363671" cy="101006"/>
            </a:xfrm>
            <a:prstGeom prst="rect">
              <a:avLst/>
            </a:prstGeom>
            <a:ln>
              <a:noFill/>
            </a:ln>
          </p:spPr>
          <p:txBody>
            <a:bodyPr vert="horz" lIns="0" tIns="0" rIns="0" bIns="0" rtlCol="0">
              <a:noAutofit/>
            </a:bodyPr>
            <a:lstStyle/>
            <a:p>
              <a:pPr marL="128905" indent="-6350" algn="l">
                <a:lnSpc>
                  <a:spcPct val="107000"/>
                </a:lnSpc>
                <a:spcAft>
                  <a:spcPts val="800"/>
                </a:spcAft>
              </a:pPr>
              <a:r>
                <a:rPr lang="en-IN" sz="600" b="1" kern="100">
                  <a:solidFill>
                    <a:srgbClr val="FFFFFF"/>
                  </a:solidFill>
                  <a:effectLst/>
                  <a:latin typeface="Courier New" panose="02070309020205020404" pitchFamily="49" charset="0"/>
                  <a:ea typeface="Courier New" panose="02070309020205020404" pitchFamily="49" charset="0"/>
                  <a:cs typeface="Cambria" panose="02040503050406030204" pitchFamily="18" charset="0"/>
                </a:rPr>
                <a:t>person</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2" name="Shape 31598">
              <a:extLst>
                <a:ext uri="{FF2B5EF4-FFF2-40B4-BE49-F238E27FC236}">
                  <a16:creationId xmlns:a16="http://schemas.microsoft.com/office/drawing/2014/main" id="{C2D37CA2-4D32-EB49-2F50-D6E9ADE7988C}"/>
                </a:ext>
              </a:extLst>
            </p:cNvPr>
            <p:cNvSpPr/>
            <p:nvPr/>
          </p:nvSpPr>
          <p:spPr>
            <a:xfrm>
              <a:off x="2471544" y="216655"/>
              <a:ext cx="1494613" cy="71198"/>
            </a:xfrm>
            <a:custGeom>
              <a:avLst/>
              <a:gdLst/>
              <a:ahLst/>
              <a:cxnLst/>
              <a:rect l="0" t="0" r="0" b="0"/>
              <a:pathLst>
                <a:path w="1494613" h="71198">
                  <a:moveTo>
                    <a:pt x="0" y="0"/>
                  </a:moveTo>
                  <a:lnTo>
                    <a:pt x="1494613" y="0"/>
                  </a:lnTo>
                  <a:lnTo>
                    <a:pt x="1494613" y="71198"/>
                  </a:lnTo>
                  <a:lnTo>
                    <a:pt x="0" y="71198"/>
                  </a:lnTo>
                  <a:lnTo>
                    <a:pt x="0" y="0"/>
                  </a:lnTo>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43" name="Shape 5650">
              <a:extLst>
                <a:ext uri="{FF2B5EF4-FFF2-40B4-BE49-F238E27FC236}">
                  <a16:creationId xmlns:a16="http://schemas.microsoft.com/office/drawing/2014/main" id="{94B8F5A9-2F7F-61AC-47F8-58C2660C077C}"/>
                </a:ext>
              </a:extLst>
            </p:cNvPr>
            <p:cNvSpPr/>
            <p:nvPr/>
          </p:nvSpPr>
          <p:spPr>
            <a:xfrm>
              <a:off x="2471543" y="216655"/>
              <a:ext cx="1494613" cy="71198"/>
            </a:xfrm>
            <a:custGeom>
              <a:avLst/>
              <a:gdLst/>
              <a:ahLst/>
              <a:cxnLst/>
              <a:rect l="0" t="0" r="0" b="0"/>
              <a:pathLst>
                <a:path w="1494613" h="71198">
                  <a:moveTo>
                    <a:pt x="0" y="0"/>
                  </a:moveTo>
                  <a:lnTo>
                    <a:pt x="1494613" y="0"/>
                  </a:lnTo>
                  <a:lnTo>
                    <a:pt x="1494613" y="71198"/>
                  </a:lnTo>
                  <a:lnTo>
                    <a:pt x="0" y="71198"/>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44" name="Rectangle 43">
              <a:extLst>
                <a:ext uri="{FF2B5EF4-FFF2-40B4-BE49-F238E27FC236}">
                  <a16:creationId xmlns:a16="http://schemas.microsoft.com/office/drawing/2014/main" id="{43AD9CEB-514A-CA3A-CB0F-13B3931DE318}"/>
                </a:ext>
              </a:extLst>
            </p:cNvPr>
            <p:cNvSpPr/>
            <p:nvPr/>
          </p:nvSpPr>
          <p:spPr>
            <a:xfrm>
              <a:off x="2492484" y="210461"/>
              <a:ext cx="545512" cy="101006"/>
            </a:xfrm>
            <a:prstGeom prst="rect">
              <a:avLst/>
            </a:prstGeom>
            <a:ln>
              <a:noFill/>
            </a:ln>
          </p:spPr>
          <p:txBody>
            <a:bodyPr vert="horz" lIns="0" tIns="0" rIns="0" bIns="0" rtlCol="0">
              <a:noAutofit/>
            </a:bodyPr>
            <a:lstStyle/>
            <a:p>
              <a:pPr marL="128905" indent="-6350" algn="l">
                <a:lnSpc>
                  <a:spcPct val="107000"/>
                </a:lnSpc>
                <a:spcAft>
                  <a:spcPts val="800"/>
                </a:spcAft>
              </a:pPr>
              <a:r>
                <a:rPr lang="en-IN" sz="600" b="1" kern="100">
                  <a:solidFill>
                    <a:srgbClr val="FFFFFF"/>
                  </a:solidFill>
                  <a:effectLst/>
                  <a:latin typeface="Courier New" panose="02070309020205020404" pitchFamily="49" charset="0"/>
                  <a:ea typeface="Courier New" panose="02070309020205020404" pitchFamily="49" charset="0"/>
                  <a:cs typeface="Cambria" panose="02040503050406030204" pitchFamily="18" charset="0"/>
                </a:rPr>
                <a:t>operation</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5" name="Shape 5653">
              <a:extLst>
                <a:ext uri="{FF2B5EF4-FFF2-40B4-BE49-F238E27FC236}">
                  <a16:creationId xmlns:a16="http://schemas.microsoft.com/office/drawing/2014/main" id="{C569AB09-129D-BCAB-0518-5897FF126970}"/>
                </a:ext>
              </a:extLst>
            </p:cNvPr>
            <p:cNvSpPr/>
            <p:nvPr/>
          </p:nvSpPr>
          <p:spPr>
            <a:xfrm>
              <a:off x="2843875" y="393890"/>
              <a:ext cx="322763" cy="104423"/>
            </a:xfrm>
            <a:custGeom>
              <a:avLst/>
              <a:gdLst/>
              <a:ahLst/>
              <a:cxnLst/>
              <a:rect l="0" t="0" r="0" b="0"/>
              <a:pathLst>
                <a:path w="322763" h="104423">
                  <a:moveTo>
                    <a:pt x="0" y="0"/>
                  </a:moveTo>
                  <a:lnTo>
                    <a:pt x="322763" y="0"/>
                  </a:lnTo>
                  <a:lnTo>
                    <a:pt x="32276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46" name="Rectangle 45">
              <a:extLst>
                <a:ext uri="{FF2B5EF4-FFF2-40B4-BE49-F238E27FC236}">
                  <a16:creationId xmlns:a16="http://schemas.microsoft.com/office/drawing/2014/main" id="{E1D73054-76A3-F027-FDC0-F145D8BB9679}"/>
                </a:ext>
              </a:extLst>
            </p:cNvPr>
            <p:cNvSpPr/>
            <p:nvPr/>
          </p:nvSpPr>
          <p:spPr>
            <a:xfrm>
              <a:off x="2968285" y="420996"/>
              <a:ext cx="9091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7" name="Shape 5656">
              <a:extLst>
                <a:ext uri="{FF2B5EF4-FFF2-40B4-BE49-F238E27FC236}">
                  <a16:creationId xmlns:a16="http://schemas.microsoft.com/office/drawing/2014/main" id="{A07D6E1E-42C6-DA23-B4CE-DFFB98C9E98E}"/>
                </a:ext>
              </a:extLst>
            </p:cNvPr>
            <p:cNvSpPr/>
            <p:nvPr/>
          </p:nvSpPr>
          <p:spPr>
            <a:xfrm>
              <a:off x="3538970" y="393890"/>
              <a:ext cx="427186" cy="104423"/>
            </a:xfrm>
            <a:custGeom>
              <a:avLst/>
              <a:gdLst/>
              <a:ahLst/>
              <a:cxnLst/>
              <a:rect l="0" t="0" r="0" b="0"/>
              <a:pathLst>
                <a:path w="427186" h="104423">
                  <a:moveTo>
                    <a:pt x="0" y="0"/>
                  </a:moveTo>
                  <a:lnTo>
                    <a:pt x="427186" y="0"/>
                  </a:lnTo>
                  <a:lnTo>
                    <a:pt x="427186"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48" name="Rectangle 47">
              <a:extLst>
                <a:ext uri="{FF2B5EF4-FFF2-40B4-BE49-F238E27FC236}">
                  <a16:creationId xmlns:a16="http://schemas.microsoft.com/office/drawing/2014/main" id="{6C9C5CCE-ADAD-C794-B6BD-032A6817CB3A}"/>
                </a:ext>
              </a:extLst>
            </p:cNvPr>
            <p:cNvSpPr/>
            <p:nvPr/>
          </p:nvSpPr>
          <p:spPr>
            <a:xfrm>
              <a:off x="3578871" y="420996"/>
              <a:ext cx="454595"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laundromat</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9" name="Shape 31599">
              <a:extLst>
                <a:ext uri="{FF2B5EF4-FFF2-40B4-BE49-F238E27FC236}">
                  <a16:creationId xmlns:a16="http://schemas.microsoft.com/office/drawing/2014/main" id="{B024B26A-1058-1CDC-17BB-F59E04AC2534}"/>
                </a:ext>
              </a:extLst>
            </p:cNvPr>
            <p:cNvSpPr/>
            <p:nvPr/>
          </p:nvSpPr>
          <p:spPr>
            <a:xfrm>
              <a:off x="3538972" y="498313"/>
              <a:ext cx="427186" cy="104423"/>
            </a:xfrm>
            <a:custGeom>
              <a:avLst/>
              <a:gdLst/>
              <a:ahLst/>
              <a:cxnLst/>
              <a:rect l="0" t="0" r="0" b="0"/>
              <a:pathLst>
                <a:path w="427186" h="104423">
                  <a:moveTo>
                    <a:pt x="0" y="0"/>
                  </a:moveTo>
                  <a:lnTo>
                    <a:pt x="427186" y="0"/>
                  </a:lnTo>
                  <a:lnTo>
                    <a:pt x="427186"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50" name="Shape 5659">
              <a:extLst>
                <a:ext uri="{FF2B5EF4-FFF2-40B4-BE49-F238E27FC236}">
                  <a16:creationId xmlns:a16="http://schemas.microsoft.com/office/drawing/2014/main" id="{3B40B798-2E92-8CAB-DBB4-8BAECAD715B8}"/>
                </a:ext>
              </a:extLst>
            </p:cNvPr>
            <p:cNvSpPr/>
            <p:nvPr/>
          </p:nvSpPr>
          <p:spPr>
            <a:xfrm>
              <a:off x="3538970" y="498313"/>
              <a:ext cx="427186" cy="104423"/>
            </a:xfrm>
            <a:custGeom>
              <a:avLst/>
              <a:gdLst/>
              <a:ahLst/>
              <a:cxnLst/>
              <a:rect l="0" t="0" r="0" b="0"/>
              <a:pathLst>
                <a:path w="427186" h="104423">
                  <a:moveTo>
                    <a:pt x="0" y="0"/>
                  </a:moveTo>
                  <a:lnTo>
                    <a:pt x="427186" y="0"/>
                  </a:lnTo>
                  <a:lnTo>
                    <a:pt x="427186"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51" name="Rectangle 50">
              <a:extLst>
                <a:ext uri="{FF2B5EF4-FFF2-40B4-BE49-F238E27FC236}">
                  <a16:creationId xmlns:a16="http://schemas.microsoft.com/office/drawing/2014/main" id="{188BA3FE-063A-2AB1-55E1-5B316F624E40}"/>
                </a:ext>
              </a:extLst>
            </p:cNvPr>
            <p:cNvSpPr/>
            <p:nvPr/>
          </p:nvSpPr>
          <p:spPr>
            <a:xfrm>
              <a:off x="3595961" y="525420"/>
              <a:ext cx="409134"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irish pub</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2" name="Shape 5662">
              <a:extLst>
                <a:ext uri="{FF2B5EF4-FFF2-40B4-BE49-F238E27FC236}">
                  <a16:creationId xmlns:a16="http://schemas.microsoft.com/office/drawing/2014/main" id="{7505DA9B-9044-5B3E-2E5C-440378315595}"/>
                </a:ext>
              </a:extLst>
            </p:cNvPr>
            <p:cNvSpPr/>
            <p:nvPr/>
          </p:nvSpPr>
          <p:spPr>
            <a:xfrm>
              <a:off x="3538970" y="602736"/>
              <a:ext cx="427186" cy="104423"/>
            </a:xfrm>
            <a:custGeom>
              <a:avLst/>
              <a:gdLst/>
              <a:ahLst/>
              <a:cxnLst/>
              <a:rect l="0" t="0" r="0" b="0"/>
              <a:pathLst>
                <a:path w="427186" h="104423">
                  <a:moveTo>
                    <a:pt x="0" y="0"/>
                  </a:moveTo>
                  <a:lnTo>
                    <a:pt x="427186" y="0"/>
                  </a:lnTo>
                  <a:lnTo>
                    <a:pt x="427186"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53" name="Rectangle 52">
              <a:extLst>
                <a:ext uri="{FF2B5EF4-FFF2-40B4-BE49-F238E27FC236}">
                  <a16:creationId xmlns:a16="http://schemas.microsoft.com/office/drawing/2014/main" id="{EED6157C-C246-217D-1D9A-B0CCE83F3E48}"/>
                </a:ext>
              </a:extLst>
            </p:cNvPr>
            <p:cNvSpPr/>
            <p:nvPr/>
          </p:nvSpPr>
          <p:spPr>
            <a:xfrm>
              <a:off x="3595961" y="629842"/>
              <a:ext cx="409134"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irish pub</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4" name="Shape 31600">
              <a:extLst>
                <a:ext uri="{FF2B5EF4-FFF2-40B4-BE49-F238E27FC236}">
                  <a16:creationId xmlns:a16="http://schemas.microsoft.com/office/drawing/2014/main" id="{4D874E69-F6A9-4FE5-526F-4F327E0D1CC9}"/>
                </a:ext>
              </a:extLst>
            </p:cNvPr>
            <p:cNvSpPr/>
            <p:nvPr/>
          </p:nvSpPr>
          <p:spPr>
            <a:xfrm>
              <a:off x="2471544" y="498313"/>
              <a:ext cx="372333" cy="104423"/>
            </a:xfrm>
            <a:custGeom>
              <a:avLst/>
              <a:gdLst/>
              <a:ahLst/>
              <a:cxnLst/>
              <a:rect l="0" t="0" r="0" b="0"/>
              <a:pathLst>
                <a:path w="372333" h="104423">
                  <a:moveTo>
                    <a:pt x="0" y="0"/>
                  </a:moveTo>
                  <a:lnTo>
                    <a:pt x="372333" y="0"/>
                  </a:lnTo>
                  <a:lnTo>
                    <a:pt x="372333"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55" name="Shape 5665">
              <a:extLst>
                <a:ext uri="{FF2B5EF4-FFF2-40B4-BE49-F238E27FC236}">
                  <a16:creationId xmlns:a16="http://schemas.microsoft.com/office/drawing/2014/main" id="{B4926DD9-36E3-9891-43B7-6FBDE6957186}"/>
                </a:ext>
              </a:extLst>
            </p:cNvPr>
            <p:cNvSpPr/>
            <p:nvPr/>
          </p:nvSpPr>
          <p:spPr>
            <a:xfrm>
              <a:off x="2471543" y="498313"/>
              <a:ext cx="372333" cy="104423"/>
            </a:xfrm>
            <a:custGeom>
              <a:avLst/>
              <a:gdLst/>
              <a:ahLst/>
              <a:cxnLst/>
              <a:rect l="0" t="0" r="0" b="0"/>
              <a:pathLst>
                <a:path w="372333" h="104423">
                  <a:moveTo>
                    <a:pt x="0" y="0"/>
                  </a:moveTo>
                  <a:lnTo>
                    <a:pt x="372333" y="0"/>
                  </a:lnTo>
                  <a:lnTo>
                    <a:pt x="37233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56" name="Rectangle 55">
              <a:extLst>
                <a:ext uri="{FF2B5EF4-FFF2-40B4-BE49-F238E27FC236}">
                  <a16:creationId xmlns:a16="http://schemas.microsoft.com/office/drawing/2014/main" id="{16308D6A-BB0D-E889-F6D6-E93287DBAE52}"/>
                </a:ext>
              </a:extLst>
            </p:cNvPr>
            <p:cNvSpPr/>
            <p:nvPr/>
          </p:nvSpPr>
          <p:spPr>
            <a:xfrm>
              <a:off x="2501106" y="525420"/>
              <a:ext cx="409134"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chocolate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7" name="Shape 31601">
              <a:extLst>
                <a:ext uri="{FF2B5EF4-FFF2-40B4-BE49-F238E27FC236}">
                  <a16:creationId xmlns:a16="http://schemas.microsoft.com/office/drawing/2014/main" id="{BA7ED628-A2C3-3416-A460-3979751233A7}"/>
                </a:ext>
              </a:extLst>
            </p:cNvPr>
            <p:cNvSpPr/>
            <p:nvPr/>
          </p:nvSpPr>
          <p:spPr>
            <a:xfrm>
              <a:off x="2471544" y="393890"/>
              <a:ext cx="372333" cy="104423"/>
            </a:xfrm>
            <a:custGeom>
              <a:avLst/>
              <a:gdLst/>
              <a:ahLst/>
              <a:cxnLst/>
              <a:rect l="0" t="0" r="0" b="0"/>
              <a:pathLst>
                <a:path w="372333" h="104423">
                  <a:moveTo>
                    <a:pt x="0" y="0"/>
                  </a:moveTo>
                  <a:lnTo>
                    <a:pt x="372333" y="0"/>
                  </a:lnTo>
                  <a:lnTo>
                    <a:pt x="372333"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58" name="Shape 5668">
              <a:extLst>
                <a:ext uri="{FF2B5EF4-FFF2-40B4-BE49-F238E27FC236}">
                  <a16:creationId xmlns:a16="http://schemas.microsoft.com/office/drawing/2014/main" id="{CC158C3B-CFFB-9945-4FE6-6DAB37F33FC6}"/>
                </a:ext>
              </a:extLst>
            </p:cNvPr>
            <p:cNvSpPr/>
            <p:nvPr/>
          </p:nvSpPr>
          <p:spPr>
            <a:xfrm>
              <a:off x="2471543" y="393890"/>
              <a:ext cx="372333" cy="104423"/>
            </a:xfrm>
            <a:custGeom>
              <a:avLst/>
              <a:gdLst/>
              <a:ahLst/>
              <a:cxnLst/>
              <a:rect l="0" t="0" r="0" b="0"/>
              <a:pathLst>
                <a:path w="372333" h="104423">
                  <a:moveTo>
                    <a:pt x="0" y="0"/>
                  </a:moveTo>
                  <a:lnTo>
                    <a:pt x="372333" y="0"/>
                  </a:lnTo>
                  <a:lnTo>
                    <a:pt x="37233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59" name="Rectangle 58">
              <a:extLst>
                <a:ext uri="{FF2B5EF4-FFF2-40B4-BE49-F238E27FC236}">
                  <a16:creationId xmlns:a16="http://schemas.microsoft.com/office/drawing/2014/main" id="{110D4671-0A70-0B5E-CD64-A7F67D01D7E2}"/>
                </a:ext>
              </a:extLst>
            </p:cNvPr>
            <p:cNvSpPr/>
            <p:nvPr/>
          </p:nvSpPr>
          <p:spPr>
            <a:xfrm>
              <a:off x="2501106" y="420996"/>
              <a:ext cx="409134"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snowflake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0" name="Shape 31602">
              <a:extLst>
                <a:ext uri="{FF2B5EF4-FFF2-40B4-BE49-F238E27FC236}">
                  <a16:creationId xmlns:a16="http://schemas.microsoft.com/office/drawing/2014/main" id="{D74AC30E-9615-5FD3-EB9B-CB2C5C1C12DB}"/>
                </a:ext>
              </a:extLst>
            </p:cNvPr>
            <p:cNvSpPr/>
            <p:nvPr/>
          </p:nvSpPr>
          <p:spPr>
            <a:xfrm>
              <a:off x="3538972" y="289467"/>
              <a:ext cx="427186" cy="104423"/>
            </a:xfrm>
            <a:custGeom>
              <a:avLst/>
              <a:gdLst/>
              <a:ahLst/>
              <a:cxnLst/>
              <a:rect l="0" t="0" r="0" b="0"/>
              <a:pathLst>
                <a:path w="427186" h="104423">
                  <a:moveTo>
                    <a:pt x="0" y="0"/>
                  </a:moveTo>
                  <a:lnTo>
                    <a:pt x="427186" y="0"/>
                  </a:lnTo>
                  <a:lnTo>
                    <a:pt x="427186"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61" name="Shape 5671">
              <a:extLst>
                <a:ext uri="{FF2B5EF4-FFF2-40B4-BE49-F238E27FC236}">
                  <a16:creationId xmlns:a16="http://schemas.microsoft.com/office/drawing/2014/main" id="{BF701E6B-E612-1CD8-29B1-B54B5F8519A3}"/>
                </a:ext>
              </a:extLst>
            </p:cNvPr>
            <p:cNvSpPr/>
            <p:nvPr/>
          </p:nvSpPr>
          <p:spPr>
            <a:xfrm>
              <a:off x="3538970" y="289466"/>
              <a:ext cx="427186" cy="104423"/>
            </a:xfrm>
            <a:custGeom>
              <a:avLst/>
              <a:gdLst/>
              <a:ahLst/>
              <a:cxnLst/>
              <a:rect l="0" t="0" r="0" b="0"/>
              <a:pathLst>
                <a:path w="427186" h="104423">
                  <a:moveTo>
                    <a:pt x="0" y="0"/>
                  </a:moveTo>
                  <a:lnTo>
                    <a:pt x="427186" y="0"/>
                  </a:lnTo>
                  <a:lnTo>
                    <a:pt x="427186"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62" name="Rectangle 61">
              <a:extLst>
                <a:ext uri="{FF2B5EF4-FFF2-40B4-BE49-F238E27FC236}">
                  <a16:creationId xmlns:a16="http://schemas.microsoft.com/office/drawing/2014/main" id="{A9BDE9B2-7397-EB49-0FE0-E2A9F9C2978E}"/>
                </a:ext>
              </a:extLst>
            </p:cNvPr>
            <p:cNvSpPr/>
            <p:nvPr/>
          </p:nvSpPr>
          <p:spPr>
            <a:xfrm>
              <a:off x="3610203" y="316536"/>
              <a:ext cx="371249"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coverup</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3" name="Shape 5674">
              <a:extLst>
                <a:ext uri="{FF2B5EF4-FFF2-40B4-BE49-F238E27FC236}">
                  <a16:creationId xmlns:a16="http://schemas.microsoft.com/office/drawing/2014/main" id="{B4C2F91A-2D2F-5C21-9C91-DD3D9DD21187}"/>
                </a:ext>
              </a:extLst>
            </p:cNvPr>
            <p:cNvSpPr/>
            <p:nvPr/>
          </p:nvSpPr>
          <p:spPr>
            <a:xfrm>
              <a:off x="2471543" y="602736"/>
              <a:ext cx="372333" cy="104423"/>
            </a:xfrm>
            <a:custGeom>
              <a:avLst/>
              <a:gdLst/>
              <a:ahLst/>
              <a:cxnLst/>
              <a:rect l="0" t="0" r="0" b="0"/>
              <a:pathLst>
                <a:path w="372333" h="104423">
                  <a:moveTo>
                    <a:pt x="0" y="0"/>
                  </a:moveTo>
                  <a:lnTo>
                    <a:pt x="372333" y="0"/>
                  </a:lnTo>
                  <a:lnTo>
                    <a:pt x="37233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64" name="Rectangle 63">
              <a:extLst>
                <a:ext uri="{FF2B5EF4-FFF2-40B4-BE49-F238E27FC236}">
                  <a16:creationId xmlns:a16="http://schemas.microsoft.com/office/drawing/2014/main" id="{09EC5CC8-2EF3-2FD4-AF13-AD372A3ED88B}"/>
                </a:ext>
              </a:extLst>
            </p:cNvPr>
            <p:cNvSpPr/>
            <p:nvPr/>
          </p:nvSpPr>
          <p:spPr>
            <a:xfrm>
              <a:off x="2569467" y="629842"/>
              <a:ext cx="22729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caffe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5" name="Shape 31603">
              <a:extLst>
                <a:ext uri="{FF2B5EF4-FFF2-40B4-BE49-F238E27FC236}">
                  <a16:creationId xmlns:a16="http://schemas.microsoft.com/office/drawing/2014/main" id="{FD2C5A12-C60C-8EFE-1887-CC516036D3C1}"/>
                </a:ext>
              </a:extLst>
            </p:cNvPr>
            <p:cNvSpPr/>
            <p:nvPr/>
          </p:nvSpPr>
          <p:spPr>
            <a:xfrm>
              <a:off x="3166639" y="393890"/>
              <a:ext cx="372332" cy="104423"/>
            </a:xfrm>
            <a:custGeom>
              <a:avLst/>
              <a:gdLst/>
              <a:ahLst/>
              <a:cxnLst/>
              <a:rect l="0" t="0" r="0" b="0"/>
              <a:pathLst>
                <a:path w="372332" h="104423">
                  <a:moveTo>
                    <a:pt x="0" y="0"/>
                  </a:moveTo>
                  <a:lnTo>
                    <a:pt x="372332" y="0"/>
                  </a:lnTo>
                  <a:lnTo>
                    <a:pt x="37233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66" name="Shape 5677">
              <a:extLst>
                <a:ext uri="{FF2B5EF4-FFF2-40B4-BE49-F238E27FC236}">
                  <a16:creationId xmlns:a16="http://schemas.microsoft.com/office/drawing/2014/main" id="{FC855C31-5B8E-D4ED-5A19-B8CFE24266A4}"/>
                </a:ext>
              </a:extLst>
            </p:cNvPr>
            <p:cNvSpPr/>
            <p:nvPr/>
          </p:nvSpPr>
          <p:spPr>
            <a:xfrm>
              <a:off x="3166638" y="393890"/>
              <a:ext cx="372332" cy="104423"/>
            </a:xfrm>
            <a:custGeom>
              <a:avLst/>
              <a:gdLst/>
              <a:ahLst/>
              <a:cxnLst/>
              <a:rect l="0" t="0" r="0" b="0"/>
              <a:pathLst>
                <a:path w="372332" h="104423">
                  <a:moveTo>
                    <a:pt x="0" y="0"/>
                  </a:moveTo>
                  <a:lnTo>
                    <a:pt x="372332" y="0"/>
                  </a:lnTo>
                  <a:lnTo>
                    <a:pt x="37233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67" name="Rectangle 66">
              <a:extLst>
                <a:ext uri="{FF2B5EF4-FFF2-40B4-BE49-F238E27FC236}">
                  <a16:creationId xmlns:a16="http://schemas.microsoft.com/office/drawing/2014/main" id="{6455B612-616C-B493-97E5-82A960179A22}"/>
                </a:ext>
              </a:extLst>
            </p:cNvPr>
            <p:cNvSpPr/>
            <p:nvPr/>
          </p:nvSpPr>
          <p:spPr>
            <a:xfrm>
              <a:off x="3281653" y="420996"/>
              <a:ext cx="18183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$10M</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68" name="Shape 31604">
              <a:extLst>
                <a:ext uri="{FF2B5EF4-FFF2-40B4-BE49-F238E27FC236}">
                  <a16:creationId xmlns:a16="http://schemas.microsoft.com/office/drawing/2014/main" id="{78DEF7C3-70F1-0FFF-BF3A-ADA72A5F0DC4}"/>
                </a:ext>
              </a:extLst>
            </p:cNvPr>
            <p:cNvSpPr/>
            <p:nvPr/>
          </p:nvSpPr>
          <p:spPr>
            <a:xfrm>
              <a:off x="3166639" y="289467"/>
              <a:ext cx="372332" cy="104423"/>
            </a:xfrm>
            <a:custGeom>
              <a:avLst/>
              <a:gdLst/>
              <a:ahLst/>
              <a:cxnLst/>
              <a:rect l="0" t="0" r="0" b="0"/>
              <a:pathLst>
                <a:path w="372332" h="104423">
                  <a:moveTo>
                    <a:pt x="0" y="0"/>
                  </a:moveTo>
                  <a:lnTo>
                    <a:pt x="372332" y="0"/>
                  </a:lnTo>
                  <a:lnTo>
                    <a:pt x="37233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69" name="Shape 5680">
              <a:extLst>
                <a:ext uri="{FF2B5EF4-FFF2-40B4-BE49-F238E27FC236}">
                  <a16:creationId xmlns:a16="http://schemas.microsoft.com/office/drawing/2014/main" id="{D5B3C1FD-93D7-0551-DDBA-741CA0E8A6A5}"/>
                </a:ext>
              </a:extLst>
            </p:cNvPr>
            <p:cNvSpPr/>
            <p:nvPr/>
          </p:nvSpPr>
          <p:spPr>
            <a:xfrm>
              <a:off x="3166638" y="289466"/>
              <a:ext cx="372332" cy="104423"/>
            </a:xfrm>
            <a:custGeom>
              <a:avLst/>
              <a:gdLst/>
              <a:ahLst/>
              <a:cxnLst/>
              <a:rect l="0" t="0" r="0" b="0"/>
              <a:pathLst>
                <a:path w="372332" h="104423">
                  <a:moveTo>
                    <a:pt x="0" y="0"/>
                  </a:moveTo>
                  <a:lnTo>
                    <a:pt x="372332" y="0"/>
                  </a:lnTo>
                  <a:lnTo>
                    <a:pt x="37233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70" name="Rectangle 69">
              <a:extLst>
                <a:ext uri="{FF2B5EF4-FFF2-40B4-BE49-F238E27FC236}">
                  <a16:creationId xmlns:a16="http://schemas.microsoft.com/office/drawing/2014/main" id="{9E60F641-D8F6-75CE-8E5B-32CD84C5B214}"/>
                </a:ext>
              </a:extLst>
            </p:cNvPr>
            <p:cNvSpPr/>
            <p:nvPr/>
          </p:nvSpPr>
          <p:spPr>
            <a:xfrm>
              <a:off x="3190505" y="316536"/>
              <a:ext cx="424286"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econ_val</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1" name="Shape 31605">
              <a:extLst>
                <a:ext uri="{FF2B5EF4-FFF2-40B4-BE49-F238E27FC236}">
                  <a16:creationId xmlns:a16="http://schemas.microsoft.com/office/drawing/2014/main" id="{E2D3789A-FEFC-930E-1684-2CC10AD6CBC2}"/>
                </a:ext>
              </a:extLst>
            </p:cNvPr>
            <p:cNvSpPr/>
            <p:nvPr/>
          </p:nvSpPr>
          <p:spPr>
            <a:xfrm>
              <a:off x="2471544" y="289467"/>
              <a:ext cx="372333" cy="104423"/>
            </a:xfrm>
            <a:custGeom>
              <a:avLst/>
              <a:gdLst/>
              <a:ahLst/>
              <a:cxnLst/>
              <a:rect l="0" t="0" r="0" b="0"/>
              <a:pathLst>
                <a:path w="372333" h="104423">
                  <a:moveTo>
                    <a:pt x="0" y="0"/>
                  </a:moveTo>
                  <a:lnTo>
                    <a:pt x="372333" y="0"/>
                  </a:lnTo>
                  <a:lnTo>
                    <a:pt x="372333"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72" name="Shape 5683">
              <a:extLst>
                <a:ext uri="{FF2B5EF4-FFF2-40B4-BE49-F238E27FC236}">
                  <a16:creationId xmlns:a16="http://schemas.microsoft.com/office/drawing/2014/main" id="{31E16AD1-EB7E-24CE-F8DD-65AE01C74C57}"/>
                </a:ext>
              </a:extLst>
            </p:cNvPr>
            <p:cNvSpPr/>
            <p:nvPr/>
          </p:nvSpPr>
          <p:spPr>
            <a:xfrm>
              <a:off x="2471543" y="289466"/>
              <a:ext cx="372333" cy="104423"/>
            </a:xfrm>
            <a:custGeom>
              <a:avLst/>
              <a:gdLst/>
              <a:ahLst/>
              <a:cxnLst/>
              <a:rect l="0" t="0" r="0" b="0"/>
              <a:pathLst>
                <a:path w="372333" h="104423">
                  <a:moveTo>
                    <a:pt x="0" y="0"/>
                  </a:moveTo>
                  <a:lnTo>
                    <a:pt x="372333" y="0"/>
                  </a:lnTo>
                  <a:lnTo>
                    <a:pt x="37233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73" name="Rectangle 72">
              <a:extLst>
                <a:ext uri="{FF2B5EF4-FFF2-40B4-BE49-F238E27FC236}">
                  <a16:creationId xmlns:a16="http://schemas.microsoft.com/office/drawing/2014/main" id="{E2ACA9C4-13AA-5CFD-95F8-B6FC8B741655}"/>
                </a:ext>
              </a:extLst>
            </p:cNvPr>
            <p:cNvSpPr/>
            <p:nvPr/>
          </p:nvSpPr>
          <p:spPr>
            <a:xfrm>
              <a:off x="2555224" y="316536"/>
              <a:ext cx="265176"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u="sng" kern="100">
                  <a:solidFill>
                    <a:srgbClr val="000000"/>
                  </a:solidFill>
                  <a:effectLst/>
                  <a:uFill>
                    <a:solidFill>
                      <a:srgbClr val="000000"/>
                    </a:solidFill>
                  </a:uFill>
                  <a:latin typeface="Courier New" panose="02070309020205020404" pitchFamily="49" charset="0"/>
                  <a:ea typeface="Courier New" panose="02070309020205020404" pitchFamily="49" charset="0"/>
                  <a:cs typeface="Cambria" panose="02040503050406030204" pitchFamily="18" charset="0"/>
                </a:rPr>
                <a:t>title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4" name="Shape 31606">
              <a:extLst>
                <a:ext uri="{FF2B5EF4-FFF2-40B4-BE49-F238E27FC236}">
                  <a16:creationId xmlns:a16="http://schemas.microsoft.com/office/drawing/2014/main" id="{95AEAA5E-921F-B147-A6C0-A0C491EF25B9}"/>
                </a:ext>
              </a:extLst>
            </p:cNvPr>
            <p:cNvSpPr/>
            <p:nvPr/>
          </p:nvSpPr>
          <p:spPr>
            <a:xfrm>
              <a:off x="2843876" y="289467"/>
              <a:ext cx="322763" cy="104423"/>
            </a:xfrm>
            <a:custGeom>
              <a:avLst/>
              <a:gdLst/>
              <a:ahLst/>
              <a:cxnLst/>
              <a:rect l="0" t="0" r="0" b="0"/>
              <a:pathLst>
                <a:path w="322763" h="104423">
                  <a:moveTo>
                    <a:pt x="0" y="0"/>
                  </a:moveTo>
                  <a:lnTo>
                    <a:pt x="322763" y="0"/>
                  </a:lnTo>
                  <a:lnTo>
                    <a:pt x="322763" y="104423"/>
                  </a:lnTo>
                  <a:lnTo>
                    <a:pt x="0" y="10442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75" name="Shape 5687">
              <a:extLst>
                <a:ext uri="{FF2B5EF4-FFF2-40B4-BE49-F238E27FC236}">
                  <a16:creationId xmlns:a16="http://schemas.microsoft.com/office/drawing/2014/main" id="{FD24B213-4250-4577-F4D5-91A826EBF4C4}"/>
                </a:ext>
              </a:extLst>
            </p:cNvPr>
            <p:cNvSpPr/>
            <p:nvPr/>
          </p:nvSpPr>
          <p:spPr>
            <a:xfrm>
              <a:off x="2843875" y="289466"/>
              <a:ext cx="322763" cy="104423"/>
            </a:xfrm>
            <a:custGeom>
              <a:avLst/>
              <a:gdLst/>
              <a:ahLst/>
              <a:cxnLst/>
              <a:rect l="0" t="0" r="0" b="0"/>
              <a:pathLst>
                <a:path w="322763" h="104423">
                  <a:moveTo>
                    <a:pt x="0" y="0"/>
                  </a:moveTo>
                  <a:lnTo>
                    <a:pt x="322763" y="0"/>
                  </a:lnTo>
                  <a:lnTo>
                    <a:pt x="32276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76" name="Rectangle 75">
              <a:extLst>
                <a:ext uri="{FF2B5EF4-FFF2-40B4-BE49-F238E27FC236}">
                  <a16:creationId xmlns:a16="http://schemas.microsoft.com/office/drawing/2014/main" id="{EAB5E2A0-88FA-B11A-BACE-33BDE769C0F4}"/>
                </a:ext>
              </a:extLst>
            </p:cNvPr>
            <p:cNvSpPr/>
            <p:nvPr/>
          </p:nvSpPr>
          <p:spPr>
            <a:xfrm>
              <a:off x="2882834" y="316536"/>
              <a:ext cx="318212"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descr.</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77" name="Shape 31607">
              <a:extLst>
                <a:ext uri="{FF2B5EF4-FFF2-40B4-BE49-F238E27FC236}">
                  <a16:creationId xmlns:a16="http://schemas.microsoft.com/office/drawing/2014/main" id="{665B51C3-2C0B-0B7B-6C58-D968924C4DB6}"/>
                </a:ext>
              </a:extLst>
            </p:cNvPr>
            <p:cNvSpPr/>
            <p:nvPr/>
          </p:nvSpPr>
          <p:spPr>
            <a:xfrm>
              <a:off x="2843876" y="602737"/>
              <a:ext cx="322763" cy="104423"/>
            </a:xfrm>
            <a:custGeom>
              <a:avLst/>
              <a:gdLst/>
              <a:ahLst/>
              <a:cxnLst/>
              <a:rect l="0" t="0" r="0" b="0"/>
              <a:pathLst>
                <a:path w="322763" h="104423">
                  <a:moveTo>
                    <a:pt x="0" y="0"/>
                  </a:moveTo>
                  <a:lnTo>
                    <a:pt x="322763" y="0"/>
                  </a:lnTo>
                  <a:lnTo>
                    <a:pt x="322763"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78" name="Shape 5690">
              <a:extLst>
                <a:ext uri="{FF2B5EF4-FFF2-40B4-BE49-F238E27FC236}">
                  <a16:creationId xmlns:a16="http://schemas.microsoft.com/office/drawing/2014/main" id="{9502D3AE-9948-A453-D7E9-4EEB9F0B795C}"/>
                </a:ext>
              </a:extLst>
            </p:cNvPr>
            <p:cNvSpPr/>
            <p:nvPr/>
          </p:nvSpPr>
          <p:spPr>
            <a:xfrm>
              <a:off x="2843875" y="602736"/>
              <a:ext cx="322763" cy="104423"/>
            </a:xfrm>
            <a:custGeom>
              <a:avLst/>
              <a:gdLst/>
              <a:ahLst/>
              <a:cxnLst/>
              <a:rect l="0" t="0" r="0" b="0"/>
              <a:pathLst>
                <a:path w="322763" h="104423">
                  <a:moveTo>
                    <a:pt x="0" y="0"/>
                  </a:moveTo>
                  <a:lnTo>
                    <a:pt x="322763" y="0"/>
                  </a:lnTo>
                  <a:lnTo>
                    <a:pt x="32276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79" name="Rectangle 78">
              <a:extLst>
                <a:ext uri="{FF2B5EF4-FFF2-40B4-BE49-F238E27FC236}">
                  <a16:creationId xmlns:a16="http://schemas.microsoft.com/office/drawing/2014/main" id="{972E5F48-7B02-9129-68C6-56468545D385}"/>
                </a:ext>
              </a:extLst>
            </p:cNvPr>
            <p:cNvSpPr/>
            <p:nvPr/>
          </p:nvSpPr>
          <p:spPr>
            <a:xfrm>
              <a:off x="2951195" y="629842"/>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0" name="Shape 31608">
              <a:extLst>
                <a:ext uri="{FF2B5EF4-FFF2-40B4-BE49-F238E27FC236}">
                  <a16:creationId xmlns:a16="http://schemas.microsoft.com/office/drawing/2014/main" id="{21807DCB-CE83-43B9-7D9D-5F846CD8686F}"/>
                </a:ext>
              </a:extLst>
            </p:cNvPr>
            <p:cNvSpPr/>
            <p:nvPr/>
          </p:nvSpPr>
          <p:spPr>
            <a:xfrm>
              <a:off x="3166639" y="602737"/>
              <a:ext cx="372332" cy="104423"/>
            </a:xfrm>
            <a:custGeom>
              <a:avLst/>
              <a:gdLst/>
              <a:ahLst/>
              <a:cxnLst/>
              <a:rect l="0" t="0" r="0" b="0"/>
              <a:pathLst>
                <a:path w="372332" h="104423">
                  <a:moveTo>
                    <a:pt x="0" y="0"/>
                  </a:moveTo>
                  <a:lnTo>
                    <a:pt x="372332" y="0"/>
                  </a:lnTo>
                  <a:lnTo>
                    <a:pt x="37233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81" name="Shape 5693">
              <a:extLst>
                <a:ext uri="{FF2B5EF4-FFF2-40B4-BE49-F238E27FC236}">
                  <a16:creationId xmlns:a16="http://schemas.microsoft.com/office/drawing/2014/main" id="{A19E7ACF-DE4C-4DB8-A81B-B4EE30545C61}"/>
                </a:ext>
              </a:extLst>
            </p:cNvPr>
            <p:cNvSpPr/>
            <p:nvPr/>
          </p:nvSpPr>
          <p:spPr>
            <a:xfrm>
              <a:off x="3166638" y="602736"/>
              <a:ext cx="372332" cy="104423"/>
            </a:xfrm>
            <a:custGeom>
              <a:avLst/>
              <a:gdLst/>
              <a:ahLst/>
              <a:cxnLst/>
              <a:rect l="0" t="0" r="0" b="0"/>
              <a:pathLst>
                <a:path w="372332" h="104423">
                  <a:moveTo>
                    <a:pt x="0" y="0"/>
                  </a:moveTo>
                  <a:lnTo>
                    <a:pt x="372332" y="0"/>
                  </a:lnTo>
                  <a:lnTo>
                    <a:pt x="37233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82" name="Rectangle 81">
              <a:extLst>
                <a:ext uri="{FF2B5EF4-FFF2-40B4-BE49-F238E27FC236}">
                  <a16:creationId xmlns:a16="http://schemas.microsoft.com/office/drawing/2014/main" id="{AEC2E378-DBC5-646E-9D85-191A7C572672}"/>
                </a:ext>
              </a:extLst>
            </p:cNvPr>
            <p:cNvSpPr/>
            <p:nvPr/>
          </p:nvSpPr>
          <p:spPr>
            <a:xfrm>
              <a:off x="3298744" y="629842"/>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$2M</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3" name="Shape 31609">
              <a:extLst>
                <a:ext uri="{FF2B5EF4-FFF2-40B4-BE49-F238E27FC236}">
                  <a16:creationId xmlns:a16="http://schemas.microsoft.com/office/drawing/2014/main" id="{55D281B3-77A3-6ABF-57BF-D8AFB0E46EB2}"/>
                </a:ext>
              </a:extLst>
            </p:cNvPr>
            <p:cNvSpPr/>
            <p:nvPr/>
          </p:nvSpPr>
          <p:spPr>
            <a:xfrm>
              <a:off x="2843876" y="498313"/>
              <a:ext cx="322763" cy="104423"/>
            </a:xfrm>
            <a:custGeom>
              <a:avLst/>
              <a:gdLst/>
              <a:ahLst/>
              <a:cxnLst/>
              <a:rect l="0" t="0" r="0" b="0"/>
              <a:pathLst>
                <a:path w="322763" h="104423">
                  <a:moveTo>
                    <a:pt x="0" y="0"/>
                  </a:moveTo>
                  <a:lnTo>
                    <a:pt x="322763" y="0"/>
                  </a:lnTo>
                  <a:lnTo>
                    <a:pt x="322763"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84" name="Shape 5696">
              <a:extLst>
                <a:ext uri="{FF2B5EF4-FFF2-40B4-BE49-F238E27FC236}">
                  <a16:creationId xmlns:a16="http://schemas.microsoft.com/office/drawing/2014/main" id="{B4ADAF6B-FB9A-A802-85A9-582DD4762CA4}"/>
                </a:ext>
              </a:extLst>
            </p:cNvPr>
            <p:cNvSpPr/>
            <p:nvPr/>
          </p:nvSpPr>
          <p:spPr>
            <a:xfrm>
              <a:off x="2843875" y="498313"/>
              <a:ext cx="322763" cy="104423"/>
            </a:xfrm>
            <a:custGeom>
              <a:avLst/>
              <a:gdLst/>
              <a:ahLst/>
              <a:cxnLst/>
              <a:rect l="0" t="0" r="0" b="0"/>
              <a:pathLst>
                <a:path w="322763" h="104423">
                  <a:moveTo>
                    <a:pt x="0" y="0"/>
                  </a:moveTo>
                  <a:lnTo>
                    <a:pt x="322763" y="0"/>
                  </a:lnTo>
                  <a:lnTo>
                    <a:pt x="322763"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85" name="Rectangle 84">
              <a:extLst>
                <a:ext uri="{FF2B5EF4-FFF2-40B4-BE49-F238E27FC236}">
                  <a16:creationId xmlns:a16="http://schemas.microsoft.com/office/drawing/2014/main" id="{3BF5DF6E-7E4F-92DC-F8B0-25A6397FEDD0}"/>
                </a:ext>
              </a:extLst>
            </p:cNvPr>
            <p:cNvSpPr/>
            <p:nvPr/>
          </p:nvSpPr>
          <p:spPr>
            <a:xfrm>
              <a:off x="2951195" y="525420"/>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6" name="Shape 31610">
              <a:extLst>
                <a:ext uri="{FF2B5EF4-FFF2-40B4-BE49-F238E27FC236}">
                  <a16:creationId xmlns:a16="http://schemas.microsoft.com/office/drawing/2014/main" id="{AF875E0A-9F32-EE24-6100-FFAAA8BA3915}"/>
                </a:ext>
              </a:extLst>
            </p:cNvPr>
            <p:cNvSpPr/>
            <p:nvPr/>
          </p:nvSpPr>
          <p:spPr>
            <a:xfrm>
              <a:off x="3166639" y="498313"/>
              <a:ext cx="372332" cy="104423"/>
            </a:xfrm>
            <a:custGeom>
              <a:avLst/>
              <a:gdLst/>
              <a:ahLst/>
              <a:cxnLst/>
              <a:rect l="0" t="0" r="0" b="0"/>
              <a:pathLst>
                <a:path w="372332" h="104423">
                  <a:moveTo>
                    <a:pt x="0" y="0"/>
                  </a:moveTo>
                  <a:lnTo>
                    <a:pt x="372332" y="0"/>
                  </a:lnTo>
                  <a:lnTo>
                    <a:pt x="37233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87" name="Shape 5699">
              <a:extLst>
                <a:ext uri="{FF2B5EF4-FFF2-40B4-BE49-F238E27FC236}">
                  <a16:creationId xmlns:a16="http://schemas.microsoft.com/office/drawing/2014/main" id="{CCE62064-1C78-16DE-01F5-5DC57595834D}"/>
                </a:ext>
              </a:extLst>
            </p:cNvPr>
            <p:cNvSpPr/>
            <p:nvPr/>
          </p:nvSpPr>
          <p:spPr>
            <a:xfrm>
              <a:off x="3166638" y="498313"/>
              <a:ext cx="372332" cy="104423"/>
            </a:xfrm>
            <a:custGeom>
              <a:avLst/>
              <a:gdLst/>
              <a:ahLst/>
              <a:cxnLst/>
              <a:rect l="0" t="0" r="0" b="0"/>
              <a:pathLst>
                <a:path w="372332" h="104423">
                  <a:moveTo>
                    <a:pt x="0" y="0"/>
                  </a:moveTo>
                  <a:lnTo>
                    <a:pt x="372332" y="0"/>
                  </a:lnTo>
                  <a:lnTo>
                    <a:pt x="37233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88" name="Rectangle 87">
              <a:extLst>
                <a:ext uri="{FF2B5EF4-FFF2-40B4-BE49-F238E27FC236}">
                  <a16:creationId xmlns:a16="http://schemas.microsoft.com/office/drawing/2014/main" id="{E93C14E6-02B6-0A86-53A4-BA99DD1F5473}"/>
                </a:ext>
              </a:extLst>
            </p:cNvPr>
            <p:cNvSpPr/>
            <p:nvPr/>
          </p:nvSpPr>
          <p:spPr>
            <a:xfrm>
              <a:off x="3298744" y="525420"/>
              <a:ext cx="136373" cy="75754"/>
            </a:xfrm>
            <a:prstGeom prst="rect">
              <a:avLst/>
            </a:prstGeom>
            <a:ln>
              <a:noFill/>
            </a:ln>
          </p:spPr>
          <p:txBody>
            <a:bodyPr vert="horz" lIns="0" tIns="0" rIns="0" bIns="0" rtlCol="0">
              <a:noAutofit/>
            </a:bodyPr>
            <a:lstStyle/>
            <a:p>
              <a:pPr marL="128905" indent="-6350" algn="l">
                <a:lnSpc>
                  <a:spcPct val="107000"/>
                </a:lnSpc>
                <a:spcAft>
                  <a:spcPts val="800"/>
                </a:spcAft>
              </a:pPr>
              <a:r>
                <a:rPr lang="en-IN" sz="45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$5M</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89" name="Shape 31611">
              <a:extLst>
                <a:ext uri="{FF2B5EF4-FFF2-40B4-BE49-F238E27FC236}">
                  <a16:creationId xmlns:a16="http://schemas.microsoft.com/office/drawing/2014/main" id="{67DC7BF3-445F-A274-1A8F-74FF8366E4B1}"/>
                </a:ext>
              </a:extLst>
            </p:cNvPr>
            <p:cNvSpPr/>
            <p:nvPr/>
          </p:nvSpPr>
          <p:spPr>
            <a:xfrm>
              <a:off x="1127879" y="6194"/>
              <a:ext cx="1130891" cy="71198"/>
            </a:xfrm>
            <a:custGeom>
              <a:avLst/>
              <a:gdLst/>
              <a:ahLst/>
              <a:cxnLst/>
              <a:rect l="0" t="0" r="0" b="0"/>
              <a:pathLst>
                <a:path w="1130891" h="71198">
                  <a:moveTo>
                    <a:pt x="0" y="0"/>
                  </a:moveTo>
                  <a:lnTo>
                    <a:pt x="1130891" y="0"/>
                  </a:lnTo>
                  <a:lnTo>
                    <a:pt x="1130891" y="71198"/>
                  </a:lnTo>
                  <a:lnTo>
                    <a:pt x="0" y="71198"/>
                  </a:lnTo>
                  <a:lnTo>
                    <a:pt x="0" y="0"/>
                  </a:lnTo>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90" name="Shape 5702">
              <a:extLst>
                <a:ext uri="{FF2B5EF4-FFF2-40B4-BE49-F238E27FC236}">
                  <a16:creationId xmlns:a16="http://schemas.microsoft.com/office/drawing/2014/main" id="{F6022952-F7F8-1E53-99B7-FD4F581F1EFF}"/>
                </a:ext>
              </a:extLst>
            </p:cNvPr>
            <p:cNvSpPr/>
            <p:nvPr/>
          </p:nvSpPr>
          <p:spPr>
            <a:xfrm>
              <a:off x="1127878" y="6195"/>
              <a:ext cx="1130891" cy="71198"/>
            </a:xfrm>
            <a:custGeom>
              <a:avLst/>
              <a:gdLst/>
              <a:ahLst/>
              <a:cxnLst/>
              <a:rect l="0" t="0" r="0" b="0"/>
              <a:pathLst>
                <a:path w="1130891" h="71198">
                  <a:moveTo>
                    <a:pt x="0" y="0"/>
                  </a:moveTo>
                  <a:lnTo>
                    <a:pt x="1130891" y="0"/>
                  </a:lnTo>
                  <a:lnTo>
                    <a:pt x="1130891" y="71198"/>
                  </a:lnTo>
                  <a:lnTo>
                    <a:pt x="0" y="71198"/>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91" name="Shape 5704">
              <a:extLst>
                <a:ext uri="{FF2B5EF4-FFF2-40B4-BE49-F238E27FC236}">
                  <a16:creationId xmlns:a16="http://schemas.microsoft.com/office/drawing/2014/main" id="{0EC4094E-0F6D-5D88-EBE3-AEAB8FFAFA70}"/>
                </a:ext>
              </a:extLst>
            </p:cNvPr>
            <p:cNvSpPr/>
            <p:nvPr/>
          </p:nvSpPr>
          <p:spPr>
            <a:xfrm>
              <a:off x="1549160" y="393890"/>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92" name="Rectangle 91">
              <a:extLst>
                <a:ext uri="{FF2B5EF4-FFF2-40B4-BE49-F238E27FC236}">
                  <a16:creationId xmlns:a16="http://schemas.microsoft.com/office/drawing/2014/main" id="{E9DC7100-7128-6492-19B0-B114F36A23E5}"/>
                </a:ext>
              </a:extLst>
            </p:cNvPr>
            <p:cNvSpPr/>
            <p:nvPr/>
          </p:nvSpPr>
          <p:spPr>
            <a:xfrm>
              <a:off x="1590380" y="422163"/>
              <a:ext cx="443229" cy="82067"/>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chocolate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3" name="Shape 31612">
              <a:extLst>
                <a:ext uri="{FF2B5EF4-FFF2-40B4-BE49-F238E27FC236}">
                  <a16:creationId xmlns:a16="http://schemas.microsoft.com/office/drawing/2014/main" id="{F4E7F439-AD99-F8D5-D8B4-F25003CA3490}"/>
                </a:ext>
              </a:extLst>
            </p:cNvPr>
            <p:cNvSpPr/>
            <p:nvPr/>
          </p:nvSpPr>
          <p:spPr>
            <a:xfrm>
              <a:off x="1127879" y="393890"/>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94" name="Shape 5707">
              <a:extLst>
                <a:ext uri="{FF2B5EF4-FFF2-40B4-BE49-F238E27FC236}">
                  <a16:creationId xmlns:a16="http://schemas.microsoft.com/office/drawing/2014/main" id="{E831207A-0E11-7087-6641-B5181820C2A3}"/>
                </a:ext>
              </a:extLst>
            </p:cNvPr>
            <p:cNvSpPr/>
            <p:nvPr/>
          </p:nvSpPr>
          <p:spPr>
            <a:xfrm>
              <a:off x="1127878" y="393890"/>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95" name="Rectangle 94">
              <a:extLst>
                <a:ext uri="{FF2B5EF4-FFF2-40B4-BE49-F238E27FC236}">
                  <a16:creationId xmlns:a16="http://schemas.microsoft.com/office/drawing/2014/main" id="{90EC2BB6-A7BB-54F3-AFD0-F6A3B6AF1089}"/>
                </a:ext>
              </a:extLst>
            </p:cNvPr>
            <p:cNvSpPr/>
            <p:nvPr/>
          </p:nvSpPr>
          <p:spPr>
            <a:xfrm>
              <a:off x="1261669" y="422163"/>
              <a:ext cx="196986" cy="82067"/>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mike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6" name="Shape 5710">
              <a:extLst>
                <a:ext uri="{FF2B5EF4-FFF2-40B4-BE49-F238E27FC236}">
                  <a16:creationId xmlns:a16="http://schemas.microsoft.com/office/drawing/2014/main" id="{37616EBD-B1C9-B141-FC35-A2D90117700D}"/>
                </a:ext>
              </a:extLst>
            </p:cNvPr>
            <p:cNvSpPr/>
            <p:nvPr/>
          </p:nvSpPr>
          <p:spPr>
            <a:xfrm>
              <a:off x="1970441" y="393890"/>
              <a:ext cx="295379" cy="104423"/>
            </a:xfrm>
            <a:custGeom>
              <a:avLst/>
              <a:gdLst/>
              <a:ahLst/>
              <a:cxnLst/>
              <a:rect l="0" t="0" r="0" b="0"/>
              <a:pathLst>
                <a:path w="295379" h="104423">
                  <a:moveTo>
                    <a:pt x="0" y="0"/>
                  </a:moveTo>
                  <a:lnTo>
                    <a:pt x="295379" y="0"/>
                  </a:lnTo>
                  <a:lnTo>
                    <a:pt x="29537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97" name="Rectangle 96">
              <a:extLst>
                <a:ext uri="{FF2B5EF4-FFF2-40B4-BE49-F238E27FC236}">
                  <a16:creationId xmlns:a16="http://schemas.microsoft.com/office/drawing/2014/main" id="{389875FB-2201-F234-8F89-B8C7859311BF}"/>
                </a:ext>
              </a:extLst>
            </p:cNvPr>
            <p:cNvSpPr/>
            <p:nvPr/>
          </p:nvSpPr>
          <p:spPr>
            <a:xfrm>
              <a:off x="2022767" y="422163"/>
              <a:ext cx="246234" cy="82067"/>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chief</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98" name="Shape 31613">
              <a:extLst>
                <a:ext uri="{FF2B5EF4-FFF2-40B4-BE49-F238E27FC236}">
                  <a16:creationId xmlns:a16="http://schemas.microsoft.com/office/drawing/2014/main" id="{CD7E653D-6431-488C-C340-B8F6B27E6794}"/>
                </a:ext>
              </a:extLst>
            </p:cNvPr>
            <p:cNvSpPr/>
            <p:nvPr/>
          </p:nvSpPr>
          <p:spPr>
            <a:xfrm>
              <a:off x="1549161" y="289467"/>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99" name="Shape 5713">
              <a:extLst>
                <a:ext uri="{FF2B5EF4-FFF2-40B4-BE49-F238E27FC236}">
                  <a16:creationId xmlns:a16="http://schemas.microsoft.com/office/drawing/2014/main" id="{0C29C324-52EB-6C07-32CD-FD27559AE4E1}"/>
                </a:ext>
              </a:extLst>
            </p:cNvPr>
            <p:cNvSpPr/>
            <p:nvPr/>
          </p:nvSpPr>
          <p:spPr>
            <a:xfrm>
              <a:off x="1549160" y="289466"/>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00" name="Rectangle 99">
              <a:extLst>
                <a:ext uri="{FF2B5EF4-FFF2-40B4-BE49-F238E27FC236}">
                  <a16:creationId xmlns:a16="http://schemas.microsoft.com/office/drawing/2014/main" id="{1CAE9F8F-A1F2-B6F3-E1B9-2686B81B3BE4}"/>
                </a:ext>
              </a:extLst>
            </p:cNvPr>
            <p:cNvSpPr/>
            <p:nvPr/>
          </p:nvSpPr>
          <p:spPr>
            <a:xfrm>
              <a:off x="1590380" y="317740"/>
              <a:ext cx="443229" cy="82068"/>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snowflake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1" name="Shape 31614">
              <a:extLst>
                <a:ext uri="{FF2B5EF4-FFF2-40B4-BE49-F238E27FC236}">
                  <a16:creationId xmlns:a16="http://schemas.microsoft.com/office/drawing/2014/main" id="{AEA4AB59-9280-8A91-D189-C96162D4C5BF}"/>
                </a:ext>
              </a:extLst>
            </p:cNvPr>
            <p:cNvSpPr/>
            <p:nvPr/>
          </p:nvSpPr>
          <p:spPr>
            <a:xfrm>
              <a:off x="1970442" y="289467"/>
              <a:ext cx="295379" cy="104423"/>
            </a:xfrm>
            <a:custGeom>
              <a:avLst/>
              <a:gdLst/>
              <a:ahLst/>
              <a:cxnLst/>
              <a:rect l="0" t="0" r="0" b="0"/>
              <a:pathLst>
                <a:path w="295379" h="104423">
                  <a:moveTo>
                    <a:pt x="0" y="0"/>
                  </a:moveTo>
                  <a:lnTo>
                    <a:pt x="295379" y="0"/>
                  </a:lnTo>
                  <a:lnTo>
                    <a:pt x="295379"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02" name="Shape 5716">
              <a:extLst>
                <a:ext uri="{FF2B5EF4-FFF2-40B4-BE49-F238E27FC236}">
                  <a16:creationId xmlns:a16="http://schemas.microsoft.com/office/drawing/2014/main" id="{2DA3BAAC-99C7-A744-046B-8E1408514BC1}"/>
                </a:ext>
              </a:extLst>
            </p:cNvPr>
            <p:cNvSpPr/>
            <p:nvPr/>
          </p:nvSpPr>
          <p:spPr>
            <a:xfrm>
              <a:off x="1970441" y="289466"/>
              <a:ext cx="295379" cy="104423"/>
            </a:xfrm>
            <a:custGeom>
              <a:avLst/>
              <a:gdLst/>
              <a:ahLst/>
              <a:cxnLst/>
              <a:rect l="0" t="0" r="0" b="0"/>
              <a:pathLst>
                <a:path w="295379" h="104423">
                  <a:moveTo>
                    <a:pt x="0" y="0"/>
                  </a:moveTo>
                  <a:lnTo>
                    <a:pt x="295379" y="0"/>
                  </a:lnTo>
                  <a:lnTo>
                    <a:pt x="29537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03" name="Rectangle 102">
              <a:extLst>
                <a:ext uri="{FF2B5EF4-FFF2-40B4-BE49-F238E27FC236}">
                  <a16:creationId xmlns:a16="http://schemas.microsoft.com/office/drawing/2014/main" id="{DA3CA6CB-D38F-518B-6A9A-2787AE864681}"/>
                </a:ext>
              </a:extLst>
            </p:cNvPr>
            <p:cNvSpPr/>
            <p:nvPr/>
          </p:nvSpPr>
          <p:spPr>
            <a:xfrm>
              <a:off x="2041282" y="317740"/>
              <a:ext cx="196986" cy="82068"/>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sold</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4" name="Shape 31615">
              <a:extLst>
                <a:ext uri="{FF2B5EF4-FFF2-40B4-BE49-F238E27FC236}">
                  <a16:creationId xmlns:a16="http://schemas.microsoft.com/office/drawing/2014/main" id="{2C1A3338-79FA-3CC3-3EC4-F62F92D55C94}"/>
                </a:ext>
              </a:extLst>
            </p:cNvPr>
            <p:cNvSpPr/>
            <p:nvPr/>
          </p:nvSpPr>
          <p:spPr>
            <a:xfrm>
              <a:off x="1127879" y="289467"/>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05" name="Shape 5719">
              <a:extLst>
                <a:ext uri="{FF2B5EF4-FFF2-40B4-BE49-F238E27FC236}">
                  <a16:creationId xmlns:a16="http://schemas.microsoft.com/office/drawing/2014/main" id="{11AD3D50-0A5A-5184-28B0-64F31E9EF8E3}"/>
                </a:ext>
              </a:extLst>
            </p:cNvPr>
            <p:cNvSpPr/>
            <p:nvPr/>
          </p:nvSpPr>
          <p:spPr>
            <a:xfrm>
              <a:off x="1127878" y="289466"/>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06" name="Rectangle 105">
              <a:extLst>
                <a:ext uri="{FF2B5EF4-FFF2-40B4-BE49-F238E27FC236}">
                  <a16:creationId xmlns:a16="http://schemas.microsoft.com/office/drawing/2014/main" id="{11E1192D-019B-338B-E3C1-6E502412E20E}"/>
                </a:ext>
              </a:extLst>
            </p:cNvPr>
            <p:cNvSpPr/>
            <p:nvPr/>
          </p:nvSpPr>
          <p:spPr>
            <a:xfrm>
              <a:off x="1261669" y="317740"/>
              <a:ext cx="196986" cy="82068"/>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tony</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7" name="Shape 31616">
              <a:extLst>
                <a:ext uri="{FF2B5EF4-FFF2-40B4-BE49-F238E27FC236}">
                  <a16:creationId xmlns:a16="http://schemas.microsoft.com/office/drawing/2014/main" id="{A922D89D-B3D8-5730-68FE-ABC2FCD19487}"/>
                </a:ext>
              </a:extLst>
            </p:cNvPr>
            <p:cNvSpPr/>
            <p:nvPr/>
          </p:nvSpPr>
          <p:spPr>
            <a:xfrm>
              <a:off x="1127879" y="185044"/>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08" name="Shape 5722">
              <a:extLst>
                <a:ext uri="{FF2B5EF4-FFF2-40B4-BE49-F238E27FC236}">
                  <a16:creationId xmlns:a16="http://schemas.microsoft.com/office/drawing/2014/main" id="{40DB5E60-C548-DB91-C07A-844A594BE9C5}"/>
                </a:ext>
              </a:extLst>
            </p:cNvPr>
            <p:cNvSpPr/>
            <p:nvPr/>
          </p:nvSpPr>
          <p:spPr>
            <a:xfrm>
              <a:off x="1127878" y="185043"/>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09" name="Rectangle 108">
              <a:extLst>
                <a:ext uri="{FF2B5EF4-FFF2-40B4-BE49-F238E27FC236}">
                  <a16:creationId xmlns:a16="http://schemas.microsoft.com/office/drawing/2014/main" id="{76185061-51BE-2494-D195-49B5B96566D0}"/>
                </a:ext>
              </a:extLst>
            </p:cNvPr>
            <p:cNvSpPr/>
            <p:nvPr/>
          </p:nvSpPr>
          <p:spPr>
            <a:xfrm>
              <a:off x="1243155" y="213318"/>
              <a:ext cx="246234" cy="82067"/>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carlo</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0" name="Shape 31617">
              <a:extLst>
                <a:ext uri="{FF2B5EF4-FFF2-40B4-BE49-F238E27FC236}">
                  <a16:creationId xmlns:a16="http://schemas.microsoft.com/office/drawing/2014/main" id="{4C7D093B-C6B6-04A6-78B0-4ECB0A664F49}"/>
                </a:ext>
              </a:extLst>
            </p:cNvPr>
            <p:cNvSpPr/>
            <p:nvPr/>
          </p:nvSpPr>
          <p:spPr>
            <a:xfrm>
              <a:off x="1549161" y="185044"/>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11" name="Shape 5725">
              <a:extLst>
                <a:ext uri="{FF2B5EF4-FFF2-40B4-BE49-F238E27FC236}">
                  <a16:creationId xmlns:a16="http://schemas.microsoft.com/office/drawing/2014/main" id="{037D3E87-3643-FAE4-AF4F-558BA5E26969}"/>
                </a:ext>
              </a:extLst>
            </p:cNvPr>
            <p:cNvSpPr/>
            <p:nvPr/>
          </p:nvSpPr>
          <p:spPr>
            <a:xfrm>
              <a:off x="1549160" y="185043"/>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12" name="Rectangle 111">
              <a:extLst>
                <a:ext uri="{FF2B5EF4-FFF2-40B4-BE49-F238E27FC236}">
                  <a16:creationId xmlns:a16="http://schemas.microsoft.com/office/drawing/2014/main" id="{6396B297-8825-F08E-46B5-A56073EE19C6}"/>
                </a:ext>
              </a:extLst>
            </p:cNvPr>
            <p:cNvSpPr/>
            <p:nvPr/>
          </p:nvSpPr>
          <p:spPr>
            <a:xfrm>
              <a:off x="1590380" y="213318"/>
              <a:ext cx="443229" cy="82067"/>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snowflake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3" name="Shape 31618">
              <a:extLst>
                <a:ext uri="{FF2B5EF4-FFF2-40B4-BE49-F238E27FC236}">
                  <a16:creationId xmlns:a16="http://schemas.microsoft.com/office/drawing/2014/main" id="{49367CC2-82B3-61E8-4573-E5F4979BE5C6}"/>
                </a:ext>
              </a:extLst>
            </p:cNvPr>
            <p:cNvSpPr/>
            <p:nvPr/>
          </p:nvSpPr>
          <p:spPr>
            <a:xfrm>
              <a:off x="1970442" y="185044"/>
              <a:ext cx="295379" cy="104423"/>
            </a:xfrm>
            <a:custGeom>
              <a:avLst/>
              <a:gdLst/>
              <a:ahLst/>
              <a:cxnLst/>
              <a:rect l="0" t="0" r="0" b="0"/>
              <a:pathLst>
                <a:path w="295379" h="104423">
                  <a:moveTo>
                    <a:pt x="0" y="0"/>
                  </a:moveTo>
                  <a:lnTo>
                    <a:pt x="295379" y="0"/>
                  </a:lnTo>
                  <a:lnTo>
                    <a:pt x="295379"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14" name="Shape 5728">
              <a:extLst>
                <a:ext uri="{FF2B5EF4-FFF2-40B4-BE49-F238E27FC236}">
                  <a16:creationId xmlns:a16="http://schemas.microsoft.com/office/drawing/2014/main" id="{E6CB033C-388B-668A-9242-55414CE9F8B6}"/>
                </a:ext>
              </a:extLst>
            </p:cNvPr>
            <p:cNvSpPr/>
            <p:nvPr/>
          </p:nvSpPr>
          <p:spPr>
            <a:xfrm>
              <a:off x="1970441" y="185043"/>
              <a:ext cx="295379" cy="104423"/>
            </a:xfrm>
            <a:custGeom>
              <a:avLst/>
              <a:gdLst/>
              <a:ahLst/>
              <a:cxnLst/>
              <a:rect l="0" t="0" r="0" b="0"/>
              <a:pathLst>
                <a:path w="295379" h="104423">
                  <a:moveTo>
                    <a:pt x="0" y="0"/>
                  </a:moveTo>
                  <a:lnTo>
                    <a:pt x="295379" y="0"/>
                  </a:lnTo>
                  <a:lnTo>
                    <a:pt x="29537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15" name="Rectangle 114">
              <a:extLst>
                <a:ext uri="{FF2B5EF4-FFF2-40B4-BE49-F238E27FC236}">
                  <a16:creationId xmlns:a16="http://schemas.microsoft.com/office/drawing/2014/main" id="{70FB2683-2E53-0BE4-0E37-1F02C3E6BDA4}"/>
                </a:ext>
              </a:extLst>
            </p:cNvPr>
            <p:cNvSpPr/>
            <p:nvPr/>
          </p:nvSpPr>
          <p:spPr>
            <a:xfrm>
              <a:off x="2022767" y="213318"/>
              <a:ext cx="246234" cy="82067"/>
            </a:xfrm>
            <a:prstGeom prst="rect">
              <a:avLst/>
            </a:prstGeom>
            <a:ln>
              <a:noFill/>
            </a:ln>
          </p:spPr>
          <p:txBody>
            <a:bodyPr vert="horz" lIns="0" tIns="0" rIns="0" bIns="0" rtlCol="0">
              <a:noAutofit/>
            </a:bodyPr>
            <a:lstStyle/>
            <a:p>
              <a:pPr marL="128905" indent="-6350" algn="l">
                <a:lnSpc>
                  <a:spcPct val="107000"/>
                </a:lnSpc>
                <a:spcAft>
                  <a:spcPts val="800"/>
                </a:spcAft>
              </a:pPr>
              <a:r>
                <a:rPr lang="en-IN" sz="500" i="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chief</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6" name="Shape 31619">
              <a:extLst>
                <a:ext uri="{FF2B5EF4-FFF2-40B4-BE49-F238E27FC236}">
                  <a16:creationId xmlns:a16="http://schemas.microsoft.com/office/drawing/2014/main" id="{6BF4B413-BD61-D3F4-C8E9-877F61358F0D}"/>
                </a:ext>
              </a:extLst>
            </p:cNvPr>
            <p:cNvSpPr/>
            <p:nvPr/>
          </p:nvSpPr>
          <p:spPr>
            <a:xfrm>
              <a:off x="1127879" y="80621"/>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17" name="Rectangle 116">
              <a:extLst>
                <a:ext uri="{FF2B5EF4-FFF2-40B4-BE49-F238E27FC236}">
                  <a16:creationId xmlns:a16="http://schemas.microsoft.com/office/drawing/2014/main" id="{231B2AD0-80E1-E8B7-FC14-6876AAF274C7}"/>
                </a:ext>
              </a:extLst>
            </p:cNvPr>
            <p:cNvSpPr/>
            <p:nvPr/>
          </p:nvSpPr>
          <p:spPr>
            <a:xfrm>
              <a:off x="1315789" y="107690"/>
              <a:ext cx="53028"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_</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8" name="Rectangle 117">
              <a:extLst>
                <a:ext uri="{FF2B5EF4-FFF2-40B4-BE49-F238E27FC236}">
                  <a16:creationId xmlns:a16="http://schemas.microsoft.com/office/drawing/2014/main" id="{B2C1339A-E0FF-B502-DA81-86D04D1975C8}"/>
                </a:ext>
              </a:extLst>
            </p:cNvPr>
            <p:cNvSpPr/>
            <p:nvPr/>
          </p:nvSpPr>
          <p:spPr>
            <a:xfrm>
              <a:off x="1355666" y="107690"/>
              <a:ext cx="212139"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u="sng" kern="100">
                  <a:solidFill>
                    <a:srgbClr val="000000"/>
                  </a:solidFill>
                  <a:effectLst/>
                  <a:uFill>
                    <a:solidFill>
                      <a:srgbClr val="000000"/>
                    </a:solidFill>
                  </a:uFill>
                  <a:latin typeface="Courier New" panose="02070309020205020404" pitchFamily="49" charset="0"/>
                  <a:ea typeface="Courier New" panose="02070309020205020404" pitchFamily="49" charset="0"/>
                  <a:cs typeface="Cambria" panose="02040503050406030204" pitchFamily="18" charset="0"/>
                </a:rPr>
                <a:t>name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19" name="Rectangle 118">
              <a:extLst>
                <a:ext uri="{FF2B5EF4-FFF2-40B4-BE49-F238E27FC236}">
                  <a16:creationId xmlns:a16="http://schemas.microsoft.com/office/drawing/2014/main" id="{58712242-5B1E-FB8E-7B99-ED6965E33C1A}"/>
                </a:ext>
              </a:extLst>
            </p:cNvPr>
            <p:cNvSpPr/>
            <p:nvPr/>
          </p:nvSpPr>
          <p:spPr>
            <a:xfrm>
              <a:off x="1156279" y="107690"/>
              <a:ext cx="212139"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u="sng" kern="100">
                  <a:solidFill>
                    <a:srgbClr val="000000"/>
                  </a:solidFill>
                  <a:effectLst/>
                  <a:uFill>
                    <a:solidFill>
                      <a:srgbClr val="000000"/>
                    </a:solidFill>
                  </a:uFill>
                  <a:latin typeface="Courier New" panose="02070309020205020404" pitchFamily="49" charset="0"/>
                  <a:ea typeface="Courier New" panose="02070309020205020404" pitchFamily="49" charset="0"/>
                  <a:cs typeface="Cambria" panose="02040503050406030204" pitchFamily="18" charset="0"/>
                </a:rPr>
                <a:t>pers</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0" name="Shape 31620">
              <a:extLst>
                <a:ext uri="{FF2B5EF4-FFF2-40B4-BE49-F238E27FC236}">
                  <a16:creationId xmlns:a16="http://schemas.microsoft.com/office/drawing/2014/main" id="{11B6CECA-8B23-6265-5EE5-3400B86C6F6E}"/>
                </a:ext>
              </a:extLst>
            </p:cNvPr>
            <p:cNvSpPr/>
            <p:nvPr/>
          </p:nvSpPr>
          <p:spPr>
            <a:xfrm>
              <a:off x="1549161" y="80621"/>
              <a:ext cx="421282" cy="104423"/>
            </a:xfrm>
            <a:custGeom>
              <a:avLst/>
              <a:gdLst/>
              <a:ahLst/>
              <a:cxnLst/>
              <a:rect l="0" t="0" r="0" b="0"/>
              <a:pathLst>
                <a:path w="421282" h="104423">
                  <a:moveTo>
                    <a:pt x="0" y="0"/>
                  </a:moveTo>
                  <a:lnTo>
                    <a:pt x="421282" y="0"/>
                  </a:lnTo>
                  <a:lnTo>
                    <a:pt x="421282" y="104423"/>
                  </a:lnTo>
                  <a:lnTo>
                    <a:pt x="0" y="10442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121" name="Shape 5736">
              <a:extLst>
                <a:ext uri="{FF2B5EF4-FFF2-40B4-BE49-F238E27FC236}">
                  <a16:creationId xmlns:a16="http://schemas.microsoft.com/office/drawing/2014/main" id="{58A2E453-23DF-3E02-384B-CBA069D09BE8}"/>
                </a:ext>
              </a:extLst>
            </p:cNvPr>
            <p:cNvSpPr/>
            <p:nvPr/>
          </p:nvSpPr>
          <p:spPr>
            <a:xfrm>
              <a:off x="1549160" y="80620"/>
              <a:ext cx="421282" cy="104423"/>
            </a:xfrm>
            <a:custGeom>
              <a:avLst/>
              <a:gdLst/>
              <a:ahLst/>
              <a:cxnLst/>
              <a:rect l="0" t="0" r="0" b="0"/>
              <a:pathLst>
                <a:path w="421282" h="104423">
                  <a:moveTo>
                    <a:pt x="0" y="0"/>
                  </a:moveTo>
                  <a:lnTo>
                    <a:pt x="421282" y="0"/>
                  </a:lnTo>
                  <a:lnTo>
                    <a:pt x="421282"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22" name="Rectangle 121">
              <a:extLst>
                <a:ext uri="{FF2B5EF4-FFF2-40B4-BE49-F238E27FC236}">
                  <a16:creationId xmlns:a16="http://schemas.microsoft.com/office/drawing/2014/main" id="{CD83D3BF-E1AA-2884-9A48-B0FDD3B62EA6}"/>
                </a:ext>
              </a:extLst>
            </p:cNvPr>
            <p:cNvSpPr/>
            <p:nvPr/>
          </p:nvSpPr>
          <p:spPr>
            <a:xfrm>
              <a:off x="1577562" y="107690"/>
              <a:ext cx="477323"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oper_name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3" name="Shape 31621">
              <a:extLst>
                <a:ext uri="{FF2B5EF4-FFF2-40B4-BE49-F238E27FC236}">
                  <a16:creationId xmlns:a16="http://schemas.microsoft.com/office/drawing/2014/main" id="{5E9A9179-368F-317B-3272-298856271162}"/>
                </a:ext>
              </a:extLst>
            </p:cNvPr>
            <p:cNvSpPr/>
            <p:nvPr/>
          </p:nvSpPr>
          <p:spPr>
            <a:xfrm>
              <a:off x="1970442" y="80621"/>
              <a:ext cx="295379" cy="104423"/>
            </a:xfrm>
            <a:custGeom>
              <a:avLst/>
              <a:gdLst/>
              <a:ahLst/>
              <a:cxnLst/>
              <a:rect l="0" t="0" r="0" b="0"/>
              <a:pathLst>
                <a:path w="295379" h="104423">
                  <a:moveTo>
                    <a:pt x="0" y="0"/>
                  </a:moveTo>
                  <a:lnTo>
                    <a:pt x="295379" y="0"/>
                  </a:lnTo>
                  <a:lnTo>
                    <a:pt x="295379" y="104423"/>
                  </a:lnTo>
                  <a:lnTo>
                    <a:pt x="0" y="104423"/>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GB"/>
            </a:p>
          </p:txBody>
        </p:sp>
        <p:sp>
          <p:nvSpPr>
            <p:cNvPr id="124" name="Shape 5739">
              <a:extLst>
                <a:ext uri="{FF2B5EF4-FFF2-40B4-BE49-F238E27FC236}">
                  <a16:creationId xmlns:a16="http://schemas.microsoft.com/office/drawing/2014/main" id="{8F3601F8-2630-4242-EB05-AEF5146BC141}"/>
                </a:ext>
              </a:extLst>
            </p:cNvPr>
            <p:cNvSpPr/>
            <p:nvPr/>
          </p:nvSpPr>
          <p:spPr>
            <a:xfrm>
              <a:off x="1970441" y="80620"/>
              <a:ext cx="295379" cy="104423"/>
            </a:xfrm>
            <a:custGeom>
              <a:avLst/>
              <a:gdLst/>
              <a:ahLst/>
              <a:cxnLst/>
              <a:rect l="0" t="0" r="0" b="0"/>
              <a:pathLst>
                <a:path w="295379" h="104423">
                  <a:moveTo>
                    <a:pt x="0" y="0"/>
                  </a:moveTo>
                  <a:lnTo>
                    <a:pt x="295379" y="0"/>
                  </a:lnTo>
                  <a:lnTo>
                    <a:pt x="295379" y="104423"/>
                  </a:lnTo>
                  <a:lnTo>
                    <a:pt x="0" y="104423"/>
                  </a:lnTo>
                  <a:close/>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25" name="Rectangle 124">
              <a:extLst>
                <a:ext uri="{FF2B5EF4-FFF2-40B4-BE49-F238E27FC236}">
                  <a16:creationId xmlns:a16="http://schemas.microsoft.com/office/drawing/2014/main" id="{0538F79B-EE66-D5FA-1D87-3075BD9ADD65}"/>
                </a:ext>
              </a:extLst>
            </p:cNvPr>
            <p:cNvSpPr/>
            <p:nvPr/>
          </p:nvSpPr>
          <p:spPr>
            <a:xfrm>
              <a:off x="2035585" y="107690"/>
              <a:ext cx="212139" cy="88380"/>
            </a:xfrm>
            <a:prstGeom prst="rect">
              <a:avLst/>
            </a:prstGeom>
            <a:ln>
              <a:noFill/>
            </a:ln>
          </p:spPr>
          <p:txBody>
            <a:bodyPr vert="horz" lIns="0" tIns="0" rIns="0" bIns="0" rtlCol="0">
              <a:noAutofit/>
            </a:bodyPr>
            <a:lstStyle/>
            <a:p>
              <a:pPr marL="128905" indent="-6350" algn="l">
                <a:lnSpc>
                  <a:spcPct val="107000"/>
                </a:lnSpc>
                <a:spcAft>
                  <a:spcPts val="800"/>
                </a:spcAft>
              </a:pPr>
              <a:r>
                <a:rPr lang="en-IN" sz="500" b="1" kern="100">
                  <a:solidFill>
                    <a:srgbClr val="000000"/>
                  </a:solidFill>
                  <a:effectLst/>
                  <a:latin typeface="Courier New" panose="02070309020205020404" pitchFamily="49" charset="0"/>
                  <a:ea typeface="Courier New" panose="02070309020205020404" pitchFamily="49" charset="0"/>
                  <a:cs typeface="Cambria" panose="02040503050406030204" pitchFamily="18" charset="0"/>
                </a:rPr>
                <a:t>rols</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6" name="Rectangle 125">
              <a:extLst>
                <a:ext uri="{FF2B5EF4-FFF2-40B4-BE49-F238E27FC236}">
                  <a16:creationId xmlns:a16="http://schemas.microsoft.com/office/drawing/2014/main" id="{614F8D35-8DE9-4875-0226-67F12E791A0B}"/>
                </a:ext>
              </a:extLst>
            </p:cNvPr>
            <p:cNvSpPr/>
            <p:nvPr/>
          </p:nvSpPr>
          <p:spPr>
            <a:xfrm>
              <a:off x="1148819" y="0"/>
              <a:ext cx="484899" cy="101006"/>
            </a:xfrm>
            <a:prstGeom prst="rect">
              <a:avLst/>
            </a:prstGeom>
            <a:ln>
              <a:noFill/>
            </a:ln>
          </p:spPr>
          <p:txBody>
            <a:bodyPr vert="horz" lIns="0" tIns="0" rIns="0" bIns="0" rtlCol="0">
              <a:noAutofit/>
            </a:bodyPr>
            <a:lstStyle/>
            <a:p>
              <a:pPr marL="128905" indent="-6350" algn="l">
                <a:lnSpc>
                  <a:spcPct val="107000"/>
                </a:lnSpc>
                <a:spcAft>
                  <a:spcPts val="800"/>
                </a:spcAft>
              </a:pPr>
              <a:r>
                <a:rPr lang="en-IN" sz="600" b="1" kern="100">
                  <a:solidFill>
                    <a:srgbClr val="FFFFFF"/>
                  </a:solidFill>
                  <a:effectLst/>
                  <a:latin typeface="Courier New" panose="02070309020205020404" pitchFamily="49" charset="0"/>
                  <a:ea typeface="Courier New" panose="02070309020205020404" pitchFamily="49" charset="0"/>
                  <a:cs typeface="Cambria" panose="02040503050406030204" pitchFamily="18" charset="0"/>
                </a:rPr>
                <a:t>involved</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7" name="Shape 5742">
              <a:extLst>
                <a:ext uri="{FF2B5EF4-FFF2-40B4-BE49-F238E27FC236}">
                  <a16:creationId xmlns:a16="http://schemas.microsoft.com/office/drawing/2014/main" id="{E5A0DB4A-65EB-5974-E0A3-5FE8038837A0}"/>
                </a:ext>
              </a:extLst>
            </p:cNvPr>
            <p:cNvSpPr/>
            <p:nvPr/>
          </p:nvSpPr>
          <p:spPr>
            <a:xfrm>
              <a:off x="306915" y="500199"/>
              <a:ext cx="990264" cy="492714"/>
            </a:xfrm>
            <a:custGeom>
              <a:avLst/>
              <a:gdLst/>
              <a:ahLst/>
              <a:cxnLst/>
              <a:rect l="0" t="0" r="0" b="0"/>
              <a:pathLst>
                <a:path w="990264" h="492714">
                  <a:moveTo>
                    <a:pt x="990264" y="0"/>
                  </a:moveTo>
                  <a:cubicBezTo>
                    <a:pt x="872961" y="153505"/>
                    <a:pt x="810619" y="426242"/>
                    <a:pt x="638320" y="460560"/>
                  </a:cubicBezTo>
                  <a:cubicBezTo>
                    <a:pt x="476890" y="492714"/>
                    <a:pt x="218849" y="315599"/>
                    <a:pt x="0" y="223326"/>
                  </a:cubicBezTo>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28" name="Shape 5743">
              <a:extLst>
                <a:ext uri="{FF2B5EF4-FFF2-40B4-BE49-F238E27FC236}">
                  <a16:creationId xmlns:a16="http://schemas.microsoft.com/office/drawing/2014/main" id="{10EA5415-3F84-754B-260D-715456E09D88}"/>
                </a:ext>
              </a:extLst>
            </p:cNvPr>
            <p:cNvSpPr/>
            <p:nvPr/>
          </p:nvSpPr>
          <p:spPr>
            <a:xfrm>
              <a:off x="271660" y="709470"/>
              <a:ext cx="40545" cy="27288"/>
            </a:xfrm>
            <a:custGeom>
              <a:avLst/>
              <a:gdLst/>
              <a:ahLst/>
              <a:cxnLst/>
              <a:rect l="0" t="0" r="0" b="0"/>
              <a:pathLst>
                <a:path w="40545" h="27288">
                  <a:moveTo>
                    <a:pt x="0" y="0"/>
                  </a:moveTo>
                  <a:lnTo>
                    <a:pt x="40545" y="834"/>
                  </a:lnTo>
                  <a:lnTo>
                    <a:pt x="29999" y="27288"/>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129" name="Shape 5744">
              <a:extLst>
                <a:ext uri="{FF2B5EF4-FFF2-40B4-BE49-F238E27FC236}">
                  <a16:creationId xmlns:a16="http://schemas.microsoft.com/office/drawing/2014/main" id="{F5F83689-F12F-DFD9-CA5D-0B86EFAA867D}"/>
                </a:ext>
              </a:extLst>
            </p:cNvPr>
            <p:cNvSpPr/>
            <p:nvPr/>
          </p:nvSpPr>
          <p:spPr>
            <a:xfrm>
              <a:off x="271659" y="709470"/>
              <a:ext cx="40546" cy="27289"/>
            </a:xfrm>
            <a:custGeom>
              <a:avLst/>
              <a:gdLst/>
              <a:ahLst/>
              <a:cxnLst/>
              <a:rect l="0" t="0" r="0" b="0"/>
              <a:pathLst>
                <a:path w="40546" h="27289">
                  <a:moveTo>
                    <a:pt x="0" y="0"/>
                  </a:moveTo>
                  <a:lnTo>
                    <a:pt x="29999" y="27289"/>
                  </a:lnTo>
                  <a:lnTo>
                    <a:pt x="40546" y="835"/>
                  </a:lnTo>
                  <a:close/>
                </a:path>
              </a:pathLst>
            </a:custGeom>
            <a:ln w="4747" cap="flat">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130" name="Shape 5746">
              <a:extLst>
                <a:ext uri="{FF2B5EF4-FFF2-40B4-BE49-F238E27FC236}">
                  <a16:creationId xmlns:a16="http://schemas.microsoft.com/office/drawing/2014/main" id="{422C6CDF-AF11-B0FF-351A-8207C9D6AF96}"/>
                </a:ext>
              </a:extLst>
            </p:cNvPr>
            <p:cNvSpPr/>
            <p:nvPr/>
          </p:nvSpPr>
          <p:spPr>
            <a:xfrm>
              <a:off x="1816304" y="499951"/>
              <a:ext cx="840651" cy="455042"/>
            </a:xfrm>
            <a:custGeom>
              <a:avLst/>
              <a:gdLst/>
              <a:ahLst/>
              <a:cxnLst/>
              <a:rect l="0" t="0" r="0" b="0"/>
              <a:pathLst>
                <a:path w="840651" h="455042">
                  <a:moveTo>
                    <a:pt x="0" y="0"/>
                  </a:moveTo>
                  <a:cubicBezTo>
                    <a:pt x="148117" y="141158"/>
                    <a:pt x="297449" y="388714"/>
                    <a:pt x="444393" y="423514"/>
                  </a:cubicBezTo>
                  <a:cubicBezTo>
                    <a:pt x="577518" y="455042"/>
                    <a:pt x="708754" y="311965"/>
                    <a:pt x="840651" y="231568"/>
                  </a:cubicBezTo>
                </a:path>
              </a:pathLst>
            </a:custGeom>
            <a:ln w="4747"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31" name="Shape 5747">
              <a:extLst>
                <a:ext uri="{FF2B5EF4-FFF2-40B4-BE49-F238E27FC236}">
                  <a16:creationId xmlns:a16="http://schemas.microsoft.com/office/drawing/2014/main" id="{CCB8B4E9-227C-FCAE-D0F4-1150DFC5B32B}"/>
                </a:ext>
              </a:extLst>
            </p:cNvPr>
            <p:cNvSpPr/>
            <p:nvPr/>
          </p:nvSpPr>
          <p:spPr>
            <a:xfrm>
              <a:off x="2650046" y="713140"/>
              <a:ext cx="40119" cy="30845"/>
            </a:xfrm>
            <a:custGeom>
              <a:avLst/>
              <a:gdLst/>
              <a:ahLst/>
              <a:cxnLst/>
              <a:rect l="0" t="0" r="0" b="0"/>
              <a:pathLst>
                <a:path w="40119" h="30845">
                  <a:moveTo>
                    <a:pt x="40119" y="0"/>
                  </a:moveTo>
                  <a:lnTo>
                    <a:pt x="13789" y="30845"/>
                  </a:lnTo>
                  <a:lnTo>
                    <a:pt x="0" y="5928"/>
                  </a:lnTo>
                  <a:lnTo>
                    <a:pt x="40119"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132" name="Shape 5748">
              <a:extLst>
                <a:ext uri="{FF2B5EF4-FFF2-40B4-BE49-F238E27FC236}">
                  <a16:creationId xmlns:a16="http://schemas.microsoft.com/office/drawing/2014/main" id="{3746D6DF-A81E-EEF2-53F2-9C9DBC2AC8CE}"/>
                </a:ext>
              </a:extLst>
            </p:cNvPr>
            <p:cNvSpPr/>
            <p:nvPr/>
          </p:nvSpPr>
          <p:spPr>
            <a:xfrm>
              <a:off x="2650045" y="713141"/>
              <a:ext cx="40118" cy="30846"/>
            </a:xfrm>
            <a:custGeom>
              <a:avLst/>
              <a:gdLst/>
              <a:ahLst/>
              <a:cxnLst/>
              <a:rect l="0" t="0" r="0" b="0"/>
              <a:pathLst>
                <a:path w="40118" h="30846">
                  <a:moveTo>
                    <a:pt x="40118" y="0"/>
                  </a:moveTo>
                  <a:lnTo>
                    <a:pt x="0" y="5928"/>
                  </a:lnTo>
                  <a:lnTo>
                    <a:pt x="13790" y="30846"/>
                  </a:lnTo>
                  <a:close/>
                </a:path>
              </a:pathLst>
            </a:custGeom>
            <a:ln w="4747" cap="flat">
              <a:miter lim="127000"/>
            </a:ln>
          </p:spPr>
          <p:style>
            <a:lnRef idx="1">
              <a:srgbClr val="000000"/>
            </a:lnRef>
            <a:fillRef idx="0">
              <a:srgbClr val="000000">
                <a:alpha val="0"/>
              </a:srgbClr>
            </a:fillRef>
            <a:effectRef idx="0">
              <a:scrgbClr r="0" g="0" b="0"/>
            </a:effectRef>
            <a:fontRef idx="none"/>
          </p:style>
          <p:txBody>
            <a:bodyPr/>
            <a:lstStyle/>
            <a:p>
              <a:endParaRPr lang="en-GB"/>
            </a:p>
          </p:txBody>
        </p:sp>
      </p:grpSp>
      <p:sp>
        <p:nvSpPr>
          <p:cNvPr id="133" name="TextBox 132">
            <a:extLst>
              <a:ext uri="{FF2B5EF4-FFF2-40B4-BE49-F238E27FC236}">
                <a16:creationId xmlns:a16="http://schemas.microsoft.com/office/drawing/2014/main" id="{634A6765-32A0-B38F-1AAB-FF452A1158ED}"/>
              </a:ext>
            </a:extLst>
          </p:cNvPr>
          <p:cNvSpPr txBox="1"/>
          <p:nvPr/>
        </p:nvSpPr>
        <p:spPr>
          <a:xfrm>
            <a:off x="3482788" y="5580529"/>
            <a:ext cx="4457439" cy="369332"/>
          </a:xfrm>
          <a:prstGeom prst="rect">
            <a:avLst/>
          </a:prstGeom>
          <a:noFill/>
        </p:spPr>
        <p:txBody>
          <a:bodyPr wrap="none" rtlCol="0">
            <a:spAutoFit/>
          </a:bodyPr>
          <a:lstStyle/>
          <a:p>
            <a:r>
              <a:rPr lang="en-US" dirty="0"/>
              <a:t>Simple logical schema for MAFIA database </a:t>
            </a:r>
          </a:p>
        </p:txBody>
      </p:sp>
      <p:sp>
        <p:nvSpPr>
          <p:cNvPr id="134" name="Footer Placeholder 133">
            <a:extLst>
              <a:ext uri="{FF2B5EF4-FFF2-40B4-BE49-F238E27FC236}">
                <a16:creationId xmlns:a16="http://schemas.microsoft.com/office/drawing/2014/main" id="{CEBC9360-239F-E599-A5CC-4B841627D301}"/>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261657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Accessing the Data </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r>
              <a:rPr lang="en-IN" sz="2400" dirty="0">
                <a:solidFill>
                  <a:srgbClr val="000000"/>
                </a:solidFill>
                <a:effectLst/>
                <a:latin typeface="Helvetica" pitchFamily="2" charset="0"/>
              </a:rPr>
              <a:t>The</a:t>
            </a:r>
            <a:r>
              <a:rPr lang="en-IN" sz="2400" dirty="0">
                <a:solidFill>
                  <a:srgbClr val="000000"/>
                </a:solidFill>
                <a:effectLst/>
                <a:latin typeface="Times"/>
              </a:rPr>
              <a:t> </a:t>
            </a:r>
            <a:r>
              <a:rPr lang="en-IN" sz="2400" dirty="0">
                <a:solidFill>
                  <a:srgbClr val="000000"/>
                </a:solidFill>
                <a:effectLst/>
                <a:latin typeface="Helvetica" pitchFamily="2" charset="0"/>
              </a:rPr>
              <a:t>key</a:t>
            </a:r>
            <a:r>
              <a:rPr lang="en-IN" sz="2400" dirty="0">
                <a:solidFill>
                  <a:srgbClr val="000000"/>
                </a:solidFill>
                <a:effectLst/>
                <a:latin typeface="Times"/>
              </a:rPr>
              <a:t> </a:t>
            </a:r>
            <a:r>
              <a:rPr lang="en-IN" sz="2400" dirty="0">
                <a:solidFill>
                  <a:srgbClr val="000000"/>
                </a:solidFill>
                <a:effectLst/>
                <a:latin typeface="Helvetica" pitchFamily="2" charset="0"/>
              </a:rPr>
              <a:t>idea</a:t>
            </a:r>
            <a:r>
              <a:rPr lang="en-IN" sz="2400" dirty="0">
                <a:solidFill>
                  <a:srgbClr val="000000"/>
                </a:solidFill>
                <a:effectLst/>
                <a:latin typeface="Times"/>
              </a:rPr>
              <a:t> </a:t>
            </a:r>
            <a:r>
              <a:rPr lang="en-IN" sz="2400" dirty="0">
                <a:solidFill>
                  <a:srgbClr val="000000"/>
                </a:solidFill>
                <a:effectLst/>
                <a:latin typeface="Helvetica" pitchFamily="2" charset="0"/>
              </a:rPr>
              <a:t>is</a:t>
            </a:r>
            <a:r>
              <a:rPr lang="en-IN" sz="2400" dirty="0">
                <a:solidFill>
                  <a:srgbClr val="000000"/>
                </a:solidFill>
                <a:effectLst/>
                <a:latin typeface="Times"/>
              </a:rPr>
              <a:t> </a:t>
            </a:r>
            <a:r>
              <a:rPr lang="en-IN" sz="2400" dirty="0">
                <a:solidFill>
                  <a:srgbClr val="000000"/>
                </a:solidFill>
                <a:effectLst/>
                <a:latin typeface="Helvetica" pitchFamily="2" charset="0"/>
              </a:rPr>
              <a:t>that</a:t>
            </a:r>
            <a:r>
              <a:rPr lang="en-IN" sz="2400" dirty="0">
                <a:solidFill>
                  <a:srgbClr val="000000"/>
                </a:solidFill>
                <a:effectLst/>
                <a:latin typeface="Times"/>
              </a:rPr>
              <a:t> </a:t>
            </a:r>
            <a:r>
              <a:rPr lang="en-IN" sz="2400" dirty="0">
                <a:solidFill>
                  <a:srgbClr val="000000"/>
                </a:solidFill>
                <a:effectLst/>
                <a:latin typeface="Helvetica" pitchFamily="2" charset="0"/>
              </a:rPr>
              <a:t>you</a:t>
            </a:r>
            <a:r>
              <a:rPr lang="en-IN" sz="2400" dirty="0">
                <a:solidFill>
                  <a:srgbClr val="000000"/>
                </a:solidFill>
                <a:effectLst/>
                <a:latin typeface="Times"/>
              </a:rPr>
              <a:t> </a:t>
            </a:r>
            <a:r>
              <a:rPr lang="en-IN" sz="2400" dirty="0">
                <a:solidFill>
                  <a:srgbClr val="000000"/>
                </a:solidFill>
                <a:effectLst/>
                <a:latin typeface="Helvetica" pitchFamily="2" charset="0"/>
              </a:rPr>
              <a:t>describe</a:t>
            </a:r>
            <a:r>
              <a:rPr lang="en-IN" sz="2400" dirty="0">
                <a:solidFill>
                  <a:srgbClr val="000000"/>
                </a:solidFill>
                <a:effectLst/>
                <a:latin typeface="Times"/>
              </a:rPr>
              <a:t> </a:t>
            </a:r>
            <a:r>
              <a:rPr lang="en-IN" sz="2400" dirty="0">
                <a:solidFill>
                  <a:srgbClr val="000000"/>
                </a:solidFill>
                <a:effectLst/>
                <a:latin typeface="Helvetica" pitchFamily="2" charset="0"/>
              </a:rPr>
              <a:t>“what”</a:t>
            </a:r>
            <a:r>
              <a:rPr lang="en-IN" sz="2400" dirty="0">
                <a:solidFill>
                  <a:srgbClr val="000000"/>
                </a:solidFill>
                <a:effectLst/>
                <a:latin typeface="Times"/>
              </a:rPr>
              <a:t> </a:t>
            </a:r>
            <a:r>
              <a:rPr lang="en-IN" sz="2400" dirty="0">
                <a:solidFill>
                  <a:srgbClr val="000000"/>
                </a:solidFill>
                <a:effectLst/>
                <a:latin typeface="Helvetica" pitchFamily="2" charset="0"/>
              </a:rPr>
              <a:t>you</a:t>
            </a:r>
            <a:r>
              <a:rPr lang="en-IN" sz="2400" dirty="0">
                <a:solidFill>
                  <a:srgbClr val="000000"/>
                </a:solidFill>
                <a:effectLst/>
                <a:latin typeface="Times"/>
              </a:rPr>
              <a:t> </a:t>
            </a:r>
            <a:r>
              <a:rPr lang="en-IN" sz="2400" dirty="0">
                <a:solidFill>
                  <a:srgbClr val="000000"/>
                </a:solidFill>
                <a:effectLst/>
                <a:latin typeface="Helvetica" pitchFamily="2" charset="0"/>
              </a:rPr>
              <a:t>want</a:t>
            </a:r>
            <a:r>
              <a:rPr lang="en-IN" sz="2400" dirty="0">
                <a:solidFill>
                  <a:srgbClr val="000000"/>
                </a:solidFill>
                <a:effectLst/>
                <a:latin typeface="Times"/>
              </a:rPr>
              <a:t> </a:t>
            </a:r>
            <a:r>
              <a:rPr lang="en-IN" sz="2400" dirty="0">
                <a:solidFill>
                  <a:srgbClr val="000000"/>
                </a:solidFill>
                <a:effectLst/>
                <a:latin typeface="Helvetica" pitchFamily="2" charset="0"/>
              </a:rPr>
              <a:t>to</a:t>
            </a:r>
            <a:r>
              <a:rPr lang="en-IN" sz="2400" dirty="0">
                <a:solidFill>
                  <a:srgbClr val="000000"/>
                </a:solidFill>
                <a:effectLst/>
                <a:latin typeface="Times"/>
              </a:rPr>
              <a:t> </a:t>
            </a:r>
            <a:r>
              <a:rPr lang="en-IN" sz="2400" dirty="0">
                <a:solidFill>
                  <a:srgbClr val="000000"/>
                </a:solidFill>
                <a:effectLst/>
                <a:latin typeface="Helvetica" pitchFamily="2" charset="0"/>
              </a:rPr>
              <a:t>access,</a:t>
            </a:r>
            <a:r>
              <a:rPr lang="en-IN" sz="2400" dirty="0">
                <a:solidFill>
                  <a:srgbClr val="000000"/>
                </a:solidFill>
                <a:effectLst/>
                <a:latin typeface="Times"/>
              </a:rPr>
              <a:t> </a:t>
            </a:r>
            <a:r>
              <a:rPr lang="en-IN" sz="2400" dirty="0">
                <a:solidFill>
                  <a:srgbClr val="000000"/>
                </a:solidFill>
                <a:effectLst/>
                <a:latin typeface="Helvetica" pitchFamily="2" charset="0"/>
              </a:rPr>
              <a:t>rather than</a:t>
            </a:r>
            <a:r>
              <a:rPr lang="en-IN" sz="2400" dirty="0">
                <a:solidFill>
                  <a:srgbClr val="000000"/>
                </a:solidFill>
                <a:effectLst/>
                <a:latin typeface="Times"/>
              </a:rPr>
              <a:t> </a:t>
            </a:r>
            <a:r>
              <a:rPr lang="en-IN" sz="2400" dirty="0">
                <a:solidFill>
                  <a:srgbClr val="000000"/>
                </a:solidFill>
                <a:effectLst/>
                <a:latin typeface="Helvetica" pitchFamily="2" charset="0"/>
              </a:rPr>
              <a:t>“how”</a:t>
            </a:r>
            <a:r>
              <a:rPr lang="en-IN" sz="2400" dirty="0">
                <a:solidFill>
                  <a:srgbClr val="000000"/>
                </a:solidFill>
                <a:effectLst/>
                <a:latin typeface="Times"/>
              </a:rPr>
              <a:t> </a:t>
            </a:r>
            <a:r>
              <a:rPr lang="en-IN" sz="2400" dirty="0">
                <a:solidFill>
                  <a:srgbClr val="000000"/>
                </a:solidFill>
                <a:effectLst/>
                <a:latin typeface="Helvetica" pitchFamily="2" charset="0"/>
              </a:rPr>
              <a:t>to</a:t>
            </a:r>
            <a:r>
              <a:rPr lang="en-IN" sz="2400" dirty="0">
                <a:solidFill>
                  <a:srgbClr val="000000"/>
                </a:solidFill>
                <a:effectLst/>
                <a:latin typeface="Times"/>
              </a:rPr>
              <a:t> </a:t>
            </a:r>
            <a:r>
              <a:rPr lang="en-IN" sz="2400" dirty="0">
                <a:solidFill>
                  <a:srgbClr val="000000"/>
                </a:solidFill>
                <a:effectLst/>
                <a:latin typeface="Helvetica" pitchFamily="2" charset="0"/>
              </a:rPr>
              <a:t>access</a:t>
            </a:r>
            <a:r>
              <a:rPr lang="en-IN" sz="2400" dirty="0">
                <a:solidFill>
                  <a:srgbClr val="000000"/>
                </a:solidFill>
                <a:effectLst/>
                <a:latin typeface="Times"/>
              </a:rPr>
              <a:t> </a:t>
            </a:r>
            <a:r>
              <a:rPr lang="en-IN" sz="2400" dirty="0">
                <a:solidFill>
                  <a:srgbClr val="000000"/>
                </a:solidFill>
                <a:effectLst/>
                <a:latin typeface="Helvetica" pitchFamily="2" charset="0"/>
              </a:rPr>
              <a:t>it.</a:t>
            </a:r>
          </a:p>
          <a:p>
            <a:pPr marL="0" marR="113030" indent="0" algn="just" fontAlgn="base">
              <a:lnSpc>
                <a:spcPct val="105000"/>
              </a:lnSpc>
              <a:spcAft>
                <a:spcPts val="1100"/>
              </a:spcAft>
              <a:buClr>
                <a:srgbClr val="000000"/>
              </a:buClr>
              <a:buSzPts val="900"/>
              <a:buNone/>
            </a:pPr>
            <a:r>
              <a:rPr lang="en-IN" sz="1800" b="1" dirty="0" err="1">
                <a:solidFill>
                  <a:srgbClr val="000000"/>
                </a:solidFill>
                <a:latin typeface="Cambria" panose="02040503050406030204" pitchFamily="18" charset="0"/>
              </a:rPr>
              <a:t>Eg.</a:t>
            </a:r>
            <a:endParaRPr lang="en-IN" sz="1800" b="1" dirty="0">
              <a:solidFill>
                <a:srgbClr val="000000"/>
              </a:solidFill>
              <a:latin typeface="Cambria" panose="02040503050406030204" pitchFamily="18" charset="0"/>
            </a:endParaRPr>
          </a:p>
          <a:p>
            <a:pPr marL="0" marR="113030" indent="0" algn="just" fontAlgn="base">
              <a:lnSpc>
                <a:spcPct val="105000"/>
              </a:lnSpc>
              <a:spcAft>
                <a:spcPts val="1100"/>
              </a:spcAft>
              <a:buClr>
                <a:srgbClr val="000000"/>
              </a:buClr>
              <a:buSzPts val="900"/>
              <a:buNone/>
            </a:pPr>
            <a:r>
              <a:rPr lang="en-IN" sz="1800" b="1" dirty="0">
                <a:solidFill>
                  <a:srgbClr val="000000"/>
                </a:solidFill>
                <a:latin typeface="Cambria" panose="02040503050406030204" pitchFamily="18" charset="0"/>
              </a:rPr>
              <a:t>Which operations involve” </a:t>
            </a:r>
            <a:r>
              <a:rPr lang="en-IN" sz="1800" b="1" dirty="0" err="1">
                <a:solidFill>
                  <a:srgbClr val="000000"/>
                </a:solidFill>
                <a:latin typeface="Cambria" panose="02040503050406030204" pitchFamily="18" charset="0"/>
              </a:rPr>
              <a:t>Chota</a:t>
            </a:r>
            <a:r>
              <a:rPr lang="en-IN" sz="1800" b="1" dirty="0">
                <a:solidFill>
                  <a:srgbClr val="000000"/>
                </a:solidFill>
                <a:latin typeface="Cambria" panose="02040503050406030204" pitchFamily="18" charset="0"/>
              </a:rPr>
              <a:t> Rajan”</a:t>
            </a:r>
          </a:p>
          <a:p>
            <a:pPr marL="0" marR="113030" indent="0" algn="just" fontAlgn="base">
              <a:lnSpc>
                <a:spcPct val="105000"/>
              </a:lnSpc>
              <a:spcAft>
                <a:spcPts val="1100"/>
              </a:spcAft>
              <a:buClr>
                <a:srgbClr val="000000"/>
              </a:buClr>
              <a:buSzPts val="900"/>
              <a:buNone/>
            </a:pPr>
            <a:r>
              <a:rPr lang="en-IN" sz="1800" b="1" dirty="0">
                <a:solidFill>
                  <a:srgbClr val="000000"/>
                </a:solidFill>
                <a:latin typeface="Cambria" panose="02040503050406030204" pitchFamily="18" charset="0"/>
              </a:rPr>
              <a:t>	Select </a:t>
            </a:r>
            <a:r>
              <a:rPr lang="en-IN" sz="1800" b="1" dirty="0" err="1">
                <a:solidFill>
                  <a:srgbClr val="000000"/>
                </a:solidFill>
                <a:latin typeface="Cambria" panose="02040503050406030204" pitchFamily="18" charset="0"/>
              </a:rPr>
              <a:t>oper</a:t>
            </a:r>
            <a:r>
              <a:rPr lang="en-IN" sz="1800" b="1" dirty="0">
                <a:solidFill>
                  <a:srgbClr val="000000"/>
                </a:solidFill>
                <a:latin typeface="Cambria" panose="02040503050406030204" pitchFamily="18" charset="0"/>
              </a:rPr>
              <a:t>-name from involved where person =“</a:t>
            </a:r>
            <a:r>
              <a:rPr lang="en-IN" sz="1800" b="1" dirty="0" err="1">
                <a:solidFill>
                  <a:srgbClr val="000000"/>
                </a:solidFill>
                <a:latin typeface="Cambria" panose="02040503050406030204" pitchFamily="18" charset="0"/>
              </a:rPr>
              <a:t>Chota</a:t>
            </a:r>
            <a:r>
              <a:rPr lang="en-IN" sz="1800" b="1" dirty="0">
                <a:solidFill>
                  <a:srgbClr val="000000"/>
                </a:solidFill>
                <a:latin typeface="Cambria" panose="02040503050406030204" pitchFamily="18" charset="0"/>
              </a:rPr>
              <a:t> Rajan”</a:t>
            </a:r>
          </a:p>
          <a:p>
            <a:r>
              <a:rPr lang="en-IN" sz="2400" dirty="0">
                <a:solidFill>
                  <a:srgbClr val="000000"/>
                </a:solidFill>
                <a:latin typeface="Helvetica" pitchFamily="2" charset="0"/>
              </a:rPr>
              <a:t>Now every different access to the data, i.e., every “query” should become different program opening the files, scanning them, reading or writing certain fields, saving the files.</a:t>
            </a:r>
          </a:p>
          <a:p>
            <a:pPr marL="0" marR="113030" indent="0" algn="just" fontAlgn="base">
              <a:lnSpc>
                <a:spcPct val="105000"/>
              </a:lnSpc>
              <a:spcAft>
                <a:spcPts val="1100"/>
              </a:spcAft>
              <a:buClr>
                <a:srgbClr val="000000"/>
              </a:buClr>
              <a:buSzPts val="900"/>
              <a:buNone/>
            </a:pPr>
            <a:endParaRPr lang="en-IN" sz="1800" b="1" dirty="0">
              <a:solidFill>
                <a:srgbClr val="000000"/>
              </a:solidFill>
              <a:latin typeface="Cambria" panose="02040503050406030204" pitchFamily="18" charset="0"/>
            </a:endParaRPr>
          </a:p>
        </p:txBody>
      </p:sp>
      <p:sp>
        <p:nvSpPr>
          <p:cNvPr id="134" name="Footer Placeholder 133">
            <a:extLst>
              <a:ext uri="{FF2B5EF4-FFF2-40B4-BE49-F238E27FC236}">
                <a16:creationId xmlns:a16="http://schemas.microsoft.com/office/drawing/2014/main" id="{D99C852D-36A5-B7A9-37B3-E6BAAD0BED7C}"/>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286603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Introduction to Database </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555805"/>
            <a:ext cx="10688071" cy="4351338"/>
          </a:xfrm>
        </p:spPr>
        <p:txBody>
          <a:bodyPr>
            <a:normAutofit/>
          </a:bodyPr>
          <a:lstStyle/>
          <a:p>
            <a:pPr marL="122555" indent="173355" algn="just">
              <a:lnSpc>
                <a:spcPct val="105000"/>
              </a:lnSpc>
              <a:spcAft>
                <a:spcPts val="475"/>
              </a:spcAft>
            </a:pP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collection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structured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captures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abstract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representation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domain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application.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342900" marR="3810" lvl="0" indent="-342900" algn="just" fontAlgn="base">
              <a:lnSpc>
                <a:spcPct val="110000"/>
              </a:lnSpc>
              <a:spcAft>
                <a:spcPts val="1175"/>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Typically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organized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“records”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(traditionally,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large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numbers,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disk)</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and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relationships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between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records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122555" indent="173355" algn="just">
              <a:lnSpc>
                <a:spcPct val="105000"/>
              </a:lnSpc>
              <a:spcAft>
                <a:spcPts val="1080"/>
              </a:spcAft>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class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about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management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systems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(DBMS)</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systems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creating,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manipulating,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122555" indent="173355" algn="just">
              <a:lnSpc>
                <a:spcPct val="105000"/>
              </a:lnSpc>
              <a:spcAft>
                <a:spcPts val="25"/>
              </a:spcAft>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DBMS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(usually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complex)</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piece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software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sits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front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collection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mediates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applications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guaranteeing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properties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about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2500" dirty="0">
              <a:latin typeface="Bahnschrift Condensed" panose="020B0502040204020203" pitchFamily="34" charset="0"/>
            </a:endParaRPr>
          </a:p>
        </p:txBody>
      </p:sp>
      <p:sp>
        <p:nvSpPr>
          <p:cNvPr id="4" name="Footer Placeholder 3">
            <a:extLst>
              <a:ext uri="{FF2B5EF4-FFF2-40B4-BE49-F238E27FC236}">
                <a16:creationId xmlns:a16="http://schemas.microsoft.com/office/drawing/2014/main" id="{4F726E53-E0CB-1EEE-8EB5-56F727C63E64}"/>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154925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3492-7F48-5707-3B9D-D645BC85DACB}"/>
              </a:ext>
            </a:extLst>
          </p:cNvPr>
          <p:cNvSpPr>
            <a:spLocks noGrp="1"/>
          </p:cNvSpPr>
          <p:nvPr>
            <p:ph type="title"/>
          </p:nvPr>
        </p:nvSpPr>
        <p:spPr/>
        <p:txBody>
          <a:bodyPr/>
          <a:lstStyle/>
          <a:p>
            <a:r>
              <a:rPr lang="en-IN" dirty="0"/>
              <a:t>What is database management system ?</a:t>
            </a:r>
          </a:p>
        </p:txBody>
      </p:sp>
      <p:sp>
        <p:nvSpPr>
          <p:cNvPr id="3" name="Content Placeholder 2">
            <a:extLst>
              <a:ext uri="{FF2B5EF4-FFF2-40B4-BE49-F238E27FC236}">
                <a16:creationId xmlns:a16="http://schemas.microsoft.com/office/drawing/2014/main" id="{AF289BDB-D014-BFD6-EE0B-A103EF6D6A77}"/>
              </a:ext>
            </a:extLst>
          </p:cNvPr>
          <p:cNvSpPr>
            <a:spLocks noGrp="1"/>
          </p:cNvSpPr>
          <p:nvPr>
            <p:ph idx="1"/>
          </p:nvPr>
        </p:nvSpPr>
        <p:spPr/>
        <p:txBody>
          <a:bodyPr/>
          <a:lstStyle/>
          <a:p>
            <a:pPr marL="0" indent="0">
              <a:buNone/>
            </a:pPr>
            <a:endParaRPr lang="en-IN" dirty="0"/>
          </a:p>
        </p:txBody>
      </p:sp>
      <p:sp>
        <p:nvSpPr>
          <p:cNvPr id="4" name="Rectangle 31">
            <a:extLst>
              <a:ext uri="{FF2B5EF4-FFF2-40B4-BE49-F238E27FC236}">
                <a16:creationId xmlns:a16="http://schemas.microsoft.com/office/drawing/2014/main" id="{39B9D25B-8BF5-73A2-CD91-7C67E3E5BA6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3" name="Picture 813">
            <a:extLst>
              <a:ext uri="{FF2B5EF4-FFF2-40B4-BE49-F238E27FC236}">
                <a16:creationId xmlns:a16="http://schemas.microsoft.com/office/drawing/2014/main" id="{F1530EE0-0400-0EB3-A90D-6D3A60F9D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325" y="15646400"/>
            <a:ext cx="14706600" cy="8323263"/>
          </a:xfrm>
          <a:prstGeom prst="rect">
            <a:avLst/>
          </a:prstGeom>
          <a:noFill/>
          <a:extLst>
            <a:ext uri="{909E8E84-426E-40DD-AFC4-6F175D3DCCD1}">
              <a14:hiddenFill xmlns:a14="http://schemas.microsoft.com/office/drawing/2010/main">
                <a:solidFill>
                  <a:srgbClr val="FFFFFF"/>
                </a:solidFill>
              </a14:hiddenFill>
            </a:ext>
          </a:extLst>
        </p:spPr>
      </p:pic>
      <p:pic>
        <p:nvPicPr>
          <p:cNvPr id="815" name="Picture 815">
            <a:extLst>
              <a:ext uri="{FF2B5EF4-FFF2-40B4-BE49-F238E27FC236}">
                <a16:creationId xmlns:a16="http://schemas.microsoft.com/office/drawing/2014/main" id="{711DC003-F33A-815D-1348-5FCA449A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100" y="17264063"/>
            <a:ext cx="11472863" cy="4929187"/>
          </a:xfrm>
          <a:prstGeom prst="rect">
            <a:avLst/>
          </a:prstGeom>
          <a:noFill/>
          <a:extLst>
            <a:ext uri="{909E8E84-426E-40DD-AFC4-6F175D3DCCD1}">
              <a14:hiddenFill xmlns:a14="http://schemas.microsoft.com/office/drawing/2010/main">
                <a:solidFill>
                  <a:srgbClr val="FFFFFF"/>
                </a:solidFill>
              </a14:hiddenFill>
            </a:ext>
          </a:extLst>
        </p:spPr>
      </p:pic>
      <p:pic>
        <p:nvPicPr>
          <p:cNvPr id="817" name="Picture 817">
            <a:extLst>
              <a:ext uri="{FF2B5EF4-FFF2-40B4-BE49-F238E27FC236}">
                <a16:creationId xmlns:a16="http://schemas.microsoft.com/office/drawing/2014/main" id="{057B7DA7-D9A0-1276-2BDE-A279C1507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709650"/>
            <a:ext cx="11474450" cy="4927600"/>
          </a:xfrm>
          <a:prstGeom prst="rect">
            <a:avLst/>
          </a:prstGeom>
          <a:noFill/>
          <a:extLst>
            <a:ext uri="{909E8E84-426E-40DD-AFC4-6F175D3DCCD1}">
              <a14:hiddenFill xmlns:a14="http://schemas.microsoft.com/office/drawing/2010/main">
                <a:solidFill>
                  <a:srgbClr val="FFFFFF"/>
                </a:solidFill>
              </a14:hiddenFill>
            </a:ext>
          </a:extLst>
        </p:spPr>
      </p:pic>
      <p:pic>
        <p:nvPicPr>
          <p:cNvPr id="819" name="Picture 819">
            <a:extLst>
              <a:ext uri="{FF2B5EF4-FFF2-40B4-BE49-F238E27FC236}">
                <a16:creationId xmlns:a16="http://schemas.microsoft.com/office/drawing/2014/main" id="{8DA3CB82-2B51-A27E-02EB-9DD4F4190D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888" y="18637250"/>
            <a:ext cx="11474450" cy="49276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821">
            <a:extLst>
              <a:ext uri="{FF2B5EF4-FFF2-40B4-BE49-F238E27FC236}">
                <a16:creationId xmlns:a16="http://schemas.microsoft.com/office/drawing/2014/main" id="{7169B0C3-1888-40A3-8EDB-A9D2E4DD7302}"/>
              </a:ext>
            </a:extLst>
          </p:cNvPr>
          <p:cNvSpPr>
            <a:spLocks/>
          </p:cNvSpPr>
          <p:nvPr/>
        </p:nvSpPr>
        <p:spPr bwMode="auto">
          <a:xfrm>
            <a:off x="6283325" y="39320788"/>
            <a:ext cx="12928600" cy="6543675"/>
          </a:xfrm>
          <a:custGeom>
            <a:avLst/>
            <a:gdLst>
              <a:gd name="T0" fmla="*/ 0 w 814376"/>
              <a:gd name="T1" fmla="*/ 371050 h 412278"/>
              <a:gd name="T2" fmla="*/ 0 w 814376"/>
              <a:gd name="T3" fmla="*/ 41228 h 412278"/>
              <a:gd name="T4" fmla="*/ 407188 w 814376"/>
              <a:gd name="T5" fmla="*/ 0 h 412278"/>
              <a:gd name="T6" fmla="*/ 814376 w 814376"/>
              <a:gd name="T7" fmla="*/ 41228 h 412278"/>
              <a:gd name="T8" fmla="*/ 814376 w 814376"/>
              <a:gd name="T9" fmla="*/ 371050 h 412278"/>
              <a:gd name="T10" fmla="*/ 407188 w 814376"/>
              <a:gd name="T11" fmla="*/ 412278 h 412278"/>
              <a:gd name="T12" fmla="*/ 0 w 814376"/>
              <a:gd name="T13" fmla="*/ 371050 h 412278"/>
              <a:gd name="T14" fmla="*/ 0 w 814376"/>
              <a:gd name="T15" fmla="*/ 0 h 412278"/>
              <a:gd name="T16" fmla="*/ 814376 w 814376"/>
              <a:gd name="T17" fmla="*/ 412278 h 412278"/>
            </a:gdLst>
            <a:ahLst/>
            <a:cxnLst>
              <a:cxn ang="0">
                <a:pos x="T0" y="T1"/>
              </a:cxn>
              <a:cxn ang="0">
                <a:pos x="T2" y="T3"/>
              </a:cxn>
              <a:cxn ang="0">
                <a:pos x="T4" y="T5"/>
              </a:cxn>
              <a:cxn ang="0">
                <a:pos x="T6" y="T7"/>
              </a:cxn>
              <a:cxn ang="0">
                <a:pos x="T8" y="T9"/>
              </a:cxn>
              <a:cxn ang="0">
                <a:pos x="T10" y="T11"/>
              </a:cxn>
              <a:cxn ang="0">
                <a:pos x="T12" y="T13"/>
              </a:cxn>
            </a:cxnLst>
            <a:rect l="T14" t="T15" r="T16" b="T17"/>
            <a:pathLst>
              <a:path w="814376" h="412278">
                <a:moveTo>
                  <a:pt x="0" y="371050"/>
                </a:moveTo>
                <a:lnTo>
                  <a:pt x="0" y="41228"/>
                </a:lnTo>
                <a:cubicBezTo>
                  <a:pt x="0" y="18470"/>
                  <a:pt x="182420" y="0"/>
                  <a:pt x="407188" y="0"/>
                </a:cubicBezTo>
                <a:cubicBezTo>
                  <a:pt x="631956" y="0"/>
                  <a:pt x="814376" y="18470"/>
                  <a:pt x="814376" y="41228"/>
                </a:cubicBezTo>
                <a:lnTo>
                  <a:pt x="814376" y="371050"/>
                </a:lnTo>
                <a:cubicBezTo>
                  <a:pt x="814376" y="393808"/>
                  <a:pt x="631956" y="412278"/>
                  <a:pt x="407188" y="412278"/>
                </a:cubicBezTo>
                <a:cubicBezTo>
                  <a:pt x="182420" y="412278"/>
                  <a:pt x="0" y="393808"/>
                  <a:pt x="0" y="371050"/>
                </a:cubicBezTo>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hape 822">
            <a:extLst>
              <a:ext uri="{FF2B5EF4-FFF2-40B4-BE49-F238E27FC236}">
                <a16:creationId xmlns:a16="http://schemas.microsoft.com/office/drawing/2014/main" id="{E7668295-9084-F22D-405E-C74C7CF6F595}"/>
              </a:ext>
            </a:extLst>
          </p:cNvPr>
          <p:cNvSpPr>
            <a:spLocks/>
          </p:cNvSpPr>
          <p:nvPr/>
        </p:nvSpPr>
        <p:spPr bwMode="auto">
          <a:xfrm>
            <a:off x="6283325" y="46518513"/>
            <a:ext cx="12928600" cy="654050"/>
          </a:xfrm>
          <a:custGeom>
            <a:avLst/>
            <a:gdLst>
              <a:gd name="T0" fmla="*/ 0 w 814376"/>
              <a:gd name="T1" fmla="*/ 0 h 41228"/>
              <a:gd name="T2" fmla="*/ 0 w 814376"/>
              <a:gd name="T3" fmla="*/ 22758 h 41228"/>
              <a:gd name="T4" fmla="*/ 182420 w 814376"/>
              <a:gd name="T5" fmla="*/ 41228 h 41228"/>
              <a:gd name="T6" fmla="*/ 407188 w 814376"/>
              <a:gd name="T7" fmla="*/ 41228 h 41228"/>
              <a:gd name="T8" fmla="*/ 631956 w 814376"/>
              <a:gd name="T9" fmla="*/ 41228 h 41228"/>
              <a:gd name="T10" fmla="*/ 814376 w 814376"/>
              <a:gd name="T11" fmla="*/ 22758 h 41228"/>
              <a:gd name="T12" fmla="*/ 814376 w 814376"/>
              <a:gd name="T13" fmla="*/ 0 h 41228"/>
              <a:gd name="T14" fmla="*/ 0 w 814376"/>
              <a:gd name="T15" fmla="*/ 0 h 41228"/>
              <a:gd name="T16" fmla="*/ 814376 w 814376"/>
              <a:gd name="T17" fmla="*/ 41228 h 41228"/>
            </a:gdLst>
            <a:ahLst/>
            <a:cxnLst>
              <a:cxn ang="0">
                <a:pos x="T0" y="T1"/>
              </a:cxn>
              <a:cxn ang="0">
                <a:pos x="T2" y="T3"/>
              </a:cxn>
              <a:cxn ang="0">
                <a:pos x="T4" y="T5"/>
              </a:cxn>
              <a:cxn ang="0">
                <a:pos x="T6" y="T7"/>
              </a:cxn>
              <a:cxn ang="0">
                <a:pos x="T8" y="T9"/>
              </a:cxn>
              <a:cxn ang="0">
                <a:pos x="T10" y="T11"/>
              </a:cxn>
              <a:cxn ang="0">
                <a:pos x="T12" y="T13"/>
              </a:cxn>
            </a:cxnLst>
            <a:rect l="T14" t="T15" r="T16" b="T17"/>
            <a:pathLst>
              <a:path w="814376" h="41228">
                <a:moveTo>
                  <a:pt x="0" y="0"/>
                </a:moveTo>
                <a:cubicBezTo>
                  <a:pt x="0" y="22758"/>
                  <a:pt x="182420" y="41228"/>
                  <a:pt x="407188" y="41228"/>
                </a:cubicBezTo>
                <a:cubicBezTo>
                  <a:pt x="631956" y="41228"/>
                  <a:pt x="814376" y="22758"/>
                  <a:pt x="814376" y="0"/>
                </a:cubicBezTo>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823">
            <a:extLst>
              <a:ext uri="{FF2B5EF4-FFF2-40B4-BE49-F238E27FC236}">
                <a16:creationId xmlns:a16="http://schemas.microsoft.com/office/drawing/2014/main" id="{C617469B-BE93-7955-B1BD-074ECE3F2107}"/>
              </a:ext>
            </a:extLst>
          </p:cNvPr>
          <p:cNvSpPr>
            <a:spLocks noChangeArrowheads="1"/>
          </p:cNvSpPr>
          <p:nvPr/>
        </p:nvSpPr>
        <p:spPr bwMode="auto">
          <a:xfrm>
            <a:off x="10748963" y="48993425"/>
            <a:ext cx="5276850"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DB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824">
            <a:extLst>
              <a:ext uri="{FF2B5EF4-FFF2-40B4-BE49-F238E27FC236}">
                <a16:creationId xmlns:a16="http://schemas.microsoft.com/office/drawing/2014/main" id="{BBD227E3-E681-D3E0-A578-A249036BC2EC}"/>
              </a:ext>
            </a:extLst>
          </p:cNvPr>
          <p:cNvSpPr>
            <a:spLocks noChangeArrowheads="1"/>
          </p:cNvSpPr>
          <p:nvPr/>
        </p:nvSpPr>
        <p:spPr bwMode="auto">
          <a:xfrm>
            <a:off x="20277138" y="53136800"/>
            <a:ext cx="23563262"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"a collection of structure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Shape 826">
            <a:extLst>
              <a:ext uri="{FF2B5EF4-FFF2-40B4-BE49-F238E27FC236}">
                <a16:creationId xmlns:a16="http://schemas.microsoft.com/office/drawing/2014/main" id="{1343500A-5760-B8CD-82A7-405660E6D0D8}"/>
              </a:ext>
            </a:extLst>
          </p:cNvPr>
          <p:cNvSpPr>
            <a:spLocks/>
          </p:cNvSpPr>
          <p:nvPr/>
        </p:nvSpPr>
        <p:spPr bwMode="auto">
          <a:xfrm>
            <a:off x="7658100" y="45077063"/>
            <a:ext cx="9694863" cy="3151187"/>
          </a:xfrm>
          <a:custGeom>
            <a:avLst/>
            <a:gdLst>
              <a:gd name="T0" fmla="*/ 0 w 610782"/>
              <a:gd name="T1" fmla="*/ 0 h 198504"/>
              <a:gd name="T2" fmla="*/ 610782 w 610782"/>
              <a:gd name="T3" fmla="*/ 0 h 198504"/>
              <a:gd name="T4" fmla="*/ 610782 w 610782"/>
              <a:gd name="T5" fmla="*/ 198504 h 198504"/>
              <a:gd name="T6" fmla="*/ 0 w 610782"/>
              <a:gd name="T7" fmla="*/ 198504 h 198504"/>
              <a:gd name="T8" fmla="*/ 0 w 610782"/>
              <a:gd name="T9" fmla="*/ 0 h 198504"/>
              <a:gd name="T10" fmla="*/ 0 w 610782"/>
              <a:gd name="T11" fmla="*/ 0 h 198504"/>
              <a:gd name="T12" fmla="*/ 610782 w 610782"/>
              <a:gd name="T13" fmla="*/ 198504 h 198504"/>
            </a:gdLst>
            <a:ahLst/>
            <a:cxnLst>
              <a:cxn ang="0">
                <a:pos x="T0" y="T1"/>
              </a:cxn>
              <a:cxn ang="0">
                <a:pos x="T2" y="T3"/>
              </a:cxn>
              <a:cxn ang="0">
                <a:pos x="T4" y="T5"/>
              </a:cxn>
              <a:cxn ang="0">
                <a:pos x="T6" y="T7"/>
              </a:cxn>
              <a:cxn ang="0">
                <a:pos x="T8" y="T9"/>
              </a:cxn>
            </a:cxnLst>
            <a:rect l="T10" t="T11" r="T12" b="T13"/>
            <a:pathLst>
              <a:path w="610782" h="198504">
                <a:moveTo>
                  <a:pt x="0" y="0"/>
                </a:moveTo>
                <a:lnTo>
                  <a:pt x="610782" y="0"/>
                </a:lnTo>
                <a:lnTo>
                  <a:pt x="610782" y="198504"/>
                </a:lnTo>
                <a:lnTo>
                  <a:pt x="0" y="198504"/>
                </a:lnTo>
                <a:lnTo>
                  <a:pt x="0" y="0"/>
                </a:lnTo>
                <a:close/>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27">
            <a:extLst>
              <a:ext uri="{FF2B5EF4-FFF2-40B4-BE49-F238E27FC236}">
                <a16:creationId xmlns:a16="http://schemas.microsoft.com/office/drawing/2014/main" id="{26316257-E322-2DAA-41FD-BACD2183B613}"/>
              </a:ext>
            </a:extLst>
          </p:cNvPr>
          <p:cNvSpPr>
            <a:spLocks noChangeArrowheads="1"/>
          </p:cNvSpPr>
          <p:nvPr/>
        </p:nvSpPr>
        <p:spPr bwMode="auto">
          <a:xfrm>
            <a:off x="8447088" y="48679100"/>
            <a:ext cx="10758487"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DBMS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28">
            <a:extLst>
              <a:ext uri="{FF2B5EF4-FFF2-40B4-BE49-F238E27FC236}">
                <a16:creationId xmlns:a16="http://schemas.microsoft.com/office/drawing/2014/main" id="{78C8AC45-4CD2-EBEF-5397-B669E57823E3}"/>
              </a:ext>
            </a:extLst>
          </p:cNvPr>
          <p:cNvSpPr>
            <a:spLocks noChangeArrowheads="1"/>
          </p:cNvSpPr>
          <p:nvPr/>
        </p:nvSpPr>
        <p:spPr bwMode="auto">
          <a:xfrm>
            <a:off x="23391813" y="51536600"/>
            <a:ext cx="1572895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"a system to create,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829">
            <a:extLst>
              <a:ext uri="{FF2B5EF4-FFF2-40B4-BE49-F238E27FC236}">
                <a16:creationId xmlns:a16="http://schemas.microsoft.com/office/drawing/2014/main" id="{9F6C0088-E2DD-A732-1C79-B3A18F81DBA2}"/>
              </a:ext>
            </a:extLst>
          </p:cNvPr>
          <p:cNvSpPr>
            <a:spLocks noChangeArrowheads="1"/>
          </p:cNvSpPr>
          <p:nvPr/>
        </p:nvSpPr>
        <p:spPr bwMode="auto">
          <a:xfrm>
            <a:off x="20445413" y="54602063"/>
            <a:ext cx="2311717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manipulate, access databases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29437">
            <a:extLst>
              <a:ext uri="{FF2B5EF4-FFF2-40B4-BE49-F238E27FC236}">
                <a16:creationId xmlns:a16="http://schemas.microsoft.com/office/drawing/2014/main" id="{61F0FB05-DB22-7EDC-C1CA-F361922A0091}"/>
              </a:ext>
            </a:extLst>
          </p:cNvPr>
          <p:cNvSpPr>
            <a:spLocks noChangeArrowheads="1"/>
          </p:cNvSpPr>
          <p:nvPr/>
        </p:nvSpPr>
        <p:spPr bwMode="auto">
          <a:xfrm>
            <a:off x="20732750" y="57667525"/>
            <a:ext cx="536575"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9438">
            <a:extLst>
              <a:ext uri="{FF2B5EF4-FFF2-40B4-BE49-F238E27FC236}">
                <a16:creationId xmlns:a16="http://schemas.microsoft.com/office/drawing/2014/main" id="{2EC6AF34-0C16-011A-9D3F-BF80DA652282}"/>
              </a:ext>
            </a:extLst>
          </p:cNvPr>
          <p:cNvSpPr>
            <a:spLocks noChangeArrowheads="1"/>
          </p:cNvSpPr>
          <p:nvPr/>
        </p:nvSpPr>
        <p:spPr bwMode="auto">
          <a:xfrm>
            <a:off x="21135975" y="59278838"/>
            <a:ext cx="2181860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mediate access to the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Shape 832">
            <a:extLst>
              <a:ext uri="{FF2B5EF4-FFF2-40B4-BE49-F238E27FC236}">
                <a16:creationId xmlns:a16="http://schemas.microsoft.com/office/drawing/2014/main" id="{585C61E4-3DAE-1C21-F3FA-7DBCCA6954E5}"/>
              </a:ext>
            </a:extLst>
          </p:cNvPr>
          <p:cNvSpPr>
            <a:spLocks/>
          </p:cNvSpPr>
          <p:nvPr/>
        </p:nvSpPr>
        <p:spPr bwMode="auto">
          <a:xfrm>
            <a:off x="0" y="49730025"/>
            <a:ext cx="11356975" cy="3403600"/>
          </a:xfrm>
          <a:custGeom>
            <a:avLst/>
            <a:gdLst>
              <a:gd name="T0" fmla="*/ 139570 w 715458"/>
              <a:gd name="T1" fmla="*/ 117086 h 214401"/>
              <a:gd name="T2" fmla="*/ 40855 w 715458"/>
              <a:gd name="T3" fmla="*/ 106424 h 214401"/>
              <a:gd name="T4" fmla="*/ 80220 w 715458"/>
              <a:gd name="T5" fmla="*/ 16671 h 214401"/>
              <a:gd name="T6" fmla="*/ 237692 w 715458"/>
              <a:gd name="T7" fmla="*/ 31985 h 214401"/>
              <a:gd name="T8" fmla="*/ 252302 w 715458"/>
              <a:gd name="T9" fmla="*/ 2132 h 214401"/>
              <a:gd name="T10" fmla="*/ 435421 w 715458"/>
              <a:gd name="T11" fmla="*/ 6978 h 214401"/>
              <a:gd name="T12" fmla="*/ 434223 w 715458"/>
              <a:gd name="T13" fmla="*/ 31985 h 214401"/>
              <a:gd name="T14" fmla="*/ 549044 w 715458"/>
              <a:gd name="T15" fmla="*/ 0 h 214401"/>
              <a:gd name="T16" fmla="*/ 695779 w 715458"/>
              <a:gd name="T17" fmla="*/ 63778 h 214401"/>
              <a:gd name="T18" fmla="*/ 597357 w 715458"/>
              <a:gd name="T19" fmla="*/ 95763 h 214401"/>
              <a:gd name="T20" fmla="*/ 715458 w 715458"/>
              <a:gd name="T21" fmla="*/ 111270 h 214401"/>
              <a:gd name="T22" fmla="*/ 595867 w 715458"/>
              <a:gd name="T23" fmla="*/ 194820 h 214401"/>
              <a:gd name="T24" fmla="*/ 498942 w 715458"/>
              <a:gd name="T25" fmla="*/ 180863 h 214401"/>
              <a:gd name="T26" fmla="*/ 491185 w 715458"/>
              <a:gd name="T27" fmla="*/ 204126 h 214401"/>
              <a:gd name="T28" fmla="*/ 317912 w 715458"/>
              <a:gd name="T29" fmla="*/ 212267 h 214401"/>
              <a:gd name="T30" fmla="*/ 302704 w 715458"/>
              <a:gd name="T31" fmla="*/ 180863 h 214401"/>
              <a:gd name="T32" fmla="*/ 204588 w 715458"/>
              <a:gd name="T33" fmla="*/ 214401 h 214401"/>
              <a:gd name="T34" fmla="*/ 0 w 715458"/>
              <a:gd name="T35" fmla="*/ 162835 h 214401"/>
              <a:gd name="T36" fmla="*/ 139570 w 715458"/>
              <a:gd name="T37" fmla="*/ 117086 h 214401"/>
              <a:gd name="T38" fmla="*/ 0 w 715458"/>
              <a:gd name="T39" fmla="*/ 0 h 214401"/>
              <a:gd name="T40" fmla="*/ 715458 w 715458"/>
              <a:gd name="T41" fmla="*/ 214401 h 214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715458" h="214401">
                <a:moveTo>
                  <a:pt x="139570" y="117086"/>
                </a:moveTo>
                <a:cubicBezTo>
                  <a:pt x="40855" y="106424"/>
                  <a:pt x="80220" y="16671"/>
                  <a:pt x="237692" y="31985"/>
                </a:cubicBezTo>
                <a:cubicBezTo>
                  <a:pt x="252302" y="2132"/>
                  <a:pt x="435421" y="6978"/>
                  <a:pt x="434223" y="31985"/>
                </a:cubicBezTo>
                <a:cubicBezTo>
                  <a:pt x="549044" y="0"/>
                  <a:pt x="695779" y="63778"/>
                  <a:pt x="597357" y="95763"/>
                </a:cubicBezTo>
                <a:cubicBezTo>
                  <a:pt x="715458" y="111270"/>
                  <a:pt x="595867" y="194820"/>
                  <a:pt x="498942" y="180863"/>
                </a:cubicBezTo>
                <a:cubicBezTo>
                  <a:pt x="491185" y="204126"/>
                  <a:pt x="317912" y="212267"/>
                  <a:pt x="302704" y="180863"/>
                </a:cubicBezTo>
                <a:cubicBezTo>
                  <a:pt x="204588" y="214401"/>
                  <a:pt x="0" y="162835"/>
                  <a:pt x="139570" y="117086"/>
                </a:cubicBezTo>
                <a:close/>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834">
            <a:extLst>
              <a:ext uri="{FF2B5EF4-FFF2-40B4-BE49-F238E27FC236}">
                <a16:creationId xmlns:a16="http://schemas.microsoft.com/office/drawing/2014/main" id="{4BC3A212-6805-87E5-347D-423EEEDF3C1E}"/>
              </a:ext>
            </a:extLst>
          </p:cNvPr>
          <p:cNvSpPr>
            <a:spLocks noChangeArrowheads="1"/>
          </p:cNvSpPr>
          <p:nvPr/>
        </p:nvSpPr>
        <p:spPr bwMode="auto">
          <a:xfrm>
            <a:off x="2935288" y="53932138"/>
            <a:ext cx="757872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APP1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Shape 836">
            <a:extLst>
              <a:ext uri="{FF2B5EF4-FFF2-40B4-BE49-F238E27FC236}">
                <a16:creationId xmlns:a16="http://schemas.microsoft.com/office/drawing/2014/main" id="{404F797E-AB1E-36C3-F3B1-A2CB25D121C3}"/>
              </a:ext>
            </a:extLst>
          </p:cNvPr>
          <p:cNvSpPr>
            <a:spLocks/>
          </p:cNvSpPr>
          <p:nvPr/>
        </p:nvSpPr>
        <p:spPr bwMode="auto">
          <a:xfrm>
            <a:off x="14785975" y="56035575"/>
            <a:ext cx="11358563" cy="3403600"/>
          </a:xfrm>
          <a:custGeom>
            <a:avLst/>
            <a:gdLst>
              <a:gd name="T0" fmla="*/ 139570 w 715458"/>
              <a:gd name="T1" fmla="*/ 117086 h 214401"/>
              <a:gd name="T2" fmla="*/ 40855 w 715458"/>
              <a:gd name="T3" fmla="*/ 106424 h 214401"/>
              <a:gd name="T4" fmla="*/ 80220 w 715458"/>
              <a:gd name="T5" fmla="*/ 16671 h 214401"/>
              <a:gd name="T6" fmla="*/ 237692 w 715458"/>
              <a:gd name="T7" fmla="*/ 31985 h 214401"/>
              <a:gd name="T8" fmla="*/ 252302 w 715458"/>
              <a:gd name="T9" fmla="*/ 2132 h 214401"/>
              <a:gd name="T10" fmla="*/ 435420 w 715458"/>
              <a:gd name="T11" fmla="*/ 6978 h 214401"/>
              <a:gd name="T12" fmla="*/ 434223 w 715458"/>
              <a:gd name="T13" fmla="*/ 31985 h 214401"/>
              <a:gd name="T14" fmla="*/ 549044 w 715458"/>
              <a:gd name="T15" fmla="*/ 0 h 214401"/>
              <a:gd name="T16" fmla="*/ 695778 w 715458"/>
              <a:gd name="T17" fmla="*/ 63778 h 214401"/>
              <a:gd name="T18" fmla="*/ 597357 w 715458"/>
              <a:gd name="T19" fmla="*/ 95763 h 214401"/>
              <a:gd name="T20" fmla="*/ 715458 w 715458"/>
              <a:gd name="T21" fmla="*/ 111270 h 214401"/>
              <a:gd name="T22" fmla="*/ 595867 w 715458"/>
              <a:gd name="T23" fmla="*/ 194820 h 214401"/>
              <a:gd name="T24" fmla="*/ 498942 w 715458"/>
              <a:gd name="T25" fmla="*/ 180863 h 214401"/>
              <a:gd name="T26" fmla="*/ 491185 w 715458"/>
              <a:gd name="T27" fmla="*/ 204126 h 214401"/>
              <a:gd name="T28" fmla="*/ 317912 w 715458"/>
              <a:gd name="T29" fmla="*/ 212267 h 214401"/>
              <a:gd name="T30" fmla="*/ 302703 w 715458"/>
              <a:gd name="T31" fmla="*/ 180863 h 214401"/>
              <a:gd name="T32" fmla="*/ 204588 w 715458"/>
              <a:gd name="T33" fmla="*/ 214401 h 214401"/>
              <a:gd name="T34" fmla="*/ 0 w 715458"/>
              <a:gd name="T35" fmla="*/ 162835 h 214401"/>
              <a:gd name="T36" fmla="*/ 139570 w 715458"/>
              <a:gd name="T37" fmla="*/ 117086 h 214401"/>
              <a:gd name="T38" fmla="*/ 0 w 715458"/>
              <a:gd name="T39" fmla="*/ 0 h 214401"/>
              <a:gd name="T40" fmla="*/ 715458 w 715458"/>
              <a:gd name="T41" fmla="*/ 214401 h 214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715458" h="214401">
                <a:moveTo>
                  <a:pt x="139570" y="117086"/>
                </a:moveTo>
                <a:cubicBezTo>
                  <a:pt x="40855" y="106424"/>
                  <a:pt x="80220" y="16671"/>
                  <a:pt x="237692" y="31985"/>
                </a:cubicBezTo>
                <a:cubicBezTo>
                  <a:pt x="252302" y="2132"/>
                  <a:pt x="435420" y="6978"/>
                  <a:pt x="434223" y="31985"/>
                </a:cubicBezTo>
                <a:cubicBezTo>
                  <a:pt x="549044" y="0"/>
                  <a:pt x="695778" y="63778"/>
                  <a:pt x="597357" y="95763"/>
                </a:cubicBezTo>
                <a:cubicBezTo>
                  <a:pt x="715458" y="111270"/>
                  <a:pt x="595867" y="194820"/>
                  <a:pt x="498942" y="180863"/>
                </a:cubicBezTo>
                <a:cubicBezTo>
                  <a:pt x="491185" y="204126"/>
                  <a:pt x="317912" y="212267"/>
                  <a:pt x="302703" y="180863"/>
                </a:cubicBezTo>
                <a:cubicBezTo>
                  <a:pt x="204588" y="214401"/>
                  <a:pt x="0" y="162835"/>
                  <a:pt x="139570" y="117086"/>
                </a:cubicBezTo>
                <a:close/>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838">
            <a:extLst>
              <a:ext uri="{FF2B5EF4-FFF2-40B4-BE49-F238E27FC236}">
                <a16:creationId xmlns:a16="http://schemas.microsoft.com/office/drawing/2014/main" id="{60A367E6-97BC-1C27-33B1-3F87B2230B28}"/>
              </a:ext>
            </a:extLst>
          </p:cNvPr>
          <p:cNvSpPr>
            <a:spLocks noChangeArrowheads="1"/>
          </p:cNvSpPr>
          <p:nvPr/>
        </p:nvSpPr>
        <p:spPr bwMode="auto">
          <a:xfrm>
            <a:off x="17721263" y="60237688"/>
            <a:ext cx="7580312"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ea typeface="Arial" panose="020B0604020202020204" pitchFamily="34" charset="0"/>
                <a:cs typeface="Cambria" panose="02040503050406030204" pitchFamily="18" charset="0"/>
              </a:rPr>
              <a:t>APP2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Shape 839">
            <a:extLst>
              <a:ext uri="{FF2B5EF4-FFF2-40B4-BE49-F238E27FC236}">
                <a16:creationId xmlns:a16="http://schemas.microsoft.com/office/drawing/2014/main" id="{73102CF4-FB91-6C66-8D23-1B4F2CA7D55F}"/>
              </a:ext>
            </a:extLst>
          </p:cNvPr>
          <p:cNvSpPr>
            <a:spLocks/>
          </p:cNvSpPr>
          <p:nvPr/>
        </p:nvSpPr>
        <p:spPr bwMode="auto">
          <a:xfrm>
            <a:off x="6988175" y="65535175"/>
            <a:ext cx="3751263" cy="4745038"/>
          </a:xfrm>
          <a:custGeom>
            <a:avLst/>
            <a:gdLst>
              <a:gd name="T0" fmla="*/ 0 w 236227"/>
              <a:gd name="T1" fmla="*/ 0 h 298841"/>
              <a:gd name="T2" fmla="*/ 236227 w 236227"/>
              <a:gd name="T3" fmla="*/ 298841 h 298841"/>
              <a:gd name="T4" fmla="*/ 0 w 236227"/>
              <a:gd name="T5" fmla="*/ 0 h 298841"/>
              <a:gd name="T6" fmla="*/ 236227 w 236227"/>
              <a:gd name="T7" fmla="*/ 298841 h 298841"/>
            </a:gdLst>
            <a:ahLst/>
            <a:cxnLst>
              <a:cxn ang="0">
                <a:pos x="T0" y="T1"/>
              </a:cxn>
              <a:cxn ang="0">
                <a:pos x="T2" y="T3"/>
              </a:cxn>
            </a:cxnLst>
            <a:rect l="T4" t="T5" r="T6" b="T7"/>
            <a:pathLst>
              <a:path w="236227" h="298841">
                <a:moveTo>
                  <a:pt x="0" y="0"/>
                </a:moveTo>
                <a:lnTo>
                  <a:pt x="236227" y="298841"/>
                </a:lnTo>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Shape 840">
            <a:extLst>
              <a:ext uri="{FF2B5EF4-FFF2-40B4-BE49-F238E27FC236}">
                <a16:creationId xmlns:a16="http://schemas.microsoft.com/office/drawing/2014/main" id="{41B39414-7426-03E2-D017-A495DFC83BC4}"/>
              </a:ext>
            </a:extLst>
          </p:cNvPr>
          <p:cNvSpPr>
            <a:spLocks/>
          </p:cNvSpPr>
          <p:nvPr/>
        </p:nvSpPr>
        <p:spPr bwMode="auto">
          <a:xfrm>
            <a:off x="10548938" y="74874438"/>
            <a:ext cx="590550" cy="657225"/>
          </a:xfrm>
          <a:custGeom>
            <a:avLst/>
            <a:gdLst>
              <a:gd name="T0" fmla="*/ 23958 w 37230"/>
              <a:gd name="T1" fmla="*/ 0 h 41412"/>
              <a:gd name="T2" fmla="*/ 37230 w 37230"/>
              <a:gd name="T3" fmla="*/ 41412 h 41412"/>
              <a:gd name="T4" fmla="*/ 0 w 37230"/>
              <a:gd name="T5" fmla="*/ 18938 h 41412"/>
              <a:gd name="T6" fmla="*/ 23958 w 37230"/>
              <a:gd name="T7" fmla="*/ 0 h 41412"/>
              <a:gd name="T8" fmla="*/ 0 w 37230"/>
              <a:gd name="T9" fmla="*/ 0 h 41412"/>
              <a:gd name="T10" fmla="*/ 37230 w 37230"/>
              <a:gd name="T11" fmla="*/ 41412 h 41412"/>
            </a:gdLst>
            <a:ahLst/>
            <a:cxnLst>
              <a:cxn ang="0">
                <a:pos x="T0" y="T1"/>
              </a:cxn>
              <a:cxn ang="0">
                <a:pos x="T2" y="T3"/>
              </a:cxn>
              <a:cxn ang="0">
                <a:pos x="T4" y="T5"/>
              </a:cxn>
              <a:cxn ang="0">
                <a:pos x="T6" y="T7"/>
              </a:cxn>
            </a:cxnLst>
            <a:rect l="T8" t="T9" r="T10" b="T11"/>
            <a:pathLst>
              <a:path w="37230" h="41412">
                <a:moveTo>
                  <a:pt x="23958" y="0"/>
                </a:moveTo>
                <a:lnTo>
                  <a:pt x="37230" y="41412"/>
                </a:lnTo>
                <a:lnTo>
                  <a:pt x="0" y="18938"/>
                </a:lnTo>
                <a:lnTo>
                  <a:pt x="23958" y="0"/>
                </a:lnTo>
                <a:close/>
              </a:path>
            </a:pathLst>
          </a:custGeom>
          <a:solidFill>
            <a:srgbClr val="000000"/>
          </a:solidFill>
          <a:ln>
            <a:noFill/>
          </a:ln>
          <a:extLst>
            <a:ext uri="{91240B29-F687-4F45-9708-019B960494DF}">
              <a14:hiddenLine xmlns:a14="http://schemas.microsoft.com/office/drawing/2010/main" w="0" cap="rnd">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Shape 841">
            <a:extLst>
              <a:ext uri="{FF2B5EF4-FFF2-40B4-BE49-F238E27FC236}">
                <a16:creationId xmlns:a16="http://schemas.microsoft.com/office/drawing/2014/main" id="{29BD8B12-A21E-1F95-F04E-7462AB8B781B}"/>
              </a:ext>
            </a:extLst>
          </p:cNvPr>
          <p:cNvSpPr>
            <a:spLocks/>
          </p:cNvSpPr>
          <p:nvPr/>
        </p:nvSpPr>
        <p:spPr bwMode="auto">
          <a:xfrm>
            <a:off x="10548938" y="75531663"/>
            <a:ext cx="590550" cy="657225"/>
          </a:xfrm>
          <a:custGeom>
            <a:avLst/>
            <a:gdLst>
              <a:gd name="T0" fmla="*/ 37230 w 37230"/>
              <a:gd name="T1" fmla="*/ 41412 h 41412"/>
              <a:gd name="T2" fmla="*/ 23958 w 37230"/>
              <a:gd name="T3" fmla="*/ 0 h 41412"/>
              <a:gd name="T4" fmla="*/ 0 w 37230"/>
              <a:gd name="T5" fmla="*/ 18938 h 41412"/>
              <a:gd name="T6" fmla="*/ 37230 w 37230"/>
              <a:gd name="T7" fmla="*/ 41412 h 41412"/>
              <a:gd name="T8" fmla="*/ 0 w 37230"/>
              <a:gd name="T9" fmla="*/ 0 h 41412"/>
              <a:gd name="T10" fmla="*/ 37230 w 37230"/>
              <a:gd name="T11" fmla="*/ 41412 h 41412"/>
            </a:gdLst>
            <a:ahLst/>
            <a:cxnLst>
              <a:cxn ang="0">
                <a:pos x="T0" y="T1"/>
              </a:cxn>
              <a:cxn ang="0">
                <a:pos x="T2" y="T3"/>
              </a:cxn>
              <a:cxn ang="0">
                <a:pos x="T4" y="T5"/>
              </a:cxn>
              <a:cxn ang="0">
                <a:pos x="T6" y="T7"/>
              </a:cxn>
            </a:cxnLst>
            <a:rect l="T8" t="T9" r="T10" b="T11"/>
            <a:pathLst>
              <a:path w="37230" h="41412">
                <a:moveTo>
                  <a:pt x="37230" y="41412"/>
                </a:moveTo>
                <a:lnTo>
                  <a:pt x="23958" y="0"/>
                </a:lnTo>
                <a:lnTo>
                  <a:pt x="0" y="18938"/>
                </a:lnTo>
                <a:lnTo>
                  <a:pt x="37230" y="41412"/>
                </a:lnTo>
                <a:close/>
              </a:path>
            </a:pathLst>
          </a:custGeom>
          <a:noFill/>
          <a:ln w="509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Shape 843">
            <a:extLst>
              <a:ext uri="{FF2B5EF4-FFF2-40B4-BE49-F238E27FC236}">
                <a16:creationId xmlns:a16="http://schemas.microsoft.com/office/drawing/2014/main" id="{9D08C3A7-A3B3-3864-58E9-AE702A2B9296}"/>
              </a:ext>
            </a:extLst>
          </p:cNvPr>
          <p:cNvSpPr>
            <a:spLocks/>
          </p:cNvSpPr>
          <p:nvPr/>
        </p:nvSpPr>
        <p:spPr bwMode="auto">
          <a:xfrm>
            <a:off x="14585950" y="71356538"/>
            <a:ext cx="4794250" cy="5033962"/>
          </a:xfrm>
          <a:custGeom>
            <a:avLst/>
            <a:gdLst>
              <a:gd name="T0" fmla="*/ 302029 w 302029"/>
              <a:gd name="T1" fmla="*/ 0 h 317130"/>
              <a:gd name="T2" fmla="*/ 0 w 302029"/>
              <a:gd name="T3" fmla="*/ 317130 h 317130"/>
              <a:gd name="T4" fmla="*/ 0 w 302029"/>
              <a:gd name="T5" fmla="*/ 0 h 317130"/>
              <a:gd name="T6" fmla="*/ 302029 w 302029"/>
              <a:gd name="T7" fmla="*/ 317130 h 317130"/>
            </a:gdLst>
            <a:ahLst/>
            <a:cxnLst>
              <a:cxn ang="0">
                <a:pos x="T0" y="T1"/>
              </a:cxn>
              <a:cxn ang="0">
                <a:pos x="T2" y="T3"/>
              </a:cxn>
            </a:cxnLst>
            <a:rect l="T4" t="T5" r="T6" b="T7"/>
            <a:pathLst>
              <a:path w="302029" h="317130">
                <a:moveTo>
                  <a:pt x="302029" y="0"/>
                </a:moveTo>
                <a:lnTo>
                  <a:pt x="0" y="317130"/>
                </a:lnTo>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Shape 844">
            <a:extLst>
              <a:ext uri="{FF2B5EF4-FFF2-40B4-BE49-F238E27FC236}">
                <a16:creationId xmlns:a16="http://schemas.microsoft.com/office/drawing/2014/main" id="{770A7B6E-4A27-476D-E48E-54AECCA63F10}"/>
              </a:ext>
            </a:extLst>
          </p:cNvPr>
          <p:cNvSpPr>
            <a:spLocks/>
          </p:cNvSpPr>
          <p:nvPr/>
        </p:nvSpPr>
        <p:spPr bwMode="auto">
          <a:xfrm>
            <a:off x="14139863" y="81257775"/>
            <a:ext cx="620712" cy="635000"/>
          </a:xfrm>
          <a:custGeom>
            <a:avLst/>
            <a:gdLst>
              <a:gd name="T0" fmla="*/ 17024 w 39139"/>
              <a:gd name="T1" fmla="*/ 0 h 40017"/>
              <a:gd name="T2" fmla="*/ 39139 w 39139"/>
              <a:gd name="T3" fmla="*/ 21062 h 40017"/>
              <a:gd name="T4" fmla="*/ 0 w 39139"/>
              <a:gd name="T5" fmla="*/ 40017 h 40017"/>
              <a:gd name="T6" fmla="*/ 17024 w 39139"/>
              <a:gd name="T7" fmla="*/ 0 h 40017"/>
              <a:gd name="T8" fmla="*/ 0 w 39139"/>
              <a:gd name="T9" fmla="*/ 0 h 40017"/>
              <a:gd name="T10" fmla="*/ 39139 w 39139"/>
              <a:gd name="T11" fmla="*/ 40017 h 40017"/>
            </a:gdLst>
            <a:ahLst/>
            <a:cxnLst>
              <a:cxn ang="0">
                <a:pos x="T0" y="T1"/>
              </a:cxn>
              <a:cxn ang="0">
                <a:pos x="T2" y="T3"/>
              </a:cxn>
              <a:cxn ang="0">
                <a:pos x="T4" y="T5"/>
              </a:cxn>
              <a:cxn ang="0">
                <a:pos x="T6" y="T7"/>
              </a:cxn>
            </a:cxnLst>
            <a:rect l="T8" t="T9" r="T10" b="T11"/>
            <a:pathLst>
              <a:path w="39139" h="40017">
                <a:moveTo>
                  <a:pt x="17024" y="0"/>
                </a:moveTo>
                <a:lnTo>
                  <a:pt x="39139" y="21062"/>
                </a:lnTo>
                <a:lnTo>
                  <a:pt x="0" y="40017"/>
                </a:lnTo>
                <a:lnTo>
                  <a:pt x="17024" y="0"/>
                </a:lnTo>
                <a:close/>
              </a:path>
            </a:pathLst>
          </a:custGeom>
          <a:solidFill>
            <a:srgbClr val="000000"/>
          </a:solidFill>
          <a:ln>
            <a:noFill/>
          </a:ln>
          <a:extLst>
            <a:ext uri="{91240B29-F687-4F45-9708-019B960494DF}">
              <a14:hiddenLine xmlns:a14="http://schemas.microsoft.com/office/drawing/2010/main" w="0" cap="rnd">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Shape 845">
            <a:extLst>
              <a:ext uri="{FF2B5EF4-FFF2-40B4-BE49-F238E27FC236}">
                <a16:creationId xmlns:a16="http://schemas.microsoft.com/office/drawing/2014/main" id="{BC88A3C0-980D-3242-340D-BFD2CD42E13F}"/>
              </a:ext>
            </a:extLst>
          </p:cNvPr>
          <p:cNvSpPr>
            <a:spLocks/>
          </p:cNvSpPr>
          <p:nvPr/>
        </p:nvSpPr>
        <p:spPr bwMode="auto">
          <a:xfrm>
            <a:off x="14139863" y="81892775"/>
            <a:ext cx="620712" cy="635000"/>
          </a:xfrm>
          <a:custGeom>
            <a:avLst/>
            <a:gdLst>
              <a:gd name="T0" fmla="*/ 0 w 39139"/>
              <a:gd name="T1" fmla="*/ 40017 h 40017"/>
              <a:gd name="T2" fmla="*/ 39139 w 39139"/>
              <a:gd name="T3" fmla="*/ 21062 h 40017"/>
              <a:gd name="T4" fmla="*/ 17025 w 39139"/>
              <a:gd name="T5" fmla="*/ 0 h 40017"/>
              <a:gd name="T6" fmla="*/ 0 w 39139"/>
              <a:gd name="T7" fmla="*/ 40017 h 40017"/>
              <a:gd name="T8" fmla="*/ 0 w 39139"/>
              <a:gd name="T9" fmla="*/ 0 h 40017"/>
              <a:gd name="T10" fmla="*/ 39139 w 39139"/>
              <a:gd name="T11" fmla="*/ 40017 h 40017"/>
            </a:gdLst>
            <a:ahLst/>
            <a:cxnLst>
              <a:cxn ang="0">
                <a:pos x="T0" y="T1"/>
              </a:cxn>
              <a:cxn ang="0">
                <a:pos x="T2" y="T3"/>
              </a:cxn>
              <a:cxn ang="0">
                <a:pos x="T4" y="T5"/>
              </a:cxn>
              <a:cxn ang="0">
                <a:pos x="T6" y="T7"/>
              </a:cxn>
            </a:cxnLst>
            <a:rect l="T8" t="T9" r="T10" b="T11"/>
            <a:pathLst>
              <a:path w="39139" h="40017">
                <a:moveTo>
                  <a:pt x="0" y="40017"/>
                </a:moveTo>
                <a:lnTo>
                  <a:pt x="39139" y="21062"/>
                </a:lnTo>
                <a:lnTo>
                  <a:pt x="17025" y="0"/>
                </a:lnTo>
                <a:lnTo>
                  <a:pt x="0" y="40017"/>
                </a:lnTo>
                <a:close/>
              </a:path>
            </a:pathLst>
          </a:custGeom>
          <a:noFill/>
          <a:ln w="509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Shape 847">
            <a:extLst>
              <a:ext uri="{FF2B5EF4-FFF2-40B4-BE49-F238E27FC236}">
                <a16:creationId xmlns:a16="http://schemas.microsoft.com/office/drawing/2014/main" id="{E8062925-92F3-75B1-30B0-0B1CEB141F52}"/>
              </a:ext>
            </a:extLst>
          </p:cNvPr>
          <p:cNvSpPr>
            <a:spLocks/>
          </p:cNvSpPr>
          <p:nvPr/>
        </p:nvSpPr>
        <p:spPr bwMode="auto">
          <a:xfrm>
            <a:off x="12020550" y="86494938"/>
            <a:ext cx="0" cy="2673350"/>
          </a:xfrm>
          <a:custGeom>
            <a:avLst/>
            <a:gdLst>
              <a:gd name="T0" fmla="*/ 0 h 168474"/>
              <a:gd name="T1" fmla="*/ 168474 h 168474"/>
              <a:gd name="T2" fmla="*/ 0 h 168474"/>
              <a:gd name="T3" fmla="*/ 168474 h 168474"/>
            </a:gdLst>
            <a:ahLst/>
            <a:cxnLst>
              <a:cxn ang="0">
                <a:pos x="0" y="T0"/>
              </a:cxn>
              <a:cxn ang="0">
                <a:pos x="0" y="T1"/>
              </a:cxn>
            </a:cxnLst>
            <a:rect l="0" t="T2" r="0" b="T3"/>
            <a:pathLst>
              <a:path h="168474">
                <a:moveTo>
                  <a:pt x="0" y="0"/>
                </a:moveTo>
                <a:lnTo>
                  <a:pt x="0" y="168474"/>
                </a:lnTo>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Shape 848">
            <a:extLst>
              <a:ext uri="{FF2B5EF4-FFF2-40B4-BE49-F238E27FC236}">
                <a16:creationId xmlns:a16="http://schemas.microsoft.com/office/drawing/2014/main" id="{AA462BF8-3416-8405-9C41-C0D5516C5898}"/>
              </a:ext>
            </a:extLst>
          </p:cNvPr>
          <p:cNvSpPr>
            <a:spLocks/>
          </p:cNvSpPr>
          <p:nvPr/>
        </p:nvSpPr>
        <p:spPr bwMode="auto">
          <a:xfrm>
            <a:off x="11777663" y="91841638"/>
            <a:ext cx="485775" cy="647700"/>
          </a:xfrm>
          <a:custGeom>
            <a:avLst/>
            <a:gdLst>
              <a:gd name="T0" fmla="*/ 0 w 30538"/>
              <a:gd name="T1" fmla="*/ 0 h 40718"/>
              <a:gd name="T2" fmla="*/ 30538 w 30538"/>
              <a:gd name="T3" fmla="*/ 0 h 40718"/>
              <a:gd name="T4" fmla="*/ 15269 w 30538"/>
              <a:gd name="T5" fmla="*/ 40718 h 40718"/>
              <a:gd name="T6" fmla="*/ 0 w 30538"/>
              <a:gd name="T7" fmla="*/ 0 h 40718"/>
              <a:gd name="T8" fmla="*/ 0 w 30538"/>
              <a:gd name="T9" fmla="*/ 0 h 40718"/>
              <a:gd name="T10" fmla="*/ 30538 w 30538"/>
              <a:gd name="T11" fmla="*/ 40718 h 40718"/>
            </a:gdLst>
            <a:ahLst/>
            <a:cxnLst>
              <a:cxn ang="0">
                <a:pos x="T0" y="T1"/>
              </a:cxn>
              <a:cxn ang="0">
                <a:pos x="T2" y="T3"/>
              </a:cxn>
              <a:cxn ang="0">
                <a:pos x="T4" y="T5"/>
              </a:cxn>
              <a:cxn ang="0">
                <a:pos x="T6" y="T7"/>
              </a:cxn>
            </a:cxnLst>
            <a:rect l="T8" t="T9" r="T10" b="T11"/>
            <a:pathLst>
              <a:path w="30538" h="40718">
                <a:moveTo>
                  <a:pt x="0" y="0"/>
                </a:moveTo>
                <a:lnTo>
                  <a:pt x="30538" y="0"/>
                </a:lnTo>
                <a:lnTo>
                  <a:pt x="15269" y="40718"/>
                </a:lnTo>
                <a:lnTo>
                  <a:pt x="0" y="0"/>
                </a:lnTo>
                <a:close/>
              </a:path>
            </a:pathLst>
          </a:custGeom>
          <a:solidFill>
            <a:srgbClr val="000000"/>
          </a:solidFill>
          <a:ln>
            <a:noFill/>
          </a:ln>
          <a:extLst>
            <a:ext uri="{91240B29-F687-4F45-9708-019B960494DF}">
              <a14:hiddenLine xmlns:a14="http://schemas.microsoft.com/office/drawing/2010/main" w="0" cap="rnd">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Shape 849">
            <a:extLst>
              <a:ext uri="{FF2B5EF4-FFF2-40B4-BE49-F238E27FC236}">
                <a16:creationId xmlns:a16="http://schemas.microsoft.com/office/drawing/2014/main" id="{E4F035B7-3361-2B9F-3365-26F10D602E01}"/>
              </a:ext>
            </a:extLst>
          </p:cNvPr>
          <p:cNvSpPr>
            <a:spLocks/>
          </p:cNvSpPr>
          <p:nvPr/>
        </p:nvSpPr>
        <p:spPr bwMode="auto">
          <a:xfrm>
            <a:off x="11777663" y="92489338"/>
            <a:ext cx="485775" cy="647700"/>
          </a:xfrm>
          <a:custGeom>
            <a:avLst/>
            <a:gdLst>
              <a:gd name="T0" fmla="*/ 15269 w 30539"/>
              <a:gd name="T1" fmla="*/ 40719 h 40719"/>
              <a:gd name="T2" fmla="*/ 30539 w 30539"/>
              <a:gd name="T3" fmla="*/ 0 h 40719"/>
              <a:gd name="T4" fmla="*/ 0 w 30539"/>
              <a:gd name="T5" fmla="*/ 0 h 40719"/>
              <a:gd name="T6" fmla="*/ 15269 w 30539"/>
              <a:gd name="T7" fmla="*/ 40719 h 40719"/>
              <a:gd name="T8" fmla="*/ 0 w 30539"/>
              <a:gd name="T9" fmla="*/ 0 h 40719"/>
              <a:gd name="T10" fmla="*/ 30539 w 30539"/>
              <a:gd name="T11" fmla="*/ 40719 h 40719"/>
            </a:gdLst>
            <a:ahLst/>
            <a:cxnLst>
              <a:cxn ang="0">
                <a:pos x="T0" y="T1"/>
              </a:cxn>
              <a:cxn ang="0">
                <a:pos x="T2" y="T3"/>
              </a:cxn>
              <a:cxn ang="0">
                <a:pos x="T4" y="T5"/>
              </a:cxn>
              <a:cxn ang="0">
                <a:pos x="T6" y="T7"/>
              </a:cxn>
            </a:cxnLst>
            <a:rect l="T8" t="T9" r="T10" b="T11"/>
            <a:pathLst>
              <a:path w="30539" h="40719">
                <a:moveTo>
                  <a:pt x="15269" y="40719"/>
                </a:moveTo>
                <a:lnTo>
                  <a:pt x="30539" y="0"/>
                </a:lnTo>
                <a:lnTo>
                  <a:pt x="0" y="0"/>
                </a:lnTo>
                <a:lnTo>
                  <a:pt x="15269" y="40719"/>
                </a:lnTo>
                <a:close/>
              </a:path>
            </a:pathLst>
          </a:custGeom>
          <a:noFill/>
          <a:ln w="509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Shape 851">
            <a:extLst>
              <a:ext uri="{FF2B5EF4-FFF2-40B4-BE49-F238E27FC236}">
                <a16:creationId xmlns:a16="http://schemas.microsoft.com/office/drawing/2014/main" id="{1F095AF9-8803-8675-A6EB-82E315838A92}"/>
              </a:ext>
            </a:extLst>
          </p:cNvPr>
          <p:cNvSpPr>
            <a:spLocks/>
          </p:cNvSpPr>
          <p:nvPr/>
        </p:nvSpPr>
        <p:spPr bwMode="auto">
          <a:xfrm>
            <a:off x="12747625" y="91263788"/>
            <a:ext cx="0" cy="2673350"/>
          </a:xfrm>
          <a:custGeom>
            <a:avLst/>
            <a:gdLst>
              <a:gd name="T0" fmla="*/ 0 h 168474"/>
              <a:gd name="T1" fmla="*/ 168474 h 168474"/>
              <a:gd name="T2" fmla="*/ 0 h 168474"/>
              <a:gd name="T3" fmla="*/ 168474 h 168474"/>
            </a:gdLst>
            <a:ahLst/>
            <a:cxnLst>
              <a:cxn ang="0">
                <a:pos x="0" y="T0"/>
              </a:cxn>
              <a:cxn ang="0">
                <a:pos x="0" y="T1"/>
              </a:cxn>
            </a:cxnLst>
            <a:rect l="0" t="T2" r="0" b="T3"/>
            <a:pathLst>
              <a:path h="168474">
                <a:moveTo>
                  <a:pt x="0" y="0"/>
                </a:moveTo>
                <a:lnTo>
                  <a:pt x="0" y="168474"/>
                </a:lnTo>
              </a:path>
            </a:pathLst>
          </a:custGeom>
          <a:noFill/>
          <a:ln w="509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Shape 852">
            <a:extLst>
              <a:ext uri="{FF2B5EF4-FFF2-40B4-BE49-F238E27FC236}">
                <a16:creationId xmlns:a16="http://schemas.microsoft.com/office/drawing/2014/main" id="{9A7AEE5C-995E-5D6C-C880-7C1EAEABD982}"/>
              </a:ext>
            </a:extLst>
          </p:cNvPr>
          <p:cNvSpPr>
            <a:spLocks/>
          </p:cNvSpPr>
          <p:nvPr/>
        </p:nvSpPr>
        <p:spPr bwMode="auto">
          <a:xfrm>
            <a:off x="12504738" y="93289438"/>
            <a:ext cx="485775" cy="647700"/>
          </a:xfrm>
          <a:custGeom>
            <a:avLst/>
            <a:gdLst>
              <a:gd name="T0" fmla="*/ 15269 w 30538"/>
              <a:gd name="T1" fmla="*/ 0 h 40719"/>
              <a:gd name="T2" fmla="*/ 30538 w 30538"/>
              <a:gd name="T3" fmla="*/ 40719 h 40719"/>
              <a:gd name="T4" fmla="*/ 0 w 30538"/>
              <a:gd name="T5" fmla="*/ 40719 h 40719"/>
              <a:gd name="T6" fmla="*/ 15269 w 30538"/>
              <a:gd name="T7" fmla="*/ 0 h 40719"/>
              <a:gd name="T8" fmla="*/ 0 w 30538"/>
              <a:gd name="T9" fmla="*/ 0 h 40719"/>
              <a:gd name="T10" fmla="*/ 30538 w 30538"/>
              <a:gd name="T11" fmla="*/ 40719 h 40719"/>
            </a:gdLst>
            <a:ahLst/>
            <a:cxnLst>
              <a:cxn ang="0">
                <a:pos x="T0" y="T1"/>
              </a:cxn>
              <a:cxn ang="0">
                <a:pos x="T2" y="T3"/>
              </a:cxn>
              <a:cxn ang="0">
                <a:pos x="T4" y="T5"/>
              </a:cxn>
              <a:cxn ang="0">
                <a:pos x="T6" y="T7"/>
              </a:cxn>
            </a:cxnLst>
            <a:rect l="T8" t="T9" r="T10" b="T11"/>
            <a:pathLst>
              <a:path w="30538" h="40719">
                <a:moveTo>
                  <a:pt x="15269" y="0"/>
                </a:moveTo>
                <a:lnTo>
                  <a:pt x="30538" y="40719"/>
                </a:lnTo>
                <a:lnTo>
                  <a:pt x="0" y="40719"/>
                </a:lnTo>
                <a:lnTo>
                  <a:pt x="15269" y="0"/>
                </a:lnTo>
                <a:close/>
              </a:path>
            </a:pathLst>
          </a:custGeom>
          <a:solidFill>
            <a:srgbClr val="000000"/>
          </a:solidFill>
          <a:ln>
            <a:noFill/>
          </a:ln>
          <a:extLst>
            <a:ext uri="{91240B29-F687-4F45-9708-019B960494DF}">
              <a14:hiddenLine xmlns:a14="http://schemas.microsoft.com/office/drawing/2010/main" w="0" cap="rnd">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Shape 853">
            <a:extLst>
              <a:ext uri="{FF2B5EF4-FFF2-40B4-BE49-F238E27FC236}">
                <a16:creationId xmlns:a16="http://schemas.microsoft.com/office/drawing/2014/main" id="{FA07124E-16F6-FD40-81CF-8AF3CC599F0B}"/>
              </a:ext>
            </a:extLst>
          </p:cNvPr>
          <p:cNvSpPr>
            <a:spLocks/>
          </p:cNvSpPr>
          <p:nvPr/>
        </p:nvSpPr>
        <p:spPr bwMode="auto">
          <a:xfrm>
            <a:off x="12504738" y="93937138"/>
            <a:ext cx="485775" cy="647700"/>
          </a:xfrm>
          <a:custGeom>
            <a:avLst/>
            <a:gdLst>
              <a:gd name="T0" fmla="*/ 15270 w 30539"/>
              <a:gd name="T1" fmla="*/ 0 h 40719"/>
              <a:gd name="T2" fmla="*/ 0 w 30539"/>
              <a:gd name="T3" fmla="*/ 40719 h 40719"/>
              <a:gd name="T4" fmla="*/ 30539 w 30539"/>
              <a:gd name="T5" fmla="*/ 40719 h 40719"/>
              <a:gd name="T6" fmla="*/ 15270 w 30539"/>
              <a:gd name="T7" fmla="*/ 0 h 40719"/>
              <a:gd name="T8" fmla="*/ 0 w 30539"/>
              <a:gd name="T9" fmla="*/ 0 h 40719"/>
              <a:gd name="T10" fmla="*/ 30539 w 30539"/>
              <a:gd name="T11" fmla="*/ 40719 h 40719"/>
            </a:gdLst>
            <a:ahLst/>
            <a:cxnLst>
              <a:cxn ang="0">
                <a:pos x="T0" y="T1"/>
              </a:cxn>
              <a:cxn ang="0">
                <a:pos x="T2" y="T3"/>
              </a:cxn>
              <a:cxn ang="0">
                <a:pos x="T4" y="T5"/>
              </a:cxn>
              <a:cxn ang="0">
                <a:pos x="T6" y="T7"/>
              </a:cxn>
            </a:cxnLst>
            <a:rect l="T8" t="T9" r="T10" b="T11"/>
            <a:pathLst>
              <a:path w="30539" h="40719">
                <a:moveTo>
                  <a:pt x="15270" y="0"/>
                </a:moveTo>
                <a:lnTo>
                  <a:pt x="0" y="40719"/>
                </a:lnTo>
                <a:lnTo>
                  <a:pt x="30539" y="40719"/>
                </a:lnTo>
                <a:lnTo>
                  <a:pt x="15270" y="0"/>
                </a:lnTo>
                <a:close/>
              </a:path>
            </a:pathLst>
          </a:custGeom>
          <a:noFill/>
          <a:ln w="509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41">
            <a:extLst>
              <a:ext uri="{FF2B5EF4-FFF2-40B4-BE49-F238E27FC236}">
                <a16:creationId xmlns:a16="http://schemas.microsoft.com/office/drawing/2014/main" id="{7C4E1858-FB50-5447-DD92-24B6CD3E2E9E}"/>
              </a:ext>
            </a:extLst>
          </p:cNvPr>
          <p:cNvSpPr>
            <a:spLocks noChangeArrowheads="1"/>
          </p:cNvSpPr>
          <p:nvPr/>
        </p:nvSpPr>
        <p:spPr bwMode="auto">
          <a:xfrm>
            <a:off x="0" y="82191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Figure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1:</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What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is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database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management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system?</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endParaRPr kumimoji="0" lang="en-US" altLang="en-US" sz="1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Ubiquity</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(anywhere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from</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your</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smartphone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to</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Wikipedia)</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endParaRPr kumimoji="0" lang="en-US" altLang="en-US" sz="1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Real roughly</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world</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$20B/y).</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impact: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Websites, software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big</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mark</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companies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both</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day</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to</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day</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operations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well</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business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intelligence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data</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mining.</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You</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need</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to</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know</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about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databases</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if</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you</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want</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to</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be</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r>
              <a:rPr kumimoji="0" lang="en-US" altLang="en-US" sz="900" b="0" i="1"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happy!</a:t>
            </a:r>
            <a:r>
              <a:rPr kumimoji="0" lang="en-US"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Cambria" panose="02040503050406030204" pitchFamily="18" charset="0"/>
              </a:rPr>
              <a:t> </a:t>
            </a:r>
            <a:endPar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Th</a:t>
            </a:r>
            <a:r>
              <a:rPr kumimoji="0" lang="en-US" altLang="en-US" sz="10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1" name="Can 800">
            <a:extLst>
              <a:ext uri="{FF2B5EF4-FFF2-40B4-BE49-F238E27FC236}">
                <a16:creationId xmlns:a16="http://schemas.microsoft.com/office/drawing/2014/main" id="{4D698983-B0E2-1587-EF01-D0D2C225FE80}"/>
              </a:ext>
            </a:extLst>
          </p:cNvPr>
          <p:cNvSpPr/>
          <p:nvPr/>
        </p:nvSpPr>
        <p:spPr>
          <a:xfrm>
            <a:off x="5325035" y="4760258"/>
            <a:ext cx="1667436" cy="50345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802" name="Rectangle 801">
            <a:extLst>
              <a:ext uri="{FF2B5EF4-FFF2-40B4-BE49-F238E27FC236}">
                <a16:creationId xmlns:a16="http://schemas.microsoft.com/office/drawing/2014/main" id="{638BE38B-FF76-1133-4A2F-72185BDF60FA}"/>
              </a:ext>
            </a:extLst>
          </p:cNvPr>
          <p:cNvSpPr/>
          <p:nvPr/>
        </p:nvSpPr>
        <p:spPr>
          <a:xfrm>
            <a:off x="5472953" y="3523128"/>
            <a:ext cx="1452282" cy="632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DBMS</a:t>
            </a:r>
          </a:p>
        </p:txBody>
      </p:sp>
      <p:sp>
        <p:nvSpPr>
          <p:cNvPr id="805" name="Up-down Arrow 804">
            <a:extLst>
              <a:ext uri="{FF2B5EF4-FFF2-40B4-BE49-F238E27FC236}">
                <a16:creationId xmlns:a16="http://schemas.microsoft.com/office/drawing/2014/main" id="{E7BD79E6-1C42-6315-161A-57F577BD8CB8}"/>
              </a:ext>
            </a:extLst>
          </p:cNvPr>
          <p:cNvSpPr/>
          <p:nvPr/>
        </p:nvSpPr>
        <p:spPr>
          <a:xfrm>
            <a:off x="5916706" y="4114801"/>
            <a:ext cx="484632" cy="65890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ounded Rectangle 805">
            <a:extLst>
              <a:ext uri="{FF2B5EF4-FFF2-40B4-BE49-F238E27FC236}">
                <a16:creationId xmlns:a16="http://schemas.microsoft.com/office/drawing/2014/main" id="{2EC0C5A6-8AE3-075C-512E-CBFCD0BFDE4F}"/>
              </a:ext>
            </a:extLst>
          </p:cNvPr>
          <p:cNvSpPr/>
          <p:nvPr/>
        </p:nvSpPr>
        <p:spPr>
          <a:xfrm>
            <a:off x="4612341" y="2649070"/>
            <a:ext cx="874059" cy="3765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807" name="Rounded Rectangle 806">
            <a:extLst>
              <a:ext uri="{FF2B5EF4-FFF2-40B4-BE49-F238E27FC236}">
                <a16:creationId xmlns:a16="http://schemas.microsoft.com/office/drawing/2014/main" id="{59012261-A6FA-04E8-CD8C-40AFB66D1D43}"/>
              </a:ext>
            </a:extLst>
          </p:cNvPr>
          <p:cNvSpPr/>
          <p:nvPr/>
        </p:nvSpPr>
        <p:spPr>
          <a:xfrm>
            <a:off x="6427695" y="2568389"/>
            <a:ext cx="860612" cy="4303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cxnSp>
        <p:nvCxnSpPr>
          <p:cNvPr id="809" name="Straight Arrow Connector 808">
            <a:extLst>
              <a:ext uri="{FF2B5EF4-FFF2-40B4-BE49-F238E27FC236}">
                <a16:creationId xmlns:a16="http://schemas.microsoft.com/office/drawing/2014/main" id="{C69BF817-CE66-0A59-C6C2-D8D7B5A56E10}"/>
              </a:ext>
            </a:extLst>
          </p:cNvPr>
          <p:cNvCxnSpPr>
            <a:cxnSpLocks/>
          </p:cNvCxnSpPr>
          <p:nvPr/>
        </p:nvCxnSpPr>
        <p:spPr>
          <a:xfrm>
            <a:off x="5163671" y="3079376"/>
            <a:ext cx="510988" cy="4168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4" name="Straight Arrow Connector 813">
            <a:extLst>
              <a:ext uri="{FF2B5EF4-FFF2-40B4-BE49-F238E27FC236}">
                <a16:creationId xmlns:a16="http://schemas.microsoft.com/office/drawing/2014/main" id="{998B2663-77B3-BCA1-0E5D-58E61208982F}"/>
              </a:ext>
            </a:extLst>
          </p:cNvPr>
          <p:cNvCxnSpPr>
            <a:cxnSpLocks/>
          </p:cNvCxnSpPr>
          <p:nvPr/>
        </p:nvCxnSpPr>
        <p:spPr>
          <a:xfrm flipH="1">
            <a:off x="6279776" y="3012141"/>
            <a:ext cx="564777" cy="470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20" name="Footer Placeholder 819">
            <a:extLst>
              <a:ext uri="{FF2B5EF4-FFF2-40B4-BE49-F238E27FC236}">
                <a16:creationId xmlns:a16="http://schemas.microsoft.com/office/drawing/2014/main" id="{A1E16F99-DA99-D229-6942-0B3C2861F32E}"/>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98817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Need of Database </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555805"/>
            <a:ext cx="10688071" cy="4351338"/>
          </a:xfrm>
        </p:spPr>
        <p:txBody>
          <a:bodyPr>
            <a:normAutofit/>
          </a:bodyPr>
          <a:lstStyle/>
          <a:p>
            <a:pPr marL="342900" marR="113030" lvl="0" indent="-342900" algn="just" fontAlgn="base">
              <a:lnSpc>
                <a:spcPct val="105000"/>
              </a:lnSpc>
              <a:spcAft>
                <a:spcPts val="2365"/>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Ubiquity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(anywhere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from</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your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smartphone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Wikipedia)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uFill>
                <a:solidFill>
                  <a:srgbClr val="000000"/>
                </a:solidFill>
              </a:uFill>
              <a:latin typeface="Cambria" panose="02040503050406030204" pitchFamily="18" charset="0"/>
              <a:ea typeface="Times New Roman" panose="02020603050405020304" pitchFamily="18" charset="0"/>
              <a:cs typeface="Cambria" panose="02040503050406030204" pitchFamily="18" charset="0"/>
            </a:endParaRPr>
          </a:p>
          <a:p>
            <a:pPr marL="342900" marR="113030" lvl="0" indent="-342900" algn="just" fontAlgn="base">
              <a:lnSpc>
                <a:spcPct val="191000"/>
              </a:lnSpc>
              <a:spcAft>
                <a:spcPts val="425"/>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Real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world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impact: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Websites, software market, big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companies, scientific projects all manage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both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day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day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operations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well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business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intelligence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data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mining.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128905" marR="113030" indent="173355" algn="just">
              <a:lnSpc>
                <a:spcPct val="105000"/>
              </a:lnSpc>
              <a:spcAft>
                <a:spcPts val="25"/>
              </a:spcAft>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goal</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DBMS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simplify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storing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purpose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DBMSs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provide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facilities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serve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most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common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operations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performed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community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has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devoted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significant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effort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formalizing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few</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key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concepts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most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applications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exploit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manipulate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provides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formal</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ground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discuss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application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requirements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storage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compare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ways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DBMS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meet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such</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requirements.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IN" sz="2500" dirty="0">
              <a:latin typeface="Bahnschrift Condensed" panose="020B0502040204020203" pitchFamily="34" charset="0"/>
            </a:endParaRPr>
          </a:p>
        </p:txBody>
      </p:sp>
      <p:sp>
        <p:nvSpPr>
          <p:cNvPr id="4" name="Footer Placeholder 3">
            <a:extLst>
              <a:ext uri="{FF2B5EF4-FFF2-40B4-BE49-F238E27FC236}">
                <a16:creationId xmlns:a16="http://schemas.microsoft.com/office/drawing/2014/main" id="{8EA38E56-C887-6331-9A52-36B6E884EB4F}"/>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76365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CASE STUDY-MAFIA EXAMPLE </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555805"/>
            <a:ext cx="10688071" cy="4351338"/>
          </a:xfrm>
        </p:spPr>
        <p:txBody>
          <a:bodyPr>
            <a:normAutofit/>
          </a:bodyPr>
          <a:lstStyle/>
          <a:p>
            <a:pPr marL="128905" marR="113030" indent="173355" algn="just">
              <a:lnSpc>
                <a:spcPct val="105000"/>
              </a:lnSpc>
              <a:spcAft>
                <a:spcPts val="25"/>
              </a:spcAft>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Let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assume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am</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Mafia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Boss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hypothetically!, </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want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organize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group</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“gang”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criminals/bad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guys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working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boss,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a.k.a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soldiers,)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achieve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more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efficiency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all</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our</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operations.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will</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also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lot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book-keeping,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security/privacy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etc..</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Note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that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organization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very</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large,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so</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there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quite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bit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things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going</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on</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any</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moment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many</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people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accessing</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database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record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or</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read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information).</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128905" marR="113030" indent="0" algn="just">
              <a:lnSpc>
                <a:spcPct val="105000"/>
              </a:lnSpc>
              <a:spcAft>
                <a:spcPts val="25"/>
              </a:spcAft>
              <a:buNone/>
            </a:pPr>
            <a:endParaRPr lang="en-IN" sz="2500" dirty="0">
              <a:latin typeface="Bahnschrift Condensed" panose="020B0502040204020203" pitchFamily="34" charset="0"/>
            </a:endParaRPr>
          </a:p>
        </p:txBody>
      </p:sp>
      <p:pic>
        <p:nvPicPr>
          <p:cNvPr id="4" name="Picture 3">
            <a:extLst>
              <a:ext uri="{FF2B5EF4-FFF2-40B4-BE49-F238E27FC236}">
                <a16:creationId xmlns:a16="http://schemas.microsoft.com/office/drawing/2014/main" id="{3C484207-A0B9-2D14-A902-D14DE3BC66FB}"/>
              </a:ext>
            </a:extLst>
          </p:cNvPr>
          <p:cNvPicPr/>
          <p:nvPr/>
        </p:nvPicPr>
        <p:blipFill>
          <a:blip r:embed="rId2"/>
          <a:stretch>
            <a:fillRect/>
          </a:stretch>
        </p:blipFill>
        <p:spPr>
          <a:xfrm>
            <a:off x="5739242" y="2908150"/>
            <a:ext cx="3940810" cy="2225040"/>
          </a:xfrm>
          <a:prstGeom prst="rect">
            <a:avLst/>
          </a:prstGeom>
        </p:spPr>
      </p:pic>
      <p:sp>
        <p:nvSpPr>
          <p:cNvPr id="5" name="TextBox 4">
            <a:extLst>
              <a:ext uri="{FF2B5EF4-FFF2-40B4-BE49-F238E27FC236}">
                <a16:creationId xmlns:a16="http://schemas.microsoft.com/office/drawing/2014/main" id="{43ACE3AA-C285-3FD4-D7DD-85B217248C02}"/>
              </a:ext>
            </a:extLst>
          </p:cNvPr>
          <p:cNvSpPr txBox="1"/>
          <p:nvPr/>
        </p:nvSpPr>
        <p:spPr>
          <a:xfrm>
            <a:off x="5338482" y="5115725"/>
            <a:ext cx="4639236" cy="1169038"/>
          </a:xfrm>
          <a:prstGeom prst="rect">
            <a:avLst/>
          </a:prstGeom>
          <a:noFill/>
        </p:spPr>
        <p:txBody>
          <a:bodyPr wrap="square" rtlCol="0">
            <a:spAutoFit/>
          </a:bodyPr>
          <a:lstStyle/>
          <a:p>
            <a:pPr marL="128905" indent="-6350" algn="ctr">
              <a:lnSpc>
                <a:spcPct val="105000"/>
              </a:lnSpc>
              <a:spcAft>
                <a:spcPts val="25"/>
              </a:spcAft>
            </a:pPr>
            <a:r>
              <a:rPr lang="en-IN" sz="1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Image by MIT Open Courseware.</a:t>
            </a:r>
            <a:endPar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128905" indent="-6350" algn="ctr">
              <a:lnSpc>
                <a:spcPct val="105000"/>
              </a:lnSpc>
              <a:spcAft>
                <a:spcPts val="1655"/>
              </a:spcAft>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Figure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2:</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Mafia</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hierarchy.</a:t>
            </a:r>
          </a:p>
          <a:p>
            <a:endParaRPr lang="en-US" dirty="0"/>
          </a:p>
        </p:txBody>
      </p:sp>
      <p:sp>
        <p:nvSpPr>
          <p:cNvPr id="6" name="Footer Placeholder 5">
            <a:extLst>
              <a:ext uri="{FF2B5EF4-FFF2-40B4-BE49-F238E27FC236}">
                <a16:creationId xmlns:a16="http://schemas.microsoft.com/office/drawing/2014/main" id="{24EF0417-C79A-37FA-C2B1-F67247418503}"/>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272023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Mafia Example(</a:t>
            </a:r>
            <a:r>
              <a:rPr lang="en-IN" sz="3500" dirty="0" err="1">
                <a:solidFill>
                  <a:srgbClr val="0070C0"/>
                </a:solidFill>
                <a:latin typeface="Franklin Gothic Demi Cond" panose="020B0706030402020204" pitchFamily="34" charset="0"/>
              </a:rPr>
              <a:t>Contd</a:t>
            </a:r>
            <a:r>
              <a:rPr lang="en-IN" sz="3500" dirty="0">
                <a:solidFill>
                  <a:srgbClr val="0070C0"/>
                </a:solidFill>
                <a:latin typeface="Franklin Gothic Demi Cond" panose="020B0706030402020204" pitchFamily="34" charset="0"/>
              </a:rPr>
              <a:t>-)</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pPr marL="0" marR="113030" indent="0" algn="just">
              <a:lnSpc>
                <a:spcPct val="105000"/>
              </a:lnSpc>
              <a:spcAft>
                <a:spcPts val="575"/>
              </a:spcAft>
              <a:buNone/>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store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information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about:</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latin typeface="Cambria" panose="02040503050406030204" pitchFamily="18" charset="0"/>
              <a:ea typeface="Times New Roman" panose="02020603050405020304" pitchFamily="18" charset="0"/>
              <a:cs typeface="Cambria" panose="02040503050406030204" pitchFamily="18" charset="0"/>
            </a:endParaRPr>
          </a:p>
          <a:p>
            <a:pPr marL="6350" marR="113030" indent="-6350" algn="just">
              <a:lnSpc>
                <a:spcPct val="105000"/>
              </a:lnSpc>
              <a:spcAft>
                <a:spcPts val="575"/>
              </a:spcAft>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people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that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work</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for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(soldiers,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caporegime,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etc..)</a:t>
            </a:r>
          </a:p>
          <a:p>
            <a:pPr marL="6350" marR="113030" indent="-6350" algn="just">
              <a:lnSpc>
                <a:spcPct val="105000"/>
              </a:lnSpc>
              <a:spcAft>
                <a:spcPts val="575"/>
              </a:spcAf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organizations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do</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business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with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(police,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politicians)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p>
          <a:p>
            <a:pPr marL="6350" marR="113030" indent="-6350" algn="just">
              <a:lnSpc>
                <a:spcPct val="105000"/>
              </a:lnSpc>
              <a:spcAft>
                <a:spcPts val="575"/>
              </a:spcAft>
            </a:pPr>
            <a:r>
              <a:rPr lang="en-IN" sz="1800" kern="100" dirty="0">
                <a:solidFill>
                  <a:srgbClr val="000000"/>
                </a:solidFill>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 </a:t>
            </a:r>
            <a:r>
              <a:rPr lang="en-IN" sz="1800" kern="100" dirty="0">
                <a:solidFill>
                  <a:srgbClr val="000000"/>
                </a:solidFill>
                <a:uFill>
                  <a:solidFill>
                    <a:srgbClr val="000000"/>
                  </a:solidFill>
                </a:uFill>
                <a:latin typeface="Cambria" panose="02040503050406030204" pitchFamily="18" charset="0"/>
              </a:rPr>
              <a:t>completed and open operations: </a:t>
            </a: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742950" marR="113030" lvl="1" indent="-285750" algn="just" fontAlgn="base">
              <a:lnSpc>
                <a:spcPct val="105000"/>
              </a:lnSpc>
              <a:spcAft>
                <a:spcPts val="275"/>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protection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rackets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arms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trafficking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drug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trafficking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sharking,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control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of</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contracting/politics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uFill>
                <a:solidFill>
                  <a:srgbClr val="000000"/>
                </a:solidFill>
              </a:uFill>
              <a:latin typeface="Cambria" panose="02040503050406030204" pitchFamily="18" charset="0"/>
              <a:ea typeface="Times New Roman" panose="02020603050405020304" pitchFamily="18" charset="0"/>
              <a:cs typeface="Cambria" panose="02040503050406030204" pitchFamily="18" charset="0"/>
            </a:endParaRPr>
          </a:p>
          <a:p>
            <a:pPr marL="742950" marR="113030" lvl="1" indent="-285750" algn="just" fontAlgn="base">
              <a:lnSpc>
                <a:spcPct val="105000"/>
              </a:lnSpc>
              <a:spcAft>
                <a:spcPts val="275"/>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need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avoid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that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any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of</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involved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burglary,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mugging,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kidnapping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(too</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much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police</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attention)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742950" marR="113030" lvl="1" indent="-285750" algn="just" fontAlgn="base">
              <a:lnSpc>
                <a:spcPct val="105000"/>
              </a:lnSpc>
              <a:spcAft>
                <a:spcPts val="270"/>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cover-up</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operations/businesses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742950" marR="113030" lvl="1" indent="-285750" algn="just" fontAlgn="base">
              <a:lnSpc>
                <a:spcPct val="165000"/>
              </a:lnSpc>
              <a:spcAft>
                <a:spcPts val="650"/>
              </a:spcAft>
              <a:buClr>
                <a:srgbClr val="000000"/>
              </a:buClr>
              <a:buSzPts val="900"/>
              <a:buFont typeface="Arial" panose="020B0604020202020204" pitchFamily="34" charset="0"/>
              <a:buChar char="–"/>
            </a:pP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money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laundring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and</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funds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tracking</a:t>
            </a:r>
          </a:p>
          <a:p>
            <a:pPr marL="0" marR="113030" indent="0" algn="just" fontAlgn="base">
              <a:lnSpc>
                <a:spcPct val="165000"/>
              </a:lnSpc>
              <a:spcAft>
                <a:spcPts val="650"/>
              </a:spcAft>
              <a:buClr>
                <a:srgbClr val="000000"/>
              </a:buClr>
              <a:buSzPts val="900"/>
              <a:buNone/>
            </a:pP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22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IN" sz="2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uFill>
                  <a:solidFill>
                    <a:srgbClr val="000000"/>
                  </a:solidFill>
                </a:uFill>
                <a:latin typeface="Cambria" panose="02040503050406030204" pitchFamily="18" charset="0"/>
              </a:rPr>
              <a:t>assignment of soldiers to operations etc.</a:t>
            </a:r>
          </a:p>
          <a:p>
            <a:pPr marL="342900" marR="113030" lvl="0" indent="-342900" algn="just" fontAlgn="base">
              <a:lnSpc>
                <a:spcPct val="105000"/>
              </a:lnSpc>
              <a:spcAft>
                <a:spcPts val="1100"/>
              </a:spcAft>
              <a:buClr>
                <a:srgbClr val="000000"/>
              </a:buClr>
              <a:buSzPts val="900"/>
              <a:buFont typeface="Arial" panose="020B0604020202020204" pitchFamily="34" charset="0"/>
              <a:buChar char="•"/>
            </a:pP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
        <p:nvSpPr>
          <p:cNvPr id="4" name="Footer Placeholder 3">
            <a:extLst>
              <a:ext uri="{FF2B5EF4-FFF2-40B4-BE49-F238E27FC236}">
                <a16:creationId xmlns:a16="http://schemas.microsoft.com/office/drawing/2014/main" id="{65EBF12E-1FF5-52D7-55E5-3D58B51A41A6}"/>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310194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Mafia Example(</a:t>
            </a:r>
            <a:r>
              <a:rPr lang="en-IN" sz="3500" dirty="0" err="1">
                <a:solidFill>
                  <a:srgbClr val="0070C0"/>
                </a:solidFill>
                <a:latin typeface="Franklin Gothic Demi Cond" panose="020B0706030402020204" pitchFamily="34" charset="0"/>
              </a:rPr>
              <a:t>Contd</a:t>
            </a:r>
            <a:r>
              <a:rPr lang="en-IN" sz="3500" dirty="0">
                <a:solidFill>
                  <a:srgbClr val="0070C0"/>
                </a:solidFill>
                <a:latin typeface="Franklin Gothic Demi Cond" panose="020B0706030402020204" pitchFamily="34" charset="0"/>
              </a:rPr>
              <a:t>-)</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723802"/>
          </a:xfrm>
        </p:spPr>
        <p:txBody>
          <a:bodyPr>
            <a:noAutofit/>
          </a:bodyPr>
          <a:lstStyle/>
          <a:p>
            <a:pPr marL="128905" marR="113030" indent="0" algn="just">
              <a:lnSpc>
                <a:spcPct val="105000"/>
              </a:lnSpc>
              <a:spcAft>
                <a:spcPts val="1625"/>
              </a:spcAft>
              <a:buNone/>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will</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share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some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information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with</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external</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organizations</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work</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with,</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protecting</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some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of</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information.</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Therefore, </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need:</a:t>
            </a:r>
            <a:r>
              <a:rPr lang="en-IN" sz="1800" kern="1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 </a:t>
            </a:r>
            <a:endParaRPr lang="en-IN" sz="1800" kern="100" dirty="0">
              <a:solidFill>
                <a:srgbClr val="000000"/>
              </a:solidFill>
              <a:latin typeface="Cambria" panose="02040503050406030204" pitchFamily="18" charset="0"/>
              <a:ea typeface="Times New Roman" panose="02020603050405020304" pitchFamily="18" charset="0"/>
              <a:cs typeface="Cambria" panose="02040503050406030204" pitchFamily="18" charset="0"/>
            </a:endParaRPr>
          </a:p>
          <a:p>
            <a:pPr marL="414655" marR="113030" indent="-285750" algn="just">
              <a:lnSpc>
                <a:spcPct val="105000"/>
              </a:lnSpc>
              <a:spcAft>
                <a:spcPts val="1625"/>
              </a:spcAft>
            </a:pP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the</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baseline="-25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boss,</a:t>
            </a:r>
            <a:r>
              <a:rPr lang="en-IN" sz="1600" u="none" strike="noStrike" kern="100" baseline="-25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an</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underboss and consigliere</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should</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be</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able</a:t>
            </a:r>
            <a:r>
              <a:rPr lang="en-IN" sz="1600" u="none" strike="noStrike" kern="100" baseline="-25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 access all the data and perform any </a:t>
            </a:r>
            <a:r>
              <a:rPr lang="en-IN" sz="1600"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kind of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operations such as (assign soldier to operations, create or</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baseline="-25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shutdown</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operations,</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pay</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cops,</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check</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the</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total</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state</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of</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money</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movements,</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mbria" panose="02040503050406030204" pitchFamily="18" charset="0"/>
              </a:rPr>
              <a:t> </a:t>
            </a:r>
            <a:r>
              <a:rPr lang="en-IN" sz="1600" kern="100" dirty="0">
                <a:solidFill>
                  <a:srgbClr val="000000"/>
                </a:solidFill>
                <a:uFill>
                  <a:solidFill>
                    <a:srgbClr val="000000"/>
                  </a:solidFill>
                </a:uFill>
                <a:latin typeface="Cambria" panose="02040503050406030204" pitchFamily="18" charset="0"/>
                <a:ea typeface="Times New Roman" panose="02020603050405020304" pitchFamily="18" charset="0"/>
                <a:cs typeface="Cambria" panose="02040503050406030204" pitchFamily="18" charset="0"/>
              </a:rPr>
              <a:t>etc.)</a:t>
            </a:r>
            <a:endParaRPr lang="en-IN" sz="1600" kern="100" dirty="0">
              <a:solidFill>
                <a:srgbClr val="000000"/>
              </a:solidFill>
              <a:latin typeface="Cambria" panose="02040503050406030204" pitchFamily="18" charset="0"/>
              <a:ea typeface="Times New Roman" panose="02020603050405020304" pitchFamily="18" charset="0"/>
              <a:cs typeface="Cambria" panose="02040503050406030204" pitchFamily="18" charset="0"/>
            </a:endParaRPr>
          </a:p>
          <a:p>
            <a:pPr marL="414655" marR="113030" indent="-285750" algn="just">
              <a:lnSpc>
                <a:spcPct val="105000"/>
              </a:lnSpc>
              <a:spcAft>
                <a:spcPts val="1625"/>
              </a:spcAft>
            </a:pPr>
            <a:r>
              <a:rPr lang="en-IN" sz="1600" kern="100" dirty="0">
                <a:solidFill>
                  <a:srgbClr val="000000"/>
                </a:solidFill>
                <a:uFill>
                  <a:solidFill>
                    <a:srgbClr val="000000"/>
                  </a:solidFill>
                </a:uFill>
                <a:latin typeface="Cambria" panose="02040503050406030204" pitchFamily="18" charset="0"/>
              </a:rPr>
              <a:t>the accountants( 20 of them) access to perform money bookkeeping ( track money laundering operations, move   money from bank to bank , report bribing expenses) </a:t>
            </a:r>
          </a:p>
          <a:p>
            <a:pPr marL="414655" marR="113030" indent="-285750" algn="just">
              <a:lnSpc>
                <a:spcPct val="105000"/>
              </a:lnSpc>
              <a:spcAft>
                <a:spcPts val="1625"/>
              </a:spcAft>
            </a:pPr>
            <a:r>
              <a:rPr lang="en-IN" sz="1600" kern="100" dirty="0">
                <a:solidFill>
                  <a:srgbClr val="000000"/>
                </a:solidFill>
                <a:uFill>
                  <a:solidFill>
                    <a:srgbClr val="000000"/>
                  </a:solidFill>
                </a:uFill>
                <a:latin typeface="Cambria" panose="02040503050406030204" pitchFamily="18" charset="0"/>
              </a:rPr>
              <a:t>the soldiers (5000) need to report  daily misdeeds in a daily-log, and report money expenses and collections</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414655" marR="113030" indent="-285750" algn="just">
              <a:lnSpc>
                <a:spcPct val="105000"/>
              </a:lnSpc>
              <a:spcAft>
                <a:spcPts val="1625"/>
              </a:spcAft>
            </a:pPr>
            <a:r>
              <a:rPr lang="en-IN" sz="1600"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the semi public interface accessible by other bosses I collaborate with </a:t>
            </a:r>
            <a:endPar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13030" lvl="0" indent="-342900" algn="just" fontAlgn="base">
              <a:lnSpc>
                <a:spcPct val="105000"/>
              </a:lnSpc>
              <a:spcAft>
                <a:spcPts val="1100"/>
              </a:spcAft>
              <a:buClr>
                <a:srgbClr val="000000"/>
              </a:buClr>
              <a:buSzPts val="900"/>
              <a:buFont typeface="Arial" panose="020B0604020202020204" pitchFamily="34" charset="0"/>
              <a:buChar char="•"/>
            </a:pP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
        <p:nvSpPr>
          <p:cNvPr id="4" name="Footer Placeholder 3">
            <a:extLst>
              <a:ext uri="{FF2B5EF4-FFF2-40B4-BE49-F238E27FC236}">
                <a16:creationId xmlns:a16="http://schemas.microsoft.com/office/drawing/2014/main" id="{585EED90-7868-5A0A-8480-727BE8A1FF65}"/>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100515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3500" dirty="0">
                <a:solidFill>
                  <a:srgbClr val="0070C0"/>
                </a:solidFill>
                <a:latin typeface="Franklin Gothic Demi Cond" panose="020B0706030402020204" pitchFamily="34" charset="0"/>
              </a:rPr>
              <a:t>Mafia Example(</a:t>
            </a:r>
            <a:r>
              <a:rPr lang="en-IN" sz="3500" dirty="0" err="1">
                <a:solidFill>
                  <a:srgbClr val="0070C0"/>
                </a:solidFill>
                <a:latin typeface="Franklin Gothic Demi Cond" panose="020B0706030402020204" pitchFamily="34" charset="0"/>
              </a:rPr>
              <a:t>Contd</a:t>
            </a:r>
            <a:r>
              <a:rPr lang="en-IN" sz="3500" dirty="0">
                <a:solidFill>
                  <a:srgbClr val="0070C0"/>
                </a:solidFill>
                <a:latin typeface="Franklin Gothic Demi Cond" panose="020B0706030402020204" pitchFamily="34" charset="0"/>
              </a:rPr>
              <a:t>-)</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155141"/>
          </a:xfrm>
        </p:spPr>
        <p:txBody>
          <a:bodyPr>
            <a:noAutofit/>
          </a:bodyPr>
          <a:lstStyle/>
          <a:p>
            <a:pPr marL="342900" marR="113030" lvl="0" indent="-342900" algn="just" fontAlgn="base">
              <a:lnSpc>
                <a:spcPct val="105000"/>
              </a:lnSpc>
              <a:spcAft>
                <a:spcPts val="1100"/>
              </a:spcAft>
              <a:buClr>
                <a:srgbClr val="000000"/>
              </a:buClr>
              <a:buSzPts val="900"/>
              <a:buFont typeface="Arial" panose="020B0604020202020204" pitchFamily="34" charset="0"/>
              <a:buChar char="•"/>
            </a:pPr>
            <a:endParaRPr lang="en-IN"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grpSp>
        <p:nvGrpSpPr>
          <p:cNvPr id="4" name="Group 3">
            <a:extLst>
              <a:ext uri="{FF2B5EF4-FFF2-40B4-BE49-F238E27FC236}">
                <a16:creationId xmlns:a16="http://schemas.microsoft.com/office/drawing/2014/main" id="{774052DC-A637-E8D7-33F8-26E0443CB92D}"/>
              </a:ext>
            </a:extLst>
          </p:cNvPr>
          <p:cNvGrpSpPr/>
          <p:nvPr/>
        </p:nvGrpSpPr>
        <p:grpSpPr>
          <a:xfrm>
            <a:off x="2353235" y="1842248"/>
            <a:ext cx="5695747" cy="3496234"/>
            <a:chOff x="0" y="0"/>
            <a:chExt cx="3741073" cy="1420768"/>
          </a:xfrm>
        </p:grpSpPr>
        <p:pic>
          <p:nvPicPr>
            <p:cNvPr id="5" name="Picture 4">
              <a:extLst>
                <a:ext uri="{FF2B5EF4-FFF2-40B4-BE49-F238E27FC236}">
                  <a16:creationId xmlns:a16="http://schemas.microsoft.com/office/drawing/2014/main" id="{2FF04770-BAE9-4073-FB86-2D9ED2A2C5FE}"/>
                </a:ext>
              </a:extLst>
            </p:cNvPr>
            <p:cNvPicPr/>
            <p:nvPr/>
          </p:nvPicPr>
          <p:blipFill>
            <a:blip r:embed="rId2"/>
            <a:stretch>
              <a:fillRect/>
            </a:stretch>
          </p:blipFill>
          <p:spPr>
            <a:xfrm>
              <a:off x="847753" y="57836"/>
              <a:ext cx="645904" cy="287068"/>
            </a:xfrm>
            <a:prstGeom prst="rect">
              <a:avLst/>
            </a:prstGeom>
          </p:spPr>
        </p:pic>
        <p:pic>
          <p:nvPicPr>
            <p:cNvPr id="6" name="Picture 5">
              <a:extLst>
                <a:ext uri="{FF2B5EF4-FFF2-40B4-BE49-F238E27FC236}">
                  <a16:creationId xmlns:a16="http://schemas.microsoft.com/office/drawing/2014/main" id="{BFA04E25-7ECC-44CC-6C2E-C8C19083575C}"/>
                </a:ext>
              </a:extLst>
            </p:cNvPr>
            <p:cNvPicPr/>
            <p:nvPr/>
          </p:nvPicPr>
          <p:blipFill>
            <a:blip r:embed="rId3"/>
            <a:stretch>
              <a:fillRect/>
            </a:stretch>
          </p:blipFill>
          <p:spPr>
            <a:xfrm>
              <a:off x="2505300" y="903344"/>
              <a:ext cx="822059" cy="287068"/>
            </a:xfrm>
            <a:prstGeom prst="rect">
              <a:avLst/>
            </a:prstGeom>
          </p:spPr>
        </p:pic>
        <p:pic>
          <p:nvPicPr>
            <p:cNvPr id="7" name="Picture 6">
              <a:extLst>
                <a:ext uri="{FF2B5EF4-FFF2-40B4-BE49-F238E27FC236}">
                  <a16:creationId xmlns:a16="http://schemas.microsoft.com/office/drawing/2014/main" id="{692A7E7D-F95F-9684-F5C2-6C65405CF161}"/>
                </a:ext>
              </a:extLst>
            </p:cNvPr>
            <p:cNvPicPr/>
            <p:nvPr/>
          </p:nvPicPr>
          <p:blipFill>
            <a:blip r:embed="rId4"/>
            <a:stretch>
              <a:fillRect/>
            </a:stretch>
          </p:blipFill>
          <p:spPr>
            <a:xfrm>
              <a:off x="0" y="474607"/>
              <a:ext cx="554564" cy="274020"/>
            </a:xfrm>
            <a:prstGeom prst="rect">
              <a:avLst/>
            </a:prstGeom>
          </p:spPr>
        </p:pic>
        <p:pic>
          <p:nvPicPr>
            <p:cNvPr id="8" name="Picture 7">
              <a:extLst>
                <a:ext uri="{FF2B5EF4-FFF2-40B4-BE49-F238E27FC236}">
                  <a16:creationId xmlns:a16="http://schemas.microsoft.com/office/drawing/2014/main" id="{2F2D7ED6-9582-6347-A564-E37DF7197C44}"/>
                </a:ext>
              </a:extLst>
            </p:cNvPr>
            <p:cNvPicPr/>
            <p:nvPr/>
          </p:nvPicPr>
          <p:blipFill>
            <a:blip r:embed="rId5"/>
            <a:stretch>
              <a:fillRect/>
            </a:stretch>
          </p:blipFill>
          <p:spPr>
            <a:xfrm>
              <a:off x="2416172" y="18269"/>
              <a:ext cx="685049" cy="287068"/>
            </a:xfrm>
            <a:prstGeom prst="rect">
              <a:avLst/>
            </a:prstGeom>
          </p:spPr>
        </p:pic>
        <p:pic>
          <p:nvPicPr>
            <p:cNvPr id="9" name="Picture 8">
              <a:extLst>
                <a:ext uri="{FF2B5EF4-FFF2-40B4-BE49-F238E27FC236}">
                  <a16:creationId xmlns:a16="http://schemas.microsoft.com/office/drawing/2014/main" id="{6B2F129A-6AF5-8170-DB88-6FD6A004B663}"/>
                </a:ext>
              </a:extLst>
            </p:cNvPr>
            <p:cNvPicPr/>
            <p:nvPr/>
          </p:nvPicPr>
          <p:blipFill>
            <a:blip r:embed="rId6"/>
            <a:stretch>
              <a:fillRect/>
            </a:stretch>
          </p:blipFill>
          <p:spPr>
            <a:xfrm>
              <a:off x="585314" y="903344"/>
              <a:ext cx="665476" cy="287068"/>
            </a:xfrm>
            <a:prstGeom prst="rect">
              <a:avLst/>
            </a:prstGeom>
          </p:spPr>
        </p:pic>
        <p:sp>
          <p:nvSpPr>
            <p:cNvPr id="10" name="Shape 2390">
              <a:extLst>
                <a:ext uri="{FF2B5EF4-FFF2-40B4-BE49-F238E27FC236}">
                  <a16:creationId xmlns:a16="http://schemas.microsoft.com/office/drawing/2014/main" id="{1D575F50-D129-3780-84CF-53326FD131EC}"/>
                </a:ext>
              </a:extLst>
            </p:cNvPr>
            <p:cNvSpPr/>
            <p:nvPr/>
          </p:nvSpPr>
          <p:spPr>
            <a:xfrm>
              <a:off x="902339" y="103718"/>
              <a:ext cx="533022" cy="141920"/>
            </a:xfrm>
            <a:custGeom>
              <a:avLst/>
              <a:gdLst/>
              <a:ahLst/>
              <a:cxnLst/>
              <a:rect l="0" t="0" r="0" b="0"/>
              <a:pathLst>
                <a:path w="533022" h="141920">
                  <a:moveTo>
                    <a:pt x="438200" y="25247"/>
                  </a:moveTo>
                  <a:cubicBezTo>
                    <a:pt x="533022" y="50493"/>
                    <a:pt x="533022" y="91426"/>
                    <a:pt x="438200" y="116673"/>
                  </a:cubicBezTo>
                  <a:cubicBezTo>
                    <a:pt x="343379" y="141920"/>
                    <a:pt x="189643" y="141920"/>
                    <a:pt x="94822" y="116673"/>
                  </a:cubicBezTo>
                  <a:cubicBezTo>
                    <a:pt x="0" y="91426"/>
                    <a:pt x="0" y="50493"/>
                    <a:pt x="94822" y="25247"/>
                  </a:cubicBezTo>
                  <a:cubicBezTo>
                    <a:pt x="189643" y="0"/>
                    <a:pt x="343379" y="0"/>
                    <a:pt x="438200" y="25247"/>
                  </a:cubicBezTo>
                </a:path>
              </a:pathLst>
            </a:custGeom>
            <a:ln w="19573"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1" name="Rectangle 10">
              <a:extLst>
                <a:ext uri="{FF2B5EF4-FFF2-40B4-BE49-F238E27FC236}">
                  <a16:creationId xmlns:a16="http://schemas.microsoft.com/office/drawing/2014/main" id="{C9138090-C141-3455-F2FD-353183014BDA}"/>
                </a:ext>
              </a:extLst>
            </p:cNvPr>
            <p:cNvSpPr/>
            <p:nvPr/>
          </p:nvSpPr>
          <p:spPr>
            <a:xfrm>
              <a:off x="1047622" y="137009"/>
              <a:ext cx="318380"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person</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2" name="Shape 2393">
              <a:extLst>
                <a:ext uri="{FF2B5EF4-FFF2-40B4-BE49-F238E27FC236}">
                  <a16:creationId xmlns:a16="http://schemas.microsoft.com/office/drawing/2014/main" id="{00462A56-0FAD-ED5A-842D-0D04BB271204}"/>
                </a:ext>
              </a:extLst>
            </p:cNvPr>
            <p:cNvSpPr/>
            <p:nvPr/>
          </p:nvSpPr>
          <p:spPr>
            <a:xfrm>
              <a:off x="2551201" y="949226"/>
              <a:ext cx="728287" cy="141920"/>
            </a:xfrm>
            <a:custGeom>
              <a:avLst/>
              <a:gdLst/>
              <a:ahLst/>
              <a:cxnLst/>
              <a:rect l="0" t="0" r="0" b="0"/>
              <a:pathLst>
                <a:path w="728287" h="141920">
                  <a:moveTo>
                    <a:pt x="598728" y="25247"/>
                  </a:moveTo>
                  <a:cubicBezTo>
                    <a:pt x="728287" y="50493"/>
                    <a:pt x="728287" y="91427"/>
                    <a:pt x="598728" y="116673"/>
                  </a:cubicBezTo>
                  <a:cubicBezTo>
                    <a:pt x="469171" y="141920"/>
                    <a:pt x="259116" y="141920"/>
                    <a:pt x="129559" y="116673"/>
                  </a:cubicBezTo>
                  <a:cubicBezTo>
                    <a:pt x="0" y="91427"/>
                    <a:pt x="0" y="50493"/>
                    <a:pt x="129559" y="25247"/>
                  </a:cubicBezTo>
                  <a:cubicBezTo>
                    <a:pt x="259116" y="0"/>
                    <a:pt x="469171" y="0"/>
                    <a:pt x="598728" y="25247"/>
                  </a:cubicBezTo>
                </a:path>
              </a:pathLst>
            </a:custGeom>
            <a:ln w="19573"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3" name="Rectangle 12">
              <a:extLst>
                <a:ext uri="{FF2B5EF4-FFF2-40B4-BE49-F238E27FC236}">
                  <a16:creationId xmlns:a16="http://schemas.microsoft.com/office/drawing/2014/main" id="{ABE8E018-7C61-FDFA-114D-82D7194FD864}"/>
                </a:ext>
              </a:extLst>
            </p:cNvPr>
            <p:cNvSpPr/>
            <p:nvPr/>
          </p:nvSpPr>
          <p:spPr>
            <a:xfrm>
              <a:off x="2700534" y="982517"/>
              <a:ext cx="567328"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organization</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4" name="Shape 2396">
              <a:extLst>
                <a:ext uri="{FF2B5EF4-FFF2-40B4-BE49-F238E27FC236}">
                  <a16:creationId xmlns:a16="http://schemas.microsoft.com/office/drawing/2014/main" id="{1CC16852-EEC7-C579-C1E6-25457A7093F8}"/>
                </a:ext>
              </a:extLst>
            </p:cNvPr>
            <p:cNvSpPr/>
            <p:nvPr/>
          </p:nvSpPr>
          <p:spPr>
            <a:xfrm>
              <a:off x="51923" y="513964"/>
              <a:ext cx="446215" cy="141920"/>
            </a:xfrm>
            <a:custGeom>
              <a:avLst/>
              <a:gdLst/>
              <a:ahLst/>
              <a:cxnLst/>
              <a:rect l="0" t="0" r="0" b="0"/>
              <a:pathLst>
                <a:path w="446215" h="141920">
                  <a:moveTo>
                    <a:pt x="366836" y="25247"/>
                  </a:moveTo>
                  <a:cubicBezTo>
                    <a:pt x="446215" y="50494"/>
                    <a:pt x="446215" y="91427"/>
                    <a:pt x="366836" y="116673"/>
                  </a:cubicBezTo>
                  <a:cubicBezTo>
                    <a:pt x="287457" y="141920"/>
                    <a:pt x="158759" y="141920"/>
                    <a:pt x="79379" y="116673"/>
                  </a:cubicBezTo>
                  <a:cubicBezTo>
                    <a:pt x="0" y="91427"/>
                    <a:pt x="0" y="50494"/>
                    <a:pt x="79379" y="25247"/>
                  </a:cubicBezTo>
                  <a:cubicBezTo>
                    <a:pt x="158759" y="0"/>
                    <a:pt x="287457" y="0"/>
                    <a:pt x="366836" y="25247"/>
                  </a:cubicBezTo>
                </a:path>
              </a:pathLst>
            </a:custGeom>
            <a:ln w="6524"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5" name="Rectangle 14">
              <a:extLst>
                <a:ext uri="{FF2B5EF4-FFF2-40B4-BE49-F238E27FC236}">
                  <a16:creationId xmlns:a16="http://schemas.microsoft.com/office/drawing/2014/main" id="{7253FB79-AADB-1B99-DEB7-1C353835B75B}"/>
                </a:ext>
              </a:extLst>
            </p:cNvPr>
            <p:cNvSpPr/>
            <p:nvPr/>
          </p:nvSpPr>
          <p:spPr>
            <a:xfrm>
              <a:off x="221255" y="547254"/>
              <a:ext cx="138948"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log</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6" name="Shape 2399">
              <a:extLst>
                <a:ext uri="{FF2B5EF4-FFF2-40B4-BE49-F238E27FC236}">
                  <a16:creationId xmlns:a16="http://schemas.microsoft.com/office/drawing/2014/main" id="{B498D079-85E9-F89F-D5D9-2143EA5D6CA9}"/>
                </a:ext>
              </a:extLst>
            </p:cNvPr>
            <p:cNvSpPr/>
            <p:nvPr/>
          </p:nvSpPr>
          <p:spPr>
            <a:xfrm>
              <a:off x="2468823" y="64152"/>
              <a:ext cx="576542" cy="141920"/>
            </a:xfrm>
            <a:custGeom>
              <a:avLst/>
              <a:gdLst/>
              <a:ahLst/>
              <a:cxnLst/>
              <a:rect l="0" t="0" r="0" b="0"/>
              <a:pathLst>
                <a:path w="576542" h="141920">
                  <a:moveTo>
                    <a:pt x="473978" y="25247"/>
                  </a:moveTo>
                  <a:cubicBezTo>
                    <a:pt x="576542" y="50493"/>
                    <a:pt x="576542" y="91426"/>
                    <a:pt x="473978" y="116673"/>
                  </a:cubicBezTo>
                  <a:cubicBezTo>
                    <a:pt x="371415" y="141920"/>
                    <a:pt x="205127" y="141920"/>
                    <a:pt x="102564" y="116673"/>
                  </a:cubicBezTo>
                  <a:cubicBezTo>
                    <a:pt x="0" y="91426"/>
                    <a:pt x="0" y="50493"/>
                    <a:pt x="102564" y="25247"/>
                  </a:cubicBezTo>
                  <a:cubicBezTo>
                    <a:pt x="205127" y="0"/>
                    <a:pt x="371415" y="0"/>
                    <a:pt x="473978" y="25247"/>
                  </a:cubicBezTo>
                </a:path>
              </a:pathLst>
            </a:custGeom>
            <a:ln w="19573"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7" name="Rectangle 16">
              <a:extLst>
                <a:ext uri="{FF2B5EF4-FFF2-40B4-BE49-F238E27FC236}">
                  <a16:creationId xmlns:a16="http://schemas.microsoft.com/office/drawing/2014/main" id="{9F21ED5E-4C4D-193B-348E-13FE40245D22}"/>
                </a:ext>
              </a:extLst>
            </p:cNvPr>
            <p:cNvSpPr/>
            <p:nvPr/>
          </p:nvSpPr>
          <p:spPr>
            <a:xfrm>
              <a:off x="2592324" y="97441"/>
              <a:ext cx="434212"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operation</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8" name="Shape 2401">
              <a:extLst>
                <a:ext uri="{FF2B5EF4-FFF2-40B4-BE49-F238E27FC236}">
                  <a16:creationId xmlns:a16="http://schemas.microsoft.com/office/drawing/2014/main" id="{6B916DEE-D965-B481-CAA1-45D95D3B3A0B}"/>
                </a:ext>
              </a:extLst>
            </p:cNvPr>
            <p:cNvSpPr/>
            <p:nvPr/>
          </p:nvSpPr>
          <p:spPr>
            <a:xfrm>
              <a:off x="452524" y="234734"/>
              <a:ext cx="585775" cy="268755"/>
            </a:xfrm>
            <a:custGeom>
              <a:avLst/>
              <a:gdLst/>
              <a:ahLst/>
              <a:cxnLst/>
              <a:rect l="0" t="0" r="0" b="0"/>
              <a:pathLst>
                <a:path w="585775" h="268755">
                  <a:moveTo>
                    <a:pt x="0" y="268755"/>
                  </a:moveTo>
                  <a:lnTo>
                    <a:pt x="585775" y="0"/>
                  </a:lnTo>
                </a:path>
              </a:pathLst>
            </a:custGeom>
            <a:ln w="6524"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19" name="Shape 2402">
              <a:extLst>
                <a:ext uri="{FF2B5EF4-FFF2-40B4-BE49-F238E27FC236}">
                  <a16:creationId xmlns:a16="http://schemas.microsoft.com/office/drawing/2014/main" id="{6AB9024A-6B0F-2530-AB77-11F1025373C6}"/>
                </a:ext>
              </a:extLst>
            </p:cNvPr>
            <p:cNvSpPr/>
            <p:nvPr/>
          </p:nvSpPr>
          <p:spPr>
            <a:xfrm>
              <a:off x="405084" y="485699"/>
              <a:ext cx="55602" cy="39556"/>
            </a:xfrm>
            <a:custGeom>
              <a:avLst/>
              <a:gdLst/>
              <a:ahLst/>
              <a:cxnLst/>
              <a:rect l="0" t="0" r="0" b="0"/>
              <a:pathLst>
                <a:path w="55602" h="39556">
                  <a:moveTo>
                    <a:pt x="39277" y="0"/>
                  </a:moveTo>
                  <a:lnTo>
                    <a:pt x="55602" y="35581"/>
                  </a:lnTo>
                  <a:lnTo>
                    <a:pt x="0" y="39556"/>
                  </a:lnTo>
                  <a:lnTo>
                    <a:pt x="3927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20" name="Shape 2403">
              <a:extLst>
                <a:ext uri="{FF2B5EF4-FFF2-40B4-BE49-F238E27FC236}">
                  <a16:creationId xmlns:a16="http://schemas.microsoft.com/office/drawing/2014/main" id="{DD52B8E0-3447-6705-4DA9-777E0CD6A731}"/>
                </a:ext>
              </a:extLst>
            </p:cNvPr>
            <p:cNvSpPr/>
            <p:nvPr/>
          </p:nvSpPr>
          <p:spPr>
            <a:xfrm>
              <a:off x="405085" y="485699"/>
              <a:ext cx="55602" cy="39555"/>
            </a:xfrm>
            <a:custGeom>
              <a:avLst/>
              <a:gdLst/>
              <a:ahLst/>
              <a:cxnLst/>
              <a:rect l="0" t="0" r="0" b="0"/>
              <a:pathLst>
                <a:path w="55602" h="39555">
                  <a:moveTo>
                    <a:pt x="0" y="39555"/>
                  </a:moveTo>
                  <a:lnTo>
                    <a:pt x="55602" y="35580"/>
                  </a:lnTo>
                  <a:lnTo>
                    <a:pt x="39277" y="0"/>
                  </a:lnTo>
                  <a:close/>
                </a:path>
              </a:pathLst>
            </a:custGeom>
            <a:ln w="6524" cap="flat">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21" name="Shape 2406">
              <a:extLst>
                <a:ext uri="{FF2B5EF4-FFF2-40B4-BE49-F238E27FC236}">
                  <a16:creationId xmlns:a16="http://schemas.microsoft.com/office/drawing/2014/main" id="{D5A67D56-AF63-C74A-1D0B-7D7B631595BB}"/>
                </a:ext>
              </a:extLst>
            </p:cNvPr>
            <p:cNvSpPr/>
            <p:nvPr/>
          </p:nvSpPr>
          <p:spPr>
            <a:xfrm>
              <a:off x="639081" y="949226"/>
              <a:ext cx="551417" cy="141919"/>
            </a:xfrm>
            <a:custGeom>
              <a:avLst/>
              <a:gdLst/>
              <a:ahLst/>
              <a:cxnLst/>
              <a:rect l="0" t="0" r="0" b="0"/>
              <a:pathLst>
                <a:path w="551417" h="141919">
                  <a:moveTo>
                    <a:pt x="453323" y="25247"/>
                  </a:moveTo>
                  <a:cubicBezTo>
                    <a:pt x="551417" y="50493"/>
                    <a:pt x="551417" y="91426"/>
                    <a:pt x="453323" y="116673"/>
                  </a:cubicBezTo>
                  <a:cubicBezTo>
                    <a:pt x="355229" y="141919"/>
                    <a:pt x="196188" y="141919"/>
                    <a:pt x="98095" y="116673"/>
                  </a:cubicBezTo>
                  <a:cubicBezTo>
                    <a:pt x="0" y="91426"/>
                    <a:pt x="0" y="50493"/>
                    <a:pt x="98095" y="25247"/>
                  </a:cubicBezTo>
                  <a:cubicBezTo>
                    <a:pt x="196188" y="0"/>
                    <a:pt x="355229" y="0"/>
                    <a:pt x="453323" y="25247"/>
                  </a:cubicBezTo>
                </a:path>
              </a:pathLst>
            </a:custGeom>
            <a:ln w="19573"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2" name="Rectangle 21">
              <a:extLst>
                <a:ext uri="{FF2B5EF4-FFF2-40B4-BE49-F238E27FC236}">
                  <a16:creationId xmlns:a16="http://schemas.microsoft.com/office/drawing/2014/main" id="{574E800E-5155-8107-34E6-75048CE52239}"/>
                </a:ext>
              </a:extLst>
            </p:cNvPr>
            <p:cNvSpPr/>
            <p:nvPr/>
          </p:nvSpPr>
          <p:spPr>
            <a:xfrm>
              <a:off x="756576" y="982517"/>
              <a:ext cx="416781"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accounts</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3" name="Shape 2408">
              <a:extLst>
                <a:ext uri="{FF2B5EF4-FFF2-40B4-BE49-F238E27FC236}">
                  <a16:creationId xmlns:a16="http://schemas.microsoft.com/office/drawing/2014/main" id="{8CC021EA-A723-6884-DFAD-26EFAD0CFA7C}"/>
                </a:ext>
              </a:extLst>
            </p:cNvPr>
            <p:cNvSpPr/>
            <p:nvPr/>
          </p:nvSpPr>
          <p:spPr>
            <a:xfrm>
              <a:off x="1042226" y="196900"/>
              <a:ext cx="1586251" cy="762042"/>
            </a:xfrm>
            <a:custGeom>
              <a:avLst/>
              <a:gdLst/>
              <a:ahLst/>
              <a:cxnLst/>
              <a:rect l="0" t="0" r="0" b="0"/>
              <a:pathLst>
                <a:path w="1586251" h="762042">
                  <a:moveTo>
                    <a:pt x="1586251" y="0"/>
                  </a:moveTo>
                  <a:lnTo>
                    <a:pt x="0" y="762042"/>
                  </a:lnTo>
                </a:path>
              </a:pathLst>
            </a:custGeom>
            <a:ln w="6524" cap="rnd">
              <a:custDash>
                <a:ds d="821956" sp="462350"/>
              </a:custDash>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4" name="Shape 2409">
              <a:extLst>
                <a:ext uri="{FF2B5EF4-FFF2-40B4-BE49-F238E27FC236}">
                  <a16:creationId xmlns:a16="http://schemas.microsoft.com/office/drawing/2014/main" id="{1B2B4C9F-A2F1-7EA8-0973-A3BD24216C62}"/>
                </a:ext>
              </a:extLst>
            </p:cNvPr>
            <p:cNvSpPr/>
            <p:nvPr/>
          </p:nvSpPr>
          <p:spPr>
            <a:xfrm>
              <a:off x="1294694" y="235604"/>
              <a:ext cx="1487931" cy="720330"/>
            </a:xfrm>
            <a:custGeom>
              <a:avLst/>
              <a:gdLst/>
              <a:ahLst/>
              <a:cxnLst/>
              <a:rect l="0" t="0" r="0" b="0"/>
              <a:pathLst>
                <a:path w="1487931" h="720330">
                  <a:moveTo>
                    <a:pt x="1487931" y="720330"/>
                  </a:moveTo>
                  <a:lnTo>
                    <a:pt x="0" y="0"/>
                  </a:lnTo>
                </a:path>
              </a:pathLst>
            </a:custGeom>
            <a:ln w="6524" cap="rnd">
              <a:custDash>
                <a:ds d="821956" sp="462350"/>
              </a:custDash>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5" name="Shape 2410">
              <a:extLst>
                <a:ext uri="{FF2B5EF4-FFF2-40B4-BE49-F238E27FC236}">
                  <a16:creationId xmlns:a16="http://schemas.microsoft.com/office/drawing/2014/main" id="{45909820-2F96-C670-9F39-1483F0998102}"/>
                </a:ext>
              </a:extLst>
            </p:cNvPr>
            <p:cNvSpPr/>
            <p:nvPr/>
          </p:nvSpPr>
          <p:spPr>
            <a:xfrm>
              <a:off x="1175761" y="1020186"/>
              <a:ext cx="1398043" cy="0"/>
            </a:xfrm>
            <a:custGeom>
              <a:avLst/>
              <a:gdLst/>
              <a:ahLst/>
              <a:cxnLst/>
              <a:rect l="0" t="0" r="0" b="0"/>
              <a:pathLst>
                <a:path w="1398043">
                  <a:moveTo>
                    <a:pt x="0" y="0"/>
                  </a:moveTo>
                  <a:lnTo>
                    <a:pt x="1398043" y="0"/>
                  </a:lnTo>
                </a:path>
              </a:pathLst>
            </a:custGeom>
            <a:ln w="6524" cap="rnd">
              <a:custDash>
                <a:ds d="821956" sp="462350"/>
              </a:custDash>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26" name="Rectangle 25">
              <a:extLst>
                <a:ext uri="{FF2B5EF4-FFF2-40B4-BE49-F238E27FC236}">
                  <a16:creationId xmlns:a16="http://schemas.microsoft.com/office/drawing/2014/main" id="{766B7198-5125-5D1F-DDE9-F45A7B342225}"/>
                </a:ext>
              </a:extLst>
            </p:cNvPr>
            <p:cNvSpPr/>
            <p:nvPr/>
          </p:nvSpPr>
          <p:spPr>
            <a:xfrm>
              <a:off x="535977" y="31836"/>
              <a:ext cx="289433"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name </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7" name="Rectangle 26">
              <a:extLst>
                <a:ext uri="{FF2B5EF4-FFF2-40B4-BE49-F238E27FC236}">
                  <a16:creationId xmlns:a16="http://schemas.microsoft.com/office/drawing/2014/main" id="{EBF6E925-D39B-A101-C3DE-5087B910C063}"/>
                </a:ext>
              </a:extLst>
            </p:cNvPr>
            <p:cNvSpPr/>
            <p:nvPr/>
          </p:nvSpPr>
          <p:spPr>
            <a:xfrm>
              <a:off x="535977" y="123175"/>
              <a:ext cx="474613"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nickname </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8" name="Rectangle 27">
              <a:extLst>
                <a:ext uri="{FF2B5EF4-FFF2-40B4-BE49-F238E27FC236}">
                  <a16:creationId xmlns:a16="http://schemas.microsoft.com/office/drawing/2014/main" id="{FDFAB4C6-CB26-E6FC-4FD8-DC1B85C70CFA}"/>
                </a:ext>
              </a:extLst>
            </p:cNvPr>
            <p:cNvSpPr/>
            <p:nvPr/>
          </p:nvSpPr>
          <p:spPr>
            <a:xfrm>
              <a:off x="535977" y="214516"/>
              <a:ext cx="289558"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phone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29" name="Rectangle 28">
              <a:extLst>
                <a:ext uri="{FF2B5EF4-FFF2-40B4-BE49-F238E27FC236}">
                  <a16:creationId xmlns:a16="http://schemas.microsoft.com/office/drawing/2014/main" id="{18EEDFC2-F3BC-CCDF-28F4-0121C2BF2397}"/>
                </a:ext>
              </a:extLst>
            </p:cNvPr>
            <p:cNvSpPr/>
            <p:nvPr/>
          </p:nvSpPr>
          <p:spPr>
            <a:xfrm>
              <a:off x="535977" y="478095"/>
              <a:ext cx="277916"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log_id</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0" name="Rectangle 29">
              <a:extLst>
                <a:ext uri="{FF2B5EF4-FFF2-40B4-BE49-F238E27FC236}">
                  <a16:creationId xmlns:a16="http://schemas.microsoft.com/office/drawing/2014/main" id="{BD744308-2360-6CFE-1E71-5A1A9DF7EB87}"/>
                </a:ext>
              </a:extLst>
            </p:cNvPr>
            <p:cNvSpPr/>
            <p:nvPr/>
          </p:nvSpPr>
          <p:spPr>
            <a:xfrm>
              <a:off x="535977" y="569435"/>
              <a:ext cx="295306"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author</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1" name="Rectangle 30">
              <a:extLst>
                <a:ext uri="{FF2B5EF4-FFF2-40B4-BE49-F238E27FC236}">
                  <a16:creationId xmlns:a16="http://schemas.microsoft.com/office/drawing/2014/main" id="{F950A572-2B59-5D74-8A6E-346519D0C9F6}"/>
                </a:ext>
              </a:extLst>
            </p:cNvPr>
            <p:cNvSpPr/>
            <p:nvPr/>
          </p:nvSpPr>
          <p:spPr>
            <a:xfrm>
              <a:off x="535977" y="660775"/>
              <a:ext cx="161939"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title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2" name="Rectangle 31">
              <a:extLst>
                <a:ext uri="{FF2B5EF4-FFF2-40B4-BE49-F238E27FC236}">
                  <a16:creationId xmlns:a16="http://schemas.microsoft.com/office/drawing/2014/main" id="{DA2D8BC9-910E-E1DC-E5E9-18ADF3A36B1E}"/>
                </a:ext>
              </a:extLst>
            </p:cNvPr>
            <p:cNvSpPr/>
            <p:nvPr/>
          </p:nvSpPr>
          <p:spPr>
            <a:xfrm>
              <a:off x="535977" y="752115"/>
              <a:ext cx="428110"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summary</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3" name="Rectangle 32">
              <a:extLst>
                <a:ext uri="{FF2B5EF4-FFF2-40B4-BE49-F238E27FC236}">
                  <a16:creationId xmlns:a16="http://schemas.microsoft.com/office/drawing/2014/main" id="{DBF0E655-8C51-9BCB-6062-652E04ABDC7D}"/>
                </a:ext>
              </a:extLst>
            </p:cNvPr>
            <p:cNvSpPr/>
            <p:nvPr/>
          </p:nvSpPr>
          <p:spPr>
            <a:xfrm>
              <a:off x="3075469" y="0"/>
              <a:ext cx="289433"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name </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4" name="Rectangle 33">
              <a:extLst>
                <a:ext uri="{FF2B5EF4-FFF2-40B4-BE49-F238E27FC236}">
                  <a16:creationId xmlns:a16="http://schemas.microsoft.com/office/drawing/2014/main" id="{1C1E4E43-15E0-A841-F84D-455BF2B8717A}"/>
                </a:ext>
              </a:extLst>
            </p:cNvPr>
            <p:cNvSpPr/>
            <p:nvPr/>
          </p:nvSpPr>
          <p:spPr>
            <a:xfrm>
              <a:off x="3075469" y="91340"/>
              <a:ext cx="219959"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desc</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5" name="Rectangle 34">
              <a:extLst>
                <a:ext uri="{FF2B5EF4-FFF2-40B4-BE49-F238E27FC236}">
                  <a16:creationId xmlns:a16="http://schemas.microsoft.com/office/drawing/2014/main" id="{ECA5D3A1-3D60-DBF0-50C0-11BA39DA421C}"/>
                </a:ext>
              </a:extLst>
            </p:cNvPr>
            <p:cNvSpPr/>
            <p:nvPr/>
          </p:nvSpPr>
          <p:spPr>
            <a:xfrm>
              <a:off x="3075469" y="182680"/>
              <a:ext cx="115811"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6" name="Rectangle 35">
              <a:extLst>
                <a:ext uri="{FF2B5EF4-FFF2-40B4-BE49-F238E27FC236}">
                  <a16:creationId xmlns:a16="http://schemas.microsoft.com/office/drawing/2014/main" id="{E6525765-1BC4-F251-0610-2B017C904575}"/>
                </a:ext>
              </a:extLst>
            </p:cNvPr>
            <p:cNvSpPr/>
            <p:nvPr/>
          </p:nvSpPr>
          <p:spPr>
            <a:xfrm>
              <a:off x="3075469" y="274020"/>
              <a:ext cx="665604"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coverup-name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37" name="Shape 2422">
              <a:extLst>
                <a:ext uri="{FF2B5EF4-FFF2-40B4-BE49-F238E27FC236}">
                  <a16:creationId xmlns:a16="http://schemas.microsoft.com/office/drawing/2014/main" id="{4B7E6651-CF7F-06AE-FD90-D6AB6844BCE1}"/>
                </a:ext>
              </a:extLst>
            </p:cNvPr>
            <p:cNvSpPr/>
            <p:nvPr/>
          </p:nvSpPr>
          <p:spPr>
            <a:xfrm>
              <a:off x="1475266" y="105281"/>
              <a:ext cx="1011555" cy="44192"/>
            </a:xfrm>
            <a:custGeom>
              <a:avLst/>
              <a:gdLst/>
              <a:ahLst/>
              <a:cxnLst/>
              <a:rect l="0" t="0" r="0" b="0"/>
              <a:pathLst>
                <a:path w="1011555" h="44192">
                  <a:moveTo>
                    <a:pt x="0" y="44192"/>
                  </a:moveTo>
                  <a:cubicBezTo>
                    <a:pt x="164515" y="29191"/>
                    <a:pt x="331943" y="8949"/>
                    <a:pt x="490510" y="4749"/>
                  </a:cubicBezTo>
                  <a:cubicBezTo>
                    <a:pt x="669810" y="0"/>
                    <a:pt x="837891" y="15760"/>
                    <a:pt x="1011555" y="21264"/>
                  </a:cubicBezTo>
                </a:path>
              </a:pathLst>
            </a:custGeom>
            <a:ln w="6524"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38" name="Shape 2423">
              <a:extLst>
                <a:ext uri="{FF2B5EF4-FFF2-40B4-BE49-F238E27FC236}">
                  <a16:creationId xmlns:a16="http://schemas.microsoft.com/office/drawing/2014/main" id="{A9C15AA2-CE7A-DAED-49CB-553E7B3446DB}"/>
                </a:ext>
              </a:extLst>
            </p:cNvPr>
            <p:cNvSpPr/>
            <p:nvPr/>
          </p:nvSpPr>
          <p:spPr>
            <a:xfrm>
              <a:off x="1423265" y="129973"/>
              <a:ext cx="53687" cy="39001"/>
            </a:xfrm>
            <a:custGeom>
              <a:avLst/>
              <a:gdLst/>
              <a:ahLst/>
              <a:cxnLst/>
              <a:rect l="0" t="0" r="0" b="0"/>
              <a:pathLst>
                <a:path w="53687" h="39001">
                  <a:moveTo>
                    <a:pt x="50312" y="0"/>
                  </a:moveTo>
                  <a:lnTo>
                    <a:pt x="53687" y="39001"/>
                  </a:lnTo>
                  <a:lnTo>
                    <a:pt x="0" y="23999"/>
                  </a:lnTo>
                  <a:lnTo>
                    <a:pt x="5031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39" name="Shape 2424">
              <a:extLst>
                <a:ext uri="{FF2B5EF4-FFF2-40B4-BE49-F238E27FC236}">
                  <a16:creationId xmlns:a16="http://schemas.microsoft.com/office/drawing/2014/main" id="{F3BC83CA-781B-BEB5-0A57-05143193222E}"/>
                </a:ext>
              </a:extLst>
            </p:cNvPr>
            <p:cNvSpPr/>
            <p:nvPr/>
          </p:nvSpPr>
          <p:spPr>
            <a:xfrm>
              <a:off x="1423264" y="129974"/>
              <a:ext cx="53687" cy="39000"/>
            </a:xfrm>
            <a:custGeom>
              <a:avLst/>
              <a:gdLst/>
              <a:ahLst/>
              <a:cxnLst/>
              <a:rect l="0" t="0" r="0" b="0"/>
              <a:pathLst>
                <a:path w="53687" h="39000">
                  <a:moveTo>
                    <a:pt x="0" y="23999"/>
                  </a:moveTo>
                  <a:lnTo>
                    <a:pt x="53687" y="39000"/>
                  </a:lnTo>
                  <a:lnTo>
                    <a:pt x="50313" y="0"/>
                  </a:lnTo>
                  <a:close/>
                </a:path>
              </a:pathLst>
            </a:custGeom>
            <a:ln w="6524" cap="flat">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40" name="Shape 31583">
              <a:extLst>
                <a:ext uri="{FF2B5EF4-FFF2-40B4-BE49-F238E27FC236}">
                  <a16:creationId xmlns:a16="http://schemas.microsoft.com/office/drawing/2014/main" id="{726CF4A7-5C94-B05A-4263-0C8561C716B7}"/>
                </a:ext>
              </a:extLst>
            </p:cNvPr>
            <p:cNvSpPr/>
            <p:nvPr/>
          </p:nvSpPr>
          <p:spPr>
            <a:xfrm>
              <a:off x="1779835" y="29152"/>
              <a:ext cx="313165" cy="156583"/>
            </a:xfrm>
            <a:custGeom>
              <a:avLst/>
              <a:gdLst/>
              <a:ahLst/>
              <a:cxnLst/>
              <a:rect l="0" t="0" r="0" b="0"/>
              <a:pathLst>
                <a:path w="313165" h="156583">
                  <a:moveTo>
                    <a:pt x="0" y="0"/>
                  </a:moveTo>
                  <a:lnTo>
                    <a:pt x="313165" y="0"/>
                  </a:lnTo>
                  <a:lnTo>
                    <a:pt x="313165" y="156583"/>
                  </a:lnTo>
                  <a:lnTo>
                    <a:pt x="0" y="1565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41" name="Rectangle 40">
              <a:extLst>
                <a:ext uri="{FF2B5EF4-FFF2-40B4-BE49-F238E27FC236}">
                  <a16:creationId xmlns:a16="http://schemas.microsoft.com/office/drawing/2014/main" id="{55A1C6EF-4E6B-0C43-5650-152CDEFE46C8}"/>
                </a:ext>
              </a:extLst>
            </p:cNvPr>
            <p:cNvSpPr/>
            <p:nvPr/>
          </p:nvSpPr>
          <p:spPr>
            <a:xfrm>
              <a:off x="1814566" y="73254"/>
              <a:ext cx="324128"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involve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2" name="Shape 2428">
              <a:extLst>
                <a:ext uri="{FF2B5EF4-FFF2-40B4-BE49-F238E27FC236}">
                  <a16:creationId xmlns:a16="http://schemas.microsoft.com/office/drawing/2014/main" id="{BD4F6A5B-0091-521D-61F6-5368640A8C8E}"/>
                </a:ext>
              </a:extLst>
            </p:cNvPr>
            <p:cNvSpPr/>
            <p:nvPr/>
          </p:nvSpPr>
          <p:spPr>
            <a:xfrm>
              <a:off x="2803704" y="207178"/>
              <a:ext cx="196862" cy="674834"/>
            </a:xfrm>
            <a:custGeom>
              <a:avLst/>
              <a:gdLst/>
              <a:ahLst/>
              <a:cxnLst/>
              <a:rect l="0" t="0" r="0" b="0"/>
              <a:pathLst>
                <a:path w="196862" h="674834">
                  <a:moveTo>
                    <a:pt x="130823" y="674834"/>
                  </a:moveTo>
                  <a:cubicBezTo>
                    <a:pt x="155036" y="536167"/>
                    <a:pt x="196862" y="383861"/>
                    <a:pt x="179417" y="277412"/>
                  </a:cubicBezTo>
                  <a:cubicBezTo>
                    <a:pt x="159245" y="154312"/>
                    <a:pt x="59800" y="92461"/>
                    <a:pt x="0" y="0"/>
                  </a:cubicBezTo>
                </a:path>
              </a:pathLst>
            </a:custGeom>
            <a:ln w="6524" cap="rnd">
              <a:round/>
            </a:ln>
          </p:spPr>
          <p:style>
            <a:lnRef idx="1">
              <a:srgbClr val="000000"/>
            </a:lnRef>
            <a:fillRef idx="0">
              <a:srgbClr val="000000">
                <a:alpha val="0"/>
              </a:srgbClr>
            </a:fillRef>
            <a:effectRef idx="0">
              <a:scrgbClr r="0" g="0" b="0"/>
            </a:effectRef>
            <a:fontRef idx="none"/>
          </p:style>
          <p:txBody>
            <a:bodyPr/>
            <a:lstStyle/>
            <a:p>
              <a:endParaRPr lang="en-GB"/>
            </a:p>
          </p:txBody>
        </p:sp>
        <p:sp>
          <p:nvSpPr>
            <p:cNvPr id="43" name="Shape 2429">
              <a:extLst>
                <a:ext uri="{FF2B5EF4-FFF2-40B4-BE49-F238E27FC236}">
                  <a16:creationId xmlns:a16="http://schemas.microsoft.com/office/drawing/2014/main" id="{A7C3D34F-BC5E-82E9-D5AD-D21105699B38}"/>
                </a:ext>
              </a:extLst>
            </p:cNvPr>
            <p:cNvSpPr/>
            <p:nvPr/>
          </p:nvSpPr>
          <p:spPr>
            <a:xfrm>
              <a:off x="2915180" y="879040"/>
              <a:ext cx="38696" cy="54556"/>
            </a:xfrm>
            <a:custGeom>
              <a:avLst/>
              <a:gdLst/>
              <a:ahLst/>
              <a:cxnLst/>
              <a:rect l="0" t="0" r="0" b="0"/>
              <a:pathLst>
                <a:path w="38696" h="54556">
                  <a:moveTo>
                    <a:pt x="0" y="0"/>
                  </a:moveTo>
                  <a:lnTo>
                    <a:pt x="38696" y="5924"/>
                  </a:lnTo>
                  <a:lnTo>
                    <a:pt x="11448" y="54556"/>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GB"/>
            </a:p>
          </p:txBody>
        </p:sp>
        <p:sp>
          <p:nvSpPr>
            <p:cNvPr id="44" name="Shape 2430">
              <a:extLst>
                <a:ext uri="{FF2B5EF4-FFF2-40B4-BE49-F238E27FC236}">
                  <a16:creationId xmlns:a16="http://schemas.microsoft.com/office/drawing/2014/main" id="{9505646B-7AA0-8527-3263-1A1D0935A005}"/>
                </a:ext>
              </a:extLst>
            </p:cNvPr>
            <p:cNvSpPr/>
            <p:nvPr/>
          </p:nvSpPr>
          <p:spPr>
            <a:xfrm>
              <a:off x="2915180" y="879040"/>
              <a:ext cx="38695" cy="54556"/>
            </a:xfrm>
            <a:custGeom>
              <a:avLst/>
              <a:gdLst/>
              <a:ahLst/>
              <a:cxnLst/>
              <a:rect l="0" t="0" r="0" b="0"/>
              <a:pathLst>
                <a:path w="38695" h="54556">
                  <a:moveTo>
                    <a:pt x="11447" y="54556"/>
                  </a:moveTo>
                  <a:lnTo>
                    <a:pt x="38695" y="5925"/>
                  </a:lnTo>
                  <a:lnTo>
                    <a:pt x="0" y="0"/>
                  </a:lnTo>
                  <a:close/>
                </a:path>
              </a:pathLst>
            </a:custGeom>
            <a:ln w="6524" cap="flat">
              <a:miter lim="127000"/>
            </a:ln>
          </p:spPr>
          <p:style>
            <a:lnRef idx="1">
              <a:srgbClr val="000000"/>
            </a:lnRef>
            <a:fillRef idx="0">
              <a:srgbClr val="000000">
                <a:alpha val="0"/>
              </a:srgbClr>
            </a:fillRef>
            <a:effectRef idx="0">
              <a:scrgbClr r="0" g="0" b="0"/>
            </a:effectRef>
            <a:fontRef idx="none"/>
          </p:style>
          <p:txBody>
            <a:bodyPr/>
            <a:lstStyle/>
            <a:p>
              <a:endParaRPr lang="en-GB"/>
            </a:p>
          </p:txBody>
        </p:sp>
        <p:sp>
          <p:nvSpPr>
            <p:cNvPr id="45" name="Shape 31584">
              <a:extLst>
                <a:ext uri="{FF2B5EF4-FFF2-40B4-BE49-F238E27FC236}">
                  <a16:creationId xmlns:a16="http://schemas.microsoft.com/office/drawing/2014/main" id="{B085F36F-A6D0-A99B-6D97-55691B62E149}"/>
                </a:ext>
              </a:extLst>
            </p:cNvPr>
            <p:cNvSpPr/>
            <p:nvPr/>
          </p:nvSpPr>
          <p:spPr>
            <a:xfrm>
              <a:off x="2636614" y="466614"/>
              <a:ext cx="698098" cy="156583"/>
            </a:xfrm>
            <a:custGeom>
              <a:avLst/>
              <a:gdLst/>
              <a:ahLst/>
              <a:cxnLst/>
              <a:rect l="0" t="0" r="0" b="0"/>
              <a:pathLst>
                <a:path w="698098" h="156583">
                  <a:moveTo>
                    <a:pt x="0" y="0"/>
                  </a:moveTo>
                  <a:lnTo>
                    <a:pt x="698098" y="0"/>
                  </a:lnTo>
                  <a:lnTo>
                    <a:pt x="698098" y="156583"/>
                  </a:lnTo>
                  <a:lnTo>
                    <a:pt x="0" y="1565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GB"/>
            </a:p>
          </p:txBody>
        </p:sp>
        <p:sp>
          <p:nvSpPr>
            <p:cNvPr id="46" name="Rectangle 45">
              <a:extLst>
                <a:ext uri="{FF2B5EF4-FFF2-40B4-BE49-F238E27FC236}">
                  <a16:creationId xmlns:a16="http://schemas.microsoft.com/office/drawing/2014/main" id="{E85C33A9-99C7-45CB-C7AB-C7678526B78F}"/>
                </a:ext>
              </a:extLst>
            </p:cNvPr>
            <p:cNvSpPr/>
            <p:nvPr/>
          </p:nvSpPr>
          <p:spPr>
            <a:xfrm>
              <a:off x="2672306" y="510717"/>
              <a:ext cx="833562"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collaboration_with</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7" name="Rectangle 46">
              <a:extLst>
                <a:ext uri="{FF2B5EF4-FFF2-40B4-BE49-F238E27FC236}">
                  <a16:creationId xmlns:a16="http://schemas.microsoft.com/office/drawing/2014/main" id="{8125895A-37A3-C5C3-98F2-A2C4B2043C4E}"/>
                </a:ext>
              </a:extLst>
            </p:cNvPr>
            <p:cNvSpPr/>
            <p:nvPr/>
          </p:nvSpPr>
          <p:spPr>
            <a:xfrm>
              <a:off x="3294640" y="982517"/>
              <a:ext cx="219959"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boss</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8" name="Rectangle 47">
              <a:extLst>
                <a:ext uri="{FF2B5EF4-FFF2-40B4-BE49-F238E27FC236}">
                  <a16:creationId xmlns:a16="http://schemas.microsoft.com/office/drawing/2014/main" id="{217127C2-6A81-3891-F236-3F7A57A6CC7E}"/>
                </a:ext>
              </a:extLst>
            </p:cNvPr>
            <p:cNvSpPr/>
            <p:nvPr/>
          </p:nvSpPr>
          <p:spPr>
            <a:xfrm>
              <a:off x="3294640" y="1073857"/>
              <a:ext cx="202570"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rank</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9" name="Rectangle 48">
              <a:extLst>
                <a:ext uri="{FF2B5EF4-FFF2-40B4-BE49-F238E27FC236}">
                  <a16:creationId xmlns:a16="http://schemas.microsoft.com/office/drawing/2014/main" id="{32C9AF2F-ED63-17AE-4270-C00A9006E6FA}"/>
                </a:ext>
              </a:extLst>
            </p:cNvPr>
            <p:cNvSpPr/>
            <p:nvPr/>
          </p:nvSpPr>
          <p:spPr>
            <a:xfrm>
              <a:off x="924509" y="1133960"/>
              <a:ext cx="752467"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account-number</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0" name="Rectangle 49">
              <a:extLst>
                <a:ext uri="{FF2B5EF4-FFF2-40B4-BE49-F238E27FC236}">
                  <a16:creationId xmlns:a16="http://schemas.microsoft.com/office/drawing/2014/main" id="{B27F631C-7CF5-6B13-83F2-F46E22D06B79}"/>
                </a:ext>
              </a:extLst>
            </p:cNvPr>
            <p:cNvSpPr/>
            <p:nvPr/>
          </p:nvSpPr>
          <p:spPr>
            <a:xfrm>
              <a:off x="924509" y="1225300"/>
              <a:ext cx="584572"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false-identity</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51" name="Rectangle 50">
              <a:extLst>
                <a:ext uri="{FF2B5EF4-FFF2-40B4-BE49-F238E27FC236}">
                  <a16:creationId xmlns:a16="http://schemas.microsoft.com/office/drawing/2014/main" id="{614797A9-BF1B-F1E3-797D-FD589715BF3A}"/>
                </a:ext>
              </a:extLst>
            </p:cNvPr>
            <p:cNvSpPr/>
            <p:nvPr/>
          </p:nvSpPr>
          <p:spPr>
            <a:xfrm>
              <a:off x="924509" y="1316640"/>
              <a:ext cx="364759" cy="104128"/>
            </a:xfrm>
            <a:prstGeom prst="rect">
              <a:avLst/>
            </a:prstGeom>
            <a:ln>
              <a:noFill/>
            </a:ln>
          </p:spPr>
          <p:txBody>
            <a:bodyPr vert="horz" lIns="0" tIns="0" rIns="0" bIns="0" rtlCol="0">
              <a:noAutofit/>
            </a:bodyPr>
            <a:lstStyle/>
            <a:p>
              <a:pPr marL="128905" indent="-6350" algn="l">
                <a:lnSpc>
                  <a:spcPct val="107000"/>
                </a:lnSpc>
                <a:spcAft>
                  <a:spcPts val="800"/>
                </a:spcAft>
              </a:pPr>
              <a:r>
                <a:rPr lang="en-IN" sz="600" kern="100">
                  <a:solidFill>
                    <a:srgbClr val="000000"/>
                  </a:solidFill>
                  <a:effectLst/>
                  <a:latin typeface="Arial" panose="020B0604020202020204" pitchFamily="34" charset="0"/>
                  <a:ea typeface="Arial" panose="020B0604020202020204" pitchFamily="34" charset="0"/>
                  <a:cs typeface="Cambria" panose="02040503050406030204" pitchFamily="18" charset="0"/>
                </a:rPr>
                <a:t>balance</a:t>
              </a:r>
              <a:endParaRPr lang="en-IN" sz="900" kern="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grpSp>
      <p:sp>
        <p:nvSpPr>
          <p:cNvPr id="52" name="TextBox 51">
            <a:extLst>
              <a:ext uri="{FF2B5EF4-FFF2-40B4-BE49-F238E27FC236}">
                <a16:creationId xmlns:a16="http://schemas.microsoft.com/office/drawing/2014/main" id="{32D844A1-63E8-5D4F-E092-B516980893F6}"/>
              </a:ext>
            </a:extLst>
          </p:cNvPr>
          <p:cNvSpPr txBox="1"/>
          <p:nvPr/>
        </p:nvSpPr>
        <p:spPr>
          <a:xfrm>
            <a:off x="4007224" y="5513294"/>
            <a:ext cx="3866443" cy="369332"/>
          </a:xfrm>
          <a:prstGeom prst="rect">
            <a:avLst/>
          </a:prstGeom>
          <a:noFill/>
        </p:spPr>
        <p:txBody>
          <a:bodyPr wrap="none" rtlCol="0">
            <a:spAutoFit/>
          </a:bodyPr>
          <a:lstStyle/>
          <a:p>
            <a:r>
              <a:rPr lang="en-US" dirty="0"/>
              <a:t>What data to store in Mafia database </a:t>
            </a:r>
          </a:p>
        </p:txBody>
      </p:sp>
      <p:sp>
        <p:nvSpPr>
          <p:cNvPr id="53" name="Footer Placeholder 52">
            <a:extLst>
              <a:ext uri="{FF2B5EF4-FFF2-40B4-BE49-F238E27FC236}">
                <a16:creationId xmlns:a16="http://schemas.microsoft.com/office/drawing/2014/main" id="{D113A5A5-2782-067E-7B27-AD9DD683713A}"/>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317660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C2-6893-C802-E33A-0677398FFB78}"/>
              </a:ext>
            </a:extLst>
          </p:cNvPr>
          <p:cNvSpPr>
            <a:spLocks noGrp="1"/>
          </p:cNvSpPr>
          <p:nvPr>
            <p:ph type="title"/>
          </p:nvPr>
        </p:nvSpPr>
        <p:spPr>
          <a:xfrm>
            <a:off x="665729" y="290175"/>
            <a:ext cx="10082219" cy="939019"/>
          </a:xfrm>
        </p:spPr>
        <p:txBody>
          <a:bodyPr>
            <a:normAutofit/>
          </a:bodyPr>
          <a:lstStyle/>
          <a:p>
            <a:r>
              <a:rPr lang="en-IN" sz="4800" dirty="0">
                <a:solidFill>
                  <a:srgbClr val="0070C0"/>
                </a:solidFill>
                <a:latin typeface="Franklin Gothic Demi Cond" panose="020B0706030402020204" pitchFamily="34" charset="0"/>
              </a:rPr>
              <a:t>TASK</a:t>
            </a:r>
          </a:p>
        </p:txBody>
      </p:sp>
      <p:sp>
        <p:nvSpPr>
          <p:cNvPr id="3" name="Content Placeholder 2">
            <a:extLst>
              <a:ext uri="{FF2B5EF4-FFF2-40B4-BE49-F238E27FC236}">
                <a16:creationId xmlns:a16="http://schemas.microsoft.com/office/drawing/2014/main" id="{0F522C14-4376-2853-CE0C-8499DE9C38EC}"/>
              </a:ext>
            </a:extLst>
          </p:cNvPr>
          <p:cNvSpPr>
            <a:spLocks noGrp="1"/>
          </p:cNvSpPr>
          <p:nvPr>
            <p:ph idx="1"/>
          </p:nvPr>
        </p:nvSpPr>
        <p:spPr>
          <a:xfrm>
            <a:off x="665729" y="1183341"/>
            <a:ext cx="10688071" cy="4155141"/>
          </a:xfrm>
        </p:spPr>
        <p:txBody>
          <a:bodyPr>
            <a:noAutofit/>
          </a:bodyPr>
          <a:lstStyle/>
          <a:p>
            <a:pPr marL="342900" marR="113030" lvl="0" indent="-342900" algn="just" fontAlgn="base">
              <a:lnSpc>
                <a:spcPct val="105000"/>
              </a:lnSpc>
              <a:spcAft>
                <a:spcPts val="1100"/>
              </a:spcAft>
              <a:buClr>
                <a:srgbClr val="000000"/>
              </a:buClr>
              <a:buSzPts val="900"/>
              <a:buFont typeface="Arial" panose="020B0604020202020204" pitchFamily="34" charset="0"/>
              <a:buChar char="•"/>
            </a:pPr>
            <a:r>
              <a:rPr lang="en-IN" sz="4400" dirty="0">
                <a:solidFill>
                  <a:srgbClr val="000000"/>
                </a:solidFill>
                <a:latin typeface="Cambria" panose="02040503050406030204" pitchFamily="18" charset="0"/>
                <a:ea typeface="Cambria" panose="02040503050406030204" pitchFamily="18" charset="0"/>
                <a:cs typeface="Cambria" panose="02040503050406030204" pitchFamily="18" charset="0"/>
              </a:rPr>
              <a:t>Y</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ou</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are</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hired</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create</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my</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Mafia</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Information</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System,</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if</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you</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get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right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you</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will</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have</a:t>
            </a:r>
            <a:r>
              <a:rPr lang="en-IN" sz="4400" dirty="0">
                <a:solidFill>
                  <a:srgbClr val="000000"/>
                </a:solidFill>
                <a:latin typeface="Times New Roman" panose="02020603050405020304" pitchFamily="18" charset="0"/>
                <a:ea typeface="Cambria" panose="02040503050406030204" pitchFamily="18" charset="0"/>
                <a:cs typeface="Cambria" panose="02040503050406030204" pitchFamily="18" charset="0"/>
              </a:rPr>
              <a:t> </a:t>
            </a:r>
            <a:r>
              <a:rPr lang="en-IN" sz="4400" dirty="0">
                <a:solidFill>
                  <a:srgbClr val="000000"/>
                </a:solidFill>
                <a:latin typeface="Cambria" panose="02040503050406030204" pitchFamily="18" charset="0"/>
                <a:ea typeface="Times New Roman" panose="02020603050405020304" pitchFamily="18" charset="0"/>
              </a:rPr>
              <a:t>satisfaction</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great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life.</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If</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you</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get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wrong...</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well</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you</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don’t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want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get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it</a:t>
            </a:r>
            <a:r>
              <a:rPr lang="en-IN" sz="4400" dirty="0">
                <a:solidFill>
                  <a:srgbClr val="000000"/>
                </a:solidFill>
                <a:effectLst/>
                <a:latin typeface="Times New Roman" panose="02020603050405020304" pitchFamily="18" charset="0"/>
                <a:ea typeface="Times New Roman" panose="02020603050405020304" pitchFamily="18" charset="0"/>
              </a:rPr>
              <a:t> </a:t>
            </a:r>
            <a:r>
              <a:rPr lang="en-IN" sz="4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wrong</a:t>
            </a:r>
            <a:r>
              <a:rPr lang="en-IN" sz="4400" dirty="0">
                <a:effectLst/>
              </a:rPr>
              <a:t> </a:t>
            </a:r>
            <a:endParaRPr lang="en-IN" sz="44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
        <p:nvSpPr>
          <p:cNvPr id="53" name="Footer Placeholder 52">
            <a:extLst>
              <a:ext uri="{FF2B5EF4-FFF2-40B4-BE49-F238E27FC236}">
                <a16:creationId xmlns:a16="http://schemas.microsoft.com/office/drawing/2014/main" id="{CCC1BC4D-9935-E6CC-E70C-EF888A1D0DF7}"/>
              </a:ext>
            </a:extLst>
          </p:cNvPr>
          <p:cNvSpPr>
            <a:spLocks noGrp="1"/>
          </p:cNvSpPr>
          <p:nvPr>
            <p:ph type="ftr" sz="quarter" idx="11"/>
          </p:nvPr>
        </p:nvSpPr>
        <p:spPr/>
        <p:txBody>
          <a:bodyPr/>
          <a:lstStyle/>
          <a:p>
            <a:r>
              <a:rPr lang="en-IN"/>
              <a:t>Slide from MIT Open Courseware</a:t>
            </a:r>
          </a:p>
        </p:txBody>
      </p:sp>
    </p:spTree>
    <p:extLst>
      <p:ext uri="{BB962C8B-B14F-4D97-AF65-F5344CB8AC3E}">
        <p14:creationId xmlns:p14="http://schemas.microsoft.com/office/powerpoint/2010/main" val="241019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TotalTime>
  <Words>1539</Words>
  <Application>Microsoft Macintosh PowerPoint</Application>
  <PresentationFormat>Widescreen</PresentationFormat>
  <Paragraphs>188</Paragraphs>
  <Slides>15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Aptos</vt:lpstr>
      <vt:lpstr>Aptos Display</vt:lpstr>
      <vt:lpstr>Arial</vt:lpstr>
      <vt:lpstr>Bahnschrift Condensed</vt:lpstr>
      <vt:lpstr>Cambria</vt:lpstr>
      <vt:lpstr>Courier New</vt:lpstr>
      <vt:lpstr>Franklin Gothic Demi Cond</vt:lpstr>
      <vt:lpstr>Helvetica</vt:lpstr>
      <vt:lpstr>Times</vt:lpstr>
      <vt:lpstr>Times New Roman</vt:lpstr>
      <vt:lpstr>Verdana</vt:lpstr>
      <vt:lpstr>Office Theme</vt:lpstr>
      <vt:lpstr>PowerPoint Presentation</vt:lpstr>
      <vt:lpstr>Introduction to Database </vt:lpstr>
      <vt:lpstr>What is database management system ?</vt:lpstr>
      <vt:lpstr>Need of Database </vt:lpstr>
      <vt:lpstr>CASE STUDY-MAFIA EXAMPLE </vt:lpstr>
      <vt:lpstr>Mafia Example(Contd-)</vt:lpstr>
      <vt:lpstr>Mafia Example(Contd-)</vt:lpstr>
      <vt:lpstr>Mafia Example(Contd-)</vt:lpstr>
      <vt:lpstr>TASK</vt:lpstr>
      <vt:lpstr>YOU HAVE TO THINK ON FOLLOWING QUESTIONS</vt:lpstr>
      <vt:lpstr>Limitation of File System</vt:lpstr>
      <vt:lpstr>FUNDAMENTAL CONCEPTS OF DATABASE SYSTEM</vt:lpstr>
      <vt:lpstr>Solution to MAFIA CASE with DATABASE approach</vt:lpstr>
      <vt:lpstr>Solution to MAFIA CASE with DATABASE approach</vt:lpstr>
      <vt:lpstr>Accessing the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Sugatharaj Paleri</dc:creator>
  <cp:lastModifiedBy>s taruna</cp:lastModifiedBy>
  <cp:revision>6</cp:revision>
  <dcterms:created xsi:type="dcterms:W3CDTF">2024-06-13T11:22:14Z</dcterms:created>
  <dcterms:modified xsi:type="dcterms:W3CDTF">2024-08-05T06:44:39Z</dcterms:modified>
</cp:coreProperties>
</file>