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2" r:id="rId11"/>
    <p:sldId id="263" r:id="rId12"/>
    <p:sldId id="270" r:id="rId13"/>
    <p:sldId id="271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E6F035-4178-B94A-BB8B-4012C0203051}" v="1" dt="2024-09-23T08:08:20.127"/>
    <p1510:client id="{ECF1CB51-653B-25A0-5FAD-7E01308D5001}" v="32" dt="2024-09-23T07:16:43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1"/>
    <p:restoredTop sz="94609"/>
  </p:normalViewPr>
  <p:slideViewPr>
    <p:cSldViewPr snapToGrid="0">
      <p:cViewPr varScale="1">
        <p:scale>
          <a:sx n="151" d="100"/>
          <a:sy n="151" d="100"/>
        </p:scale>
        <p:origin x="11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 taruna" userId="e03941fb-95dc-44a9-a4bd-d724894cd1d5" providerId="ADAL" clId="{C1E6F035-4178-B94A-BB8B-4012C0203051}"/>
    <pc:docChg chg="custSel modSld">
      <pc:chgData name="s taruna" userId="e03941fb-95dc-44a9-a4bd-d724894cd1d5" providerId="ADAL" clId="{C1E6F035-4178-B94A-BB8B-4012C0203051}" dt="2024-09-23T08:08:47.744" v="40"/>
      <pc:docMkLst>
        <pc:docMk/>
      </pc:docMkLst>
      <pc:sldChg chg="addSp delSp modSp mod">
        <pc:chgData name="s taruna" userId="e03941fb-95dc-44a9-a4bd-d724894cd1d5" providerId="ADAL" clId="{C1E6F035-4178-B94A-BB8B-4012C0203051}" dt="2024-09-23T08:08:47.744" v="40"/>
        <pc:sldMkLst>
          <pc:docMk/>
          <pc:sldMk cId="3996157241" sldId="258"/>
        </pc:sldMkLst>
        <pc:spChg chg="mod">
          <ac:chgData name="s taruna" userId="e03941fb-95dc-44a9-a4bd-d724894cd1d5" providerId="ADAL" clId="{C1E6F035-4178-B94A-BB8B-4012C0203051}" dt="2024-09-23T08:08:41.134" v="38" actId="20577"/>
          <ac:spMkLst>
            <pc:docMk/>
            <pc:sldMk cId="3996157241" sldId="258"/>
            <ac:spMk id="3" creationId="{C92D23E9-CAAD-5786-9345-B1E799BCDAFD}"/>
          </ac:spMkLst>
        </pc:spChg>
        <pc:spChg chg="add del mod">
          <ac:chgData name="s taruna" userId="e03941fb-95dc-44a9-a4bd-d724894cd1d5" providerId="ADAL" clId="{C1E6F035-4178-B94A-BB8B-4012C0203051}" dt="2024-09-23T08:08:47.744" v="40"/>
          <ac:spMkLst>
            <pc:docMk/>
            <pc:sldMk cId="3996157241" sldId="258"/>
            <ac:spMk id="4" creationId="{8EF9D021-5EA0-439E-03BC-ECB703F185AA}"/>
          </ac:spMkLst>
        </pc:spChg>
      </pc:sldChg>
    </pc:docChg>
  </pc:docChgLst>
  <pc:docChgLst>
    <pc:chgData name="s taruna" userId="S::staruna@jklu.edu.in::e03941fb-95dc-44a9-a4bd-d724894cd1d5" providerId="AD" clId="Web-{ECF1CB51-653B-25A0-5FAD-7E01308D5001}"/>
    <pc:docChg chg="modSld">
      <pc:chgData name="s taruna" userId="S::staruna@jklu.edu.in::e03941fb-95dc-44a9-a4bd-d724894cd1d5" providerId="AD" clId="Web-{ECF1CB51-653B-25A0-5FAD-7E01308D5001}" dt="2024-09-23T07:16:42.733" v="29" actId="20577"/>
      <pc:docMkLst>
        <pc:docMk/>
      </pc:docMkLst>
      <pc:sldChg chg="modSp">
        <pc:chgData name="s taruna" userId="S::staruna@jklu.edu.in::e03941fb-95dc-44a9-a4bd-d724894cd1d5" providerId="AD" clId="Web-{ECF1CB51-653B-25A0-5FAD-7E01308D5001}" dt="2024-09-23T07:16:42.733" v="29" actId="20577"/>
        <pc:sldMkLst>
          <pc:docMk/>
          <pc:sldMk cId="2042123974" sldId="256"/>
        </pc:sldMkLst>
        <pc:spChg chg="mod">
          <ac:chgData name="s taruna" userId="S::staruna@jklu.edu.in::e03941fb-95dc-44a9-a4bd-d724894cd1d5" providerId="AD" clId="Web-{ECF1CB51-653B-25A0-5FAD-7E01308D5001}" dt="2024-09-23T07:16:30.712" v="8" actId="20577"/>
          <ac:spMkLst>
            <pc:docMk/>
            <pc:sldMk cId="2042123974" sldId="256"/>
            <ac:spMk id="2" creationId="{9C2ED1A3-407D-AA73-1524-CC68DA930610}"/>
          </ac:spMkLst>
        </pc:spChg>
        <pc:spChg chg="mod">
          <ac:chgData name="s taruna" userId="S::staruna@jklu.edu.in::e03941fb-95dc-44a9-a4bd-d724894cd1d5" providerId="AD" clId="Web-{ECF1CB51-653B-25A0-5FAD-7E01308D5001}" dt="2024-09-23T07:16:42.733" v="29" actId="20577"/>
          <ac:spMkLst>
            <pc:docMk/>
            <pc:sldMk cId="2042123974" sldId="256"/>
            <ac:spMk id="3" creationId="{1AF53EDC-9E4A-79AF-A90F-DD521AB6BDA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B10A-35C3-36C7-8E9A-CC81251F7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B5A8C-0B9F-FF20-6234-9B42656B6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62EC6-C1E0-EF89-4560-0DE308E1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8003-9E0D-F64B-A539-375F97B1A6F6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5F9D6-BF03-8C42-1026-440931D6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81372-A257-F697-D300-33B5D7EE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F7C1-A11E-B243-A863-B17F5F029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7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F5AC-94B3-79BE-68DC-DC45A260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39F0D-7791-C38C-0A60-073B7E9CB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D51E8-8865-889A-158B-89FF7E7AC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8003-9E0D-F64B-A539-375F97B1A6F6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6656C-0408-FE9A-0E9E-51F63F5F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06DCB-4D4B-DE85-52D1-06C3A29B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F7C1-A11E-B243-A863-B17F5F029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5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86365B-1199-5F7E-86D4-35EC7C484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E9302-A95E-B618-C7B1-D702D333D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54D31-579C-AC91-03CF-C69760136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8003-9E0D-F64B-A539-375F97B1A6F6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E2503-8605-DF8A-FD5C-99472C42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A8069-37C4-BDB0-346F-9D96FC81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F7C1-A11E-B243-A863-B17F5F029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6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9166F-4253-05C3-C6DF-DA12AEA8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CBD21-4371-53C7-EA36-5F5822348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AE3FE-4186-F3FB-E310-7BC3DF3D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8003-9E0D-F64B-A539-375F97B1A6F6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24BD3-B0F7-DFF0-4F6F-8017A79FC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632A5-3764-55B9-C0DF-6DBF2C8F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F7C1-A11E-B243-A863-B17F5F029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3A48-B106-818B-9323-01134680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DDA4D-69EE-A949-AB7C-2F6F44471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004C5-0A6D-FC4E-A75D-63455F1B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8003-9E0D-F64B-A539-375F97B1A6F6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B4030-400F-4A54-501C-4ADCFAC1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48DB7-E159-CF37-C5ED-95722CCA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F7C1-A11E-B243-A863-B17F5F029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7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74C6-899D-D059-C70A-2D115307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73EA-782A-4C97-82F0-AB0AC90A8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E77FF-C206-4306-9F46-55562287F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DCA41-F7F0-E65B-1147-F6106175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8003-9E0D-F64B-A539-375F97B1A6F6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5376D-0C29-1D1D-726B-BE9D438E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FBD93-7206-BA1E-D3D2-43C929DE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F7C1-A11E-B243-A863-B17F5F029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9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403D-15B6-78DF-7A14-CBAA973B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BD6DD-0B19-9FF3-29E7-F90BCFB2D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C0627-B556-B80C-BD28-1F64573E5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66507-DC55-96FD-0477-7717DB9DB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0289B-980D-2C8A-74D5-31A06387E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17AA2-8F69-5282-A17C-4592EAB3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8003-9E0D-F64B-A539-375F97B1A6F6}" type="datetimeFigureOut">
              <a:rPr lang="en-US" smtClean="0"/>
              <a:t>9/20/24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F11104-DEF7-D534-3C67-2D30671D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B5CE2-540B-EF27-61CF-85624DE9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F7C1-A11E-B243-A863-B17F5F029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1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37AB-67CC-EADC-CC98-A789E6BF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1C252-D43F-79ED-2EC3-9FCC42B2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8003-9E0D-F64B-A539-375F97B1A6F6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D9284-D1C7-F091-DD44-594726C5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10AB7-2039-5689-4FF7-F991CFFD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F7C1-A11E-B243-A863-B17F5F029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2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25984F-2D82-AAD1-AD50-EFC24527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8003-9E0D-F64B-A539-375F97B1A6F6}" type="datetimeFigureOut">
              <a:rPr lang="en-US" smtClean="0"/>
              <a:t>9/20/24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00364-C3CF-3F09-6AA8-9B60B9F0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E4774-436C-B224-3B34-D2CACB6F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F7C1-A11E-B243-A863-B17F5F029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3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6AE0-D173-87D7-CE89-E01CABB8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AF4F-91F4-A21B-1672-38FDBD55E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FEF64-3603-DC9B-DBF4-7035E535F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15D17-174A-168E-A7DB-74FC6C27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8003-9E0D-F64B-A539-375F97B1A6F6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B8CFE-DC07-D1D3-F233-C487C1C7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AD7B8-AB8F-A4CE-FCEC-C207FBBB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F7C1-A11E-B243-A863-B17F5F029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2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AD1D-9EE0-CF05-C50E-C917E7700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0DE4D-1DAF-528D-958E-B17081A2F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6FF21-BFB8-C818-B0F8-A0A2AE766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B0CF7-FEBC-B047-190A-EEBC0623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8003-9E0D-F64B-A539-375F97B1A6F6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51F59-DDB5-7A56-E62C-25BBA1E2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37C42-2096-F662-5A50-8B4EB8D4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F7C1-A11E-B243-A863-B17F5F029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8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8C7A89-C090-3AA2-4AA0-33C3109DA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19DE8-1E09-9890-82EF-AFFB79E79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C8450-322A-D0C3-A126-AB752328E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768003-9E0D-F64B-A539-375F97B1A6F6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E0D6F-4C9C-CB28-D259-819743C6C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2F6B9-427F-2C95-90FC-88ECBD130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0EF7C1-A11E-B243-A863-B17F5F029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6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D1A3-407D-AA73-1524-CC68DA9306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Normalization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53EDC-9E4A-79AF-A90F-DD521AB6BD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Practice Questions</a:t>
            </a:r>
          </a:p>
        </p:txBody>
      </p:sp>
    </p:spTree>
    <p:extLst>
      <p:ext uri="{BB962C8B-B14F-4D97-AF65-F5344CB8AC3E}">
        <p14:creationId xmlns:p14="http://schemas.microsoft.com/office/powerpoint/2010/main" val="2042123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A0DC-B352-354A-D138-D768C220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ACF0B-A718-716D-C183-6AF271297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Given a relation R( X, Y, Z, W, P) and Functional Dependency set FD = { X → Y, Y → P, and Z → W}, determine whether the given R is in 3NF? If not convert it into 3 NF.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81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99B4-761B-2647-3929-15C6573E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C94D2-9B98-DD4C-EFAD-768AAF785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Given a relation R( P, Q, R, S, T, U, V, W, X, Y) and Functional Dependency set FD = { PQ → R, P → ST, Q → U, U → VW, and S → XY}, determine whether the given R is in 3NF? If not convert it into 3 NF.</a:t>
            </a:r>
          </a:p>
          <a:p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7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5582-B2A5-7B04-6060-AAA015325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007E-DB32-94DD-A6DF-DF4928FA0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STEP 1:</a:t>
            </a: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 Suppose two FD sets P and Q are given, write FD of each set P and Q separately.</a:t>
            </a:r>
          </a:p>
          <a:p>
            <a:pPr algn="just"/>
            <a:r>
              <a:rPr lang="en-IN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STEP 2:</a:t>
            </a: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 Take FD set P first and then find closure of each attribute of the left side of FD in P using FD set Q.</a:t>
            </a:r>
          </a:p>
          <a:p>
            <a:pPr algn="just"/>
            <a:r>
              <a:rPr lang="en-IN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STEP 3:</a:t>
            </a: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 Now compare the closure of each attribute of P with the right-hand side of FD of P.</a:t>
            </a:r>
          </a:p>
          <a:p>
            <a:pPr algn="just"/>
            <a:r>
              <a:rPr lang="en-IN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STEP 4:</a:t>
            </a: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 If closure of each attribute is equal to the right-hand side of FD of P, we say </a:t>
            </a:r>
            <a:r>
              <a:rPr lang="en-IN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P is a subset of Q</a:t>
            </a:r>
            <a:endParaRPr lang="en-IN" b="0" i="0" u="none" strike="noStrike" dirty="0">
              <a:solidFill>
                <a:srgbClr val="2B2A29"/>
              </a:solidFill>
              <a:effectLst/>
              <a:latin typeface="montserrat" pitchFamily="2" charset="7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18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06D1-FAB2-DFA9-2DC7-E9B0420C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36332-1652-9CDE-890A-61047D786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STEP 5:</a:t>
            </a: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 Take FD set Q next and then find closure of each attribute of the left side of FD in Q using FD set P.</a:t>
            </a:r>
          </a:p>
          <a:p>
            <a:pPr algn="just"/>
            <a:r>
              <a:rPr lang="en-IN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STEP 6:</a:t>
            </a: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 Now compare the closure of each attribute of Q with the right-hand side of FD of Q.</a:t>
            </a:r>
          </a:p>
          <a:p>
            <a:pPr algn="just"/>
            <a:r>
              <a:rPr lang="en-IN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STEP 7:</a:t>
            </a: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 If closure of each attribute is equal to right-hand side of FD of Q, we say </a:t>
            </a:r>
            <a:r>
              <a:rPr lang="en-IN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Q is a subset of P</a:t>
            </a:r>
            <a:endParaRPr lang="en-IN" b="0" i="0" u="none" strike="noStrike" dirty="0">
              <a:solidFill>
                <a:srgbClr val="2B2A29"/>
              </a:solidFill>
              <a:effectLst/>
              <a:latin typeface="montserrat" pitchFamily="2" charset="77"/>
            </a:endParaRPr>
          </a:p>
          <a:p>
            <a:pPr algn="just"/>
            <a:r>
              <a:rPr lang="en-IN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STEP 8:</a:t>
            </a: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 IF </a:t>
            </a:r>
            <a:r>
              <a:rPr lang="en-IN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P is a subset of Q</a:t>
            </a: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 and </a:t>
            </a:r>
            <a:r>
              <a:rPr lang="en-IN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Q is a subset of P,</a:t>
            </a: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 we can say P = Q.</a:t>
            </a:r>
          </a:p>
        </p:txBody>
      </p:sp>
    </p:spTree>
    <p:extLst>
      <p:ext uri="{BB962C8B-B14F-4D97-AF65-F5344CB8AC3E}">
        <p14:creationId xmlns:p14="http://schemas.microsoft.com/office/powerpoint/2010/main" val="84771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4993-C117-85D4-1568-C8152D0F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D1866-E473-FCB6-B277-B3D915F48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u="none" strike="noStrike" dirty="0">
                <a:solidFill>
                  <a:srgbClr val="1D1D27"/>
                </a:solidFill>
                <a:effectLst/>
                <a:latin typeface="montserrat" pitchFamily="2" charset="77"/>
              </a:rPr>
              <a:t>Given a relational schema R( X, Y, Z, W, V ) set of functional dependencies P and Q such that:</a:t>
            </a:r>
          </a:p>
          <a:p>
            <a:pPr algn="just"/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P = { X → Y, XY → Z, W → XZ, W → V} and Q = { X → YZ, W → XV } using FD sets P and Q which of the following options are correct?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P is a subset of Q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Q is a subset of P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P = Q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P ≠ Q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52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8BD2-BA6D-1042-4D7F-9E781969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20037-9CA0-D3B6-6552-00EEAD37F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u="none" strike="noStrike" dirty="0">
                <a:solidFill>
                  <a:srgbClr val="1D1D27"/>
                </a:solidFill>
                <a:effectLst/>
                <a:latin typeface="montserrat" pitchFamily="2" charset="77"/>
              </a:rPr>
              <a:t>Given a relational schema R( A, B, C, D ) set of functional dependencies P and Q such that:</a:t>
            </a:r>
          </a:p>
          <a:p>
            <a:pPr algn="just"/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P = { A → B, B → C, C → D } and Q = { A → BC, C → D } using FD sets P and Q which of the following options are correct?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a) P is a subset of Q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b) Q is a subset of P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c) P = Q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d) P ≠ Q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26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2E28-32E8-D420-A690-4998D6EA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BD4C4-2C76-9A16-D6E6-43C8209DA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u="none" strike="noStrike" dirty="0">
                <a:solidFill>
                  <a:srgbClr val="1D1D27"/>
                </a:solidFill>
                <a:effectLst/>
                <a:latin typeface="montserrat" pitchFamily="2" charset="77"/>
              </a:rPr>
              <a:t>Given a relational schema R( X, Y, Z ) set of functional dependencies P and Q such that:</a:t>
            </a:r>
          </a:p>
          <a:p>
            <a:pPr algn="just"/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P = { X → Y, Y → Z, Z → X } and Q = { X → YZ, Y → X, Z → X } using FD sets P and Q which of the following options are correct?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P is a subset of Q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Q is a subset of P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P = Q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P ≠ Q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13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C27F-AA01-A8DA-26C2-16F60F0B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E9D77-D5D8-4FAF-76D0-C7DE3C23E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2B2A29"/>
                </a:solidFill>
                <a:effectLst/>
                <a:latin typeface="montserrat" panose="020F0502020204030204" pitchFamily="34" charset="0"/>
              </a:rPr>
              <a:t>Given a relation R( A, B, C, D) and Functional Dependency set FD = { AB → CD, B → C }, determine whether the given R is in 2NF? If not convert it into 2 NF.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9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7BE5-CCBB-2D31-92AE-094DDD10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D23E9-CAAD-5786-9345-B1E799BCD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Given a relation R( P, Q, R, S, T) and Functional Dependency set FD = { PQ → R, S → T }, determine whether the given R is in 2NF? If not convert it into 2 NF.</a:t>
            </a:r>
          </a:p>
          <a:p>
            <a:endParaRPr lang="en-IN" b="1" dirty="0">
              <a:solidFill>
                <a:srgbClr val="2B2A29"/>
              </a:solidFill>
              <a:latin typeface="montserrat" pitchFamily="2" charset="77"/>
            </a:endParaRPr>
          </a:p>
          <a:p>
            <a:r>
              <a:rPr lang="en-IN" b="1" dirty="0">
                <a:solidFill>
                  <a:srgbClr val="2B2A29"/>
                </a:solidFill>
                <a:latin typeface="montserrat" pitchFamily="2" charset="77"/>
              </a:rPr>
              <a:t>Ans R1(P,Q,R,S) and R2(S,T)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15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1565-F20F-AA42-1E8A-931900C2B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9EDC6-2128-1FA3-8E46-EC47F940A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Given a relation R( P, Q, R, S, T, U, V, W, X, Y) and Functional Dependency set FD = { PQ → R, PS → VW, QS → TU, P → X, W → Y }, determine whether the given R is in 2NF? If not convert it into 2 NF.</a:t>
            </a:r>
            <a:endParaRPr lang="en-IN" b="0" i="0" u="none" strike="noStrike" dirty="0">
              <a:solidFill>
                <a:srgbClr val="2B2A29"/>
              </a:solidFill>
              <a:effectLst/>
              <a:latin typeface="montserrat" pitchFamily="2" charset="7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F117-B4C9-9BDE-37A9-0E419F43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F6952-C65D-3ED4-2E26-89DDC4EAA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Given a relation R( A, B, C, D, E) and Functional Dependency set FD = { A → B, B → E, C → D}, determine whether the given R is in 2NF? If not convert it into 2 NF.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2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E8C9-D157-E811-9574-3480CDE7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605BB-F60F-3031-822D-C69DB55B2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Definition of 3NF:</a:t>
            </a: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 First it should be in 2NF and if there exists a non-trivial dependency between two sets of attributes X and Y such that X → Y (i.e., Y is not a subset of X) then</a:t>
            </a:r>
          </a:p>
          <a:p>
            <a:pPr algn="just"/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c) Either X is Super Key</a:t>
            </a:r>
          </a:p>
          <a:p>
            <a:pPr algn="just"/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d) Or Y is a prime attribute.</a:t>
            </a:r>
          </a:p>
          <a:p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7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10BB-C686-F4C5-EA37-54F488A2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19D11-FE95-3B0D-9E10-EC2E11CAB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sz="2600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STEP 1:</a:t>
            </a:r>
            <a:r>
              <a:rPr lang="en-IN" sz="2600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 Calculate the Candidate Key of given R by using an arrow diagram and then using the closure of an attribute on R, such that from the calculated candidate key, we can separate the prime attributes and non-prime attributes.</a:t>
            </a:r>
          </a:p>
          <a:p>
            <a:pPr algn="just"/>
            <a:r>
              <a:rPr lang="en-IN" sz="2600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STEP 2:</a:t>
            </a:r>
            <a:r>
              <a:rPr lang="en-IN" sz="2600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 Verify each FD with </a:t>
            </a:r>
            <a:r>
              <a:rPr lang="en-IN" sz="2600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Definition of 3NF</a:t>
            </a:r>
            <a:r>
              <a:rPr lang="en-IN" sz="2600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 (First it should be in 2NF and if there exist a non-trivial dependency between two sets of attributes X and Y such that X → Y (i.e., Y is not a subset of X) then Either X is Super Key or Y is a prime attribute).</a:t>
            </a:r>
          </a:p>
          <a:p>
            <a:pPr algn="just"/>
            <a:r>
              <a:rPr lang="en-IN" sz="2600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STEP 3:</a:t>
            </a:r>
            <a:r>
              <a:rPr lang="en-IN" sz="2600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 Make a set of FD which does not satisfy 3NF, i.e. all those FD which do not have an attribute on the left side of FD as a super key or attribute on the right side of FD as a prime attribute</a:t>
            </a: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2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05DE1-246A-1202-4052-B5DBB64A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B4AE8-83CE-82F8-5E03-9B34386B8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STEP 4:</a:t>
            </a: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 Convert the table R in 3NF by decomposing R such that each decomposition based on FD should satisfy the definition of 3NF.</a:t>
            </a:r>
          </a:p>
          <a:p>
            <a:pPr algn="just"/>
            <a:r>
              <a:rPr lang="en-IN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STEP 5:</a:t>
            </a: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 Once the decomposition based on FD is completed, create a separate table of attributes in the Candidate key.</a:t>
            </a:r>
          </a:p>
          <a:p>
            <a:pPr algn="just"/>
            <a:r>
              <a:rPr lang="en-IN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STEP 6:</a:t>
            </a: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 All the decomposed R obtained from STEP 4 and STEP 5 forms the required decomposition where each decomposition is in 3NF.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1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B89B-94D8-49C5-16AE-B537C6CE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A38FA-93B1-0B1B-68E3-AC986BC13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 Given a relation R( X, Y, Z) and Functional Dependency set FD = { X → Y and Y → Z }, determine whether the given R is in 3NF? If not convert it into 3 NF.</a:t>
            </a:r>
          </a:p>
          <a:p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9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4166</TotalTime>
  <Words>1161</Words>
  <Application>Microsoft Macintosh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montserrat</vt:lpstr>
      <vt:lpstr>Office Theme</vt:lpstr>
      <vt:lpstr>Normalization</vt:lpstr>
      <vt:lpstr>Practice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Equivalence</vt:lpstr>
      <vt:lpstr>Equivalence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taruna</dc:creator>
  <cp:lastModifiedBy>s taruna</cp:lastModifiedBy>
  <cp:revision>1</cp:revision>
  <dcterms:created xsi:type="dcterms:W3CDTF">2024-09-20T10:41:55Z</dcterms:created>
  <dcterms:modified xsi:type="dcterms:W3CDTF">2024-09-23T08:08:50Z</dcterms:modified>
</cp:coreProperties>
</file>