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6" r:id="rId5"/>
    <p:sldMasterId id="214748369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Lst>
  <p:sldSz cy="6858000" cx="12192000"/>
  <p:notesSz cx="6858000" cy="9144000"/>
  <p:embeddedFontLst>
    <p:embeddedFont>
      <p:font typeface="Raleway"/>
      <p:regular r:id="rId87"/>
      <p:bold r:id="rId88"/>
      <p:italic r:id="rId89"/>
      <p:boldItalic r:id="rId90"/>
    </p:embeddedFont>
    <p:embeddedFont>
      <p:font typeface="Lato"/>
      <p:regular r:id="rId91"/>
      <p:bold r:id="rId92"/>
      <p:italic r:id="rId93"/>
      <p:boldItalic r:id="rId94"/>
    </p:embeddedFont>
    <p:embeddedFont>
      <p:font typeface="Raleway Light"/>
      <p:regular r:id="rId95"/>
      <p:bold r:id="rId96"/>
      <p:italic r:id="rId97"/>
      <p:boldItalic r:id="rId98"/>
    </p:embeddedFont>
    <p:embeddedFont>
      <p:font typeface="Raleway Black"/>
      <p:bold r:id="rId99"/>
      <p:boldItalic r:id="rId10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83">
          <p15:clr>
            <a:srgbClr val="A4A3A4"/>
          </p15:clr>
        </p15:guide>
        <p15:guide id="2" pos="3840">
          <p15:clr>
            <a:srgbClr val="A4A3A4"/>
          </p15:clr>
        </p15:guide>
      </p15:sldGuideLst>
    </p:ext>
    <p:ext uri="GoogleSlidesCustomDataVersion2">
      <go:slidesCustomData xmlns:go="http://customooxmlschemas.google.com/" r:id="rId101" roundtripDataSignature="AMtx7miK0rlkPjDpPPiIEUUJPdVKThFK9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83"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101" Type="http://customschemas.google.com/relationships/presentationmetadata" Target="metadata"/><Relationship Id="rId100" Type="http://schemas.openxmlformats.org/officeDocument/2006/relationships/font" Target="fonts/RalewayBlack-boldItalic.fntdata"/><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95" Type="http://schemas.openxmlformats.org/officeDocument/2006/relationships/font" Target="fonts/RalewayLight-regular.fntdata"/><Relationship Id="rId94" Type="http://schemas.openxmlformats.org/officeDocument/2006/relationships/font" Target="fonts/Lato-boldItalic.fntdata"/><Relationship Id="rId97" Type="http://schemas.openxmlformats.org/officeDocument/2006/relationships/font" Target="fonts/RalewayLight-italic.fntdata"/><Relationship Id="rId96" Type="http://schemas.openxmlformats.org/officeDocument/2006/relationships/font" Target="fonts/RalewayLight-bold.fntdata"/><Relationship Id="rId11" Type="http://schemas.openxmlformats.org/officeDocument/2006/relationships/slide" Target="slides/slide4.xml"/><Relationship Id="rId99" Type="http://schemas.openxmlformats.org/officeDocument/2006/relationships/font" Target="fonts/RalewayBlack-bold.fntdata"/><Relationship Id="rId10" Type="http://schemas.openxmlformats.org/officeDocument/2006/relationships/slide" Target="slides/slide3.xml"/><Relationship Id="rId98" Type="http://schemas.openxmlformats.org/officeDocument/2006/relationships/font" Target="fonts/RalewayLight-boldItalic.fntdata"/><Relationship Id="rId13" Type="http://schemas.openxmlformats.org/officeDocument/2006/relationships/slide" Target="slides/slide6.xml"/><Relationship Id="rId12" Type="http://schemas.openxmlformats.org/officeDocument/2006/relationships/slide" Target="slides/slide5.xml"/><Relationship Id="rId91" Type="http://schemas.openxmlformats.org/officeDocument/2006/relationships/font" Target="fonts/Lato-regular.fntdata"/><Relationship Id="rId90" Type="http://schemas.openxmlformats.org/officeDocument/2006/relationships/font" Target="fonts/Raleway-boldItalic.fntdata"/><Relationship Id="rId93" Type="http://schemas.openxmlformats.org/officeDocument/2006/relationships/font" Target="fonts/Lato-italic.fntdata"/><Relationship Id="rId92" Type="http://schemas.openxmlformats.org/officeDocument/2006/relationships/font" Target="fonts/Lato-bold.fntdata"/><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 Id="rId84" Type="http://schemas.openxmlformats.org/officeDocument/2006/relationships/slide" Target="slides/slide77.xml"/><Relationship Id="rId83" Type="http://schemas.openxmlformats.org/officeDocument/2006/relationships/slide" Target="slides/slide76.xml"/><Relationship Id="rId86" Type="http://schemas.openxmlformats.org/officeDocument/2006/relationships/slide" Target="slides/slide79.xml"/><Relationship Id="rId85" Type="http://schemas.openxmlformats.org/officeDocument/2006/relationships/slide" Target="slides/slide78.xml"/><Relationship Id="rId88" Type="http://schemas.openxmlformats.org/officeDocument/2006/relationships/font" Target="fonts/Raleway-bold.fntdata"/><Relationship Id="rId87" Type="http://schemas.openxmlformats.org/officeDocument/2006/relationships/font" Target="fonts/Raleway-regular.fntdata"/><Relationship Id="rId89" Type="http://schemas.openxmlformats.org/officeDocument/2006/relationships/font" Target="fonts/Raleway-italic.fntdata"/><Relationship Id="rId80" Type="http://schemas.openxmlformats.org/officeDocument/2006/relationships/slide" Target="slides/slide73.xml"/><Relationship Id="rId82" Type="http://schemas.openxmlformats.org/officeDocument/2006/relationships/slide" Target="slides/slide75.xml"/><Relationship Id="rId81" Type="http://schemas.openxmlformats.org/officeDocument/2006/relationships/slide" Target="slides/slide74.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75" Type="http://schemas.openxmlformats.org/officeDocument/2006/relationships/slide" Target="slides/slide68.xml"/><Relationship Id="rId74" Type="http://schemas.openxmlformats.org/officeDocument/2006/relationships/slide" Target="slides/slide67.xml"/><Relationship Id="rId77" Type="http://schemas.openxmlformats.org/officeDocument/2006/relationships/slide" Target="slides/slide70.xml"/><Relationship Id="rId76" Type="http://schemas.openxmlformats.org/officeDocument/2006/relationships/slide" Target="slides/slide69.xml"/><Relationship Id="rId79" Type="http://schemas.openxmlformats.org/officeDocument/2006/relationships/slide" Target="slides/slide72.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62" Type="http://schemas.openxmlformats.org/officeDocument/2006/relationships/slide" Target="slides/slide55.xml"/><Relationship Id="rId61" Type="http://schemas.openxmlformats.org/officeDocument/2006/relationships/slide" Target="slides/slide54.xml"/><Relationship Id="rId64" Type="http://schemas.openxmlformats.org/officeDocument/2006/relationships/slide" Target="slides/slide57.xml"/><Relationship Id="rId63" Type="http://schemas.openxmlformats.org/officeDocument/2006/relationships/slide" Target="slides/slide56.xml"/><Relationship Id="rId66" Type="http://schemas.openxmlformats.org/officeDocument/2006/relationships/slide" Target="slides/slide59.xml"/><Relationship Id="rId65" Type="http://schemas.openxmlformats.org/officeDocument/2006/relationships/slide" Target="slides/slide58.xml"/><Relationship Id="rId68" Type="http://schemas.openxmlformats.org/officeDocument/2006/relationships/slide" Target="slides/slide61.xml"/><Relationship Id="rId67" Type="http://schemas.openxmlformats.org/officeDocument/2006/relationships/slide" Target="slides/slide60.xml"/><Relationship Id="rId60" Type="http://schemas.openxmlformats.org/officeDocument/2006/relationships/slide" Target="slides/slide53.xml"/><Relationship Id="rId69" Type="http://schemas.openxmlformats.org/officeDocument/2006/relationships/slide" Target="slides/slide6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55" Type="http://schemas.openxmlformats.org/officeDocument/2006/relationships/slide" Target="slides/slide48.xml"/><Relationship Id="rId54" Type="http://schemas.openxmlformats.org/officeDocument/2006/relationships/slide" Target="slides/slide47.xml"/><Relationship Id="rId57" Type="http://schemas.openxmlformats.org/officeDocument/2006/relationships/slide" Target="slides/slide50.xml"/><Relationship Id="rId56" Type="http://schemas.openxmlformats.org/officeDocument/2006/relationships/slide" Target="slides/slide49.xml"/><Relationship Id="rId59" Type="http://schemas.openxmlformats.org/officeDocument/2006/relationships/slide" Target="slides/slide52.xml"/><Relationship Id="rId58"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9" name="Google Shape;40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3" name="Google Shape;42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9" name="Google Shape;43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3" name="Google Shape;45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9" name="Google Shape;46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3" name="Google Shape;48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9" name="Google Shape;49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3" name="Google Shape;513;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9" name="Google Shape;52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3" name="Google Shape;54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6" name="Google Shape;556;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0" name="Google Shape;570;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5" name="Google Shape;585;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9" name="Google Shape;599;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4" name="Google Shape;614;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8" name="Google Shape;628;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3" name="Google Shape;643;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7" name="Google Shape;657;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6" name="Google Shape;676;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9" name="Google Shape;689;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2" name="Google Shape;702;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5" name="Google Shape;715;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9" name="Google Shape;729;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2" name="Google Shape;742;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7" name="Google Shape;757;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0" name="Google Shape;770;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4" name="Google Shape;784;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7" name="Google Shape;797;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3" name="Google Shape;813;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4" name="Shape 824"/>
        <p:cNvGrpSpPr/>
        <p:nvPr/>
      </p:nvGrpSpPr>
      <p:grpSpPr>
        <a:xfrm>
          <a:off x="0" y="0"/>
          <a:ext cx="0" cy="0"/>
          <a:chOff x="0" y="0"/>
          <a:chExt cx="0" cy="0"/>
        </a:xfrm>
      </p:grpSpPr>
      <p:sp>
        <p:nvSpPr>
          <p:cNvPr id="825" name="Google Shape;825;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6" name="Google Shape;826;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8" name="Shape 838"/>
        <p:cNvGrpSpPr/>
        <p:nvPr/>
      </p:nvGrpSpPr>
      <p:grpSpPr>
        <a:xfrm>
          <a:off x="0" y="0"/>
          <a:ext cx="0" cy="0"/>
          <a:chOff x="0" y="0"/>
          <a:chExt cx="0" cy="0"/>
        </a:xfrm>
      </p:grpSpPr>
      <p:sp>
        <p:nvSpPr>
          <p:cNvPr id="839" name="Google Shape;839;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0" name="Google Shape;840;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3" name="Google Shape;853;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6" name="Shape 866"/>
        <p:cNvGrpSpPr/>
        <p:nvPr/>
      </p:nvGrpSpPr>
      <p:grpSpPr>
        <a:xfrm>
          <a:off x="0" y="0"/>
          <a:ext cx="0" cy="0"/>
          <a:chOff x="0" y="0"/>
          <a:chExt cx="0" cy="0"/>
        </a:xfrm>
      </p:grpSpPr>
      <p:sp>
        <p:nvSpPr>
          <p:cNvPr id="867" name="Google Shape;867;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8" name="Google Shape;868;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9" name="Shape 879"/>
        <p:cNvGrpSpPr/>
        <p:nvPr/>
      </p:nvGrpSpPr>
      <p:grpSpPr>
        <a:xfrm>
          <a:off x="0" y="0"/>
          <a:ext cx="0" cy="0"/>
          <a:chOff x="0" y="0"/>
          <a:chExt cx="0" cy="0"/>
        </a:xfrm>
      </p:grpSpPr>
      <p:sp>
        <p:nvSpPr>
          <p:cNvPr id="880" name="Google Shape;880;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1" name="Google Shape;881;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4" name="Shape 894"/>
        <p:cNvGrpSpPr/>
        <p:nvPr/>
      </p:nvGrpSpPr>
      <p:grpSpPr>
        <a:xfrm>
          <a:off x="0" y="0"/>
          <a:ext cx="0" cy="0"/>
          <a:chOff x="0" y="0"/>
          <a:chExt cx="0" cy="0"/>
        </a:xfrm>
      </p:grpSpPr>
      <p:sp>
        <p:nvSpPr>
          <p:cNvPr id="895" name="Google Shape;895;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6" name="Google Shape;896;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9" name="Google Shape;909;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2" name="Shape 922"/>
        <p:cNvGrpSpPr/>
        <p:nvPr/>
      </p:nvGrpSpPr>
      <p:grpSpPr>
        <a:xfrm>
          <a:off x="0" y="0"/>
          <a:ext cx="0" cy="0"/>
          <a:chOff x="0" y="0"/>
          <a:chExt cx="0" cy="0"/>
        </a:xfrm>
      </p:grpSpPr>
      <p:sp>
        <p:nvSpPr>
          <p:cNvPr id="923" name="Google Shape;923;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4" name="Google Shape;924;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5" name="Shape 935"/>
        <p:cNvGrpSpPr/>
        <p:nvPr/>
      </p:nvGrpSpPr>
      <p:grpSpPr>
        <a:xfrm>
          <a:off x="0" y="0"/>
          <a:ext cx="0" cy="0"/>
          <a:chOff x="0" y="0"/>
          <a:chExt cx="0" cy="0"/>
        </a:xfrm>
      </p:grpSpPr>
      <p:sp>
        <p:nvSpPr>
          <p:cNvPr id="936" name="Google Shape;936;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7" name="Google Shape;937;p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938" name="Google Shape;938;p4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Calibri"/>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0" name="Shape 950"/>
        <p:cNvGrpSpPr/>
        <p:nvPr/>
      </p:nvGrpSpPr>
      <p:grpSpPr>
        <a:xfrm>
          <a:off x="0" y="0"/>
          <a:ext cx="0" cy="0"/>
          <a:chOff x="0" y="0"/>
          <a:chExt cx="0" cy="0"/>
        </a:xfrm>
      </p:grpSpPr>
      <p:sp>
        <p:nvSpPr>
          <p:cNvPr id="951" name="Google Shape;951;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2" name="Google Shape;952;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3" name="Shape 963"/>
        <p:cNvGrpSpPr/>
        <p:nvPr/>
      </p:nvGrpSpPr>
      <p:grpSpPr>
        <a:xfrm>
          <a:off x="0" y="0"/>
          <a:ext cx="0" cy="0"/>
          <a:chOff x="0" y="0"/>
          <a:chExt cx="0" cy="0"/>
        </a:xfrm>
      </p:grpSpPr>
      <p:sp>
        <p:nvSpPr>
          <p:cNvPr id="964" name="Google Shape;964;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5" name="Google Shape;965;p4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966" name="Google Shape;966;p4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Calibri"/>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0" name="Shape 970"/>
        <p:cNvGrpSpPr/>
        <p:nvPr/>
      </p:nvGrpSpPr>
      <p:grpSpPr>
        <a:xfrm>
          <a:off x="0" y="0"/>
          <a:ext cx="0" cy="0"/>
          <a:chOff x="0" y="0"/>
          <a:chExt cx="0" cy="0"/>
        </a:xfrm>
      </p:grpSpPr>
      <p:sp>
        <p:nvSpPr>
          <p:cNvPr id="971" name="Google Shape;971;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2" name="Google Shape;972;p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973" name="Google Shape;973;p5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Calibri"/>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8" name="Shape 978"/>
        <p:cNvGrpSpPr/>
        <p:nvPr/>
      </p:nvGrpSpPr>
      <p:grpSpPr>
        <a:xfrm>
          <a:off x="0" y="0"/>
          <a:ext cx="0" cy="0"/>
          <a:chOff x="0" y="0"/>
          <a:chExt cx="0" cy="0"/>
        </a:xfrm>
      </p:grpSpPr>
      <p:sp>
        <p:nvSpPr>
          <p:cNvPr id="979" name="Google Shape;979;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0" name="Google Shape;980;p5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981" name="Google Shape;981;p5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Calibri"/>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7" name="Shape 987"/>
        <p:cNvGrpSpPr/>
        <p:nvPr/>
      </p:nvGrpSpPr>
      <p:grpSpPr>
        <a:xfrm>
          <a:off x="0" y="0"/>
          <a:ext cx="0" cy="0"/>
          <a:chOff x="0" y="0"/>
          <a:chExt cx="0" cy="0"/>
        </a:xfrm>
      </p:grpSpPr>
      <p:sp>
        <p:nvSpPr>
          <p:cNvPr id="988" name="Google Shape;988;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9" name="Google Shape;989;p5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990" name="Google Shape;990;p5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6" name="Shape 996"/>
        <p:cNvGrpSpPr/>
        <p:nvPr/>
      </p:nvGrpSpPr>
      <p:grpSpPr>
        <a:xfrm>
          <a:off x="0" y="0"/>
          <a:ext cx="0" cy="0"/>
          <a:chOff x="0" y="0"/>
          <a:chExt cx="0" cy="0"/>
        </a:xfrm>
      </p:grpSpPr>
      <p:sp>
        <p:nvSpPr>
          <p:cNvPr id="997" name="Google Shape;997;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8" name="Google Shape;998;p5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999" name="Google Shape;999;p5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5" name="Shape 1005"/>
        <p:cNvGrpSpPr/>
        <p:nvPr/>
      </p:nvGrpSpPr>
      <p:grpSpPr>
        <a:xfrm>
          <a:off x="0" y="0"/>
          <a:ext cx="0" cy="0"/>
          <a:chOff x="0" y="0"/>
          <a:chExt cx="0" cy="0"/>
        </a:xfrm>
      </p:grpSpPr>
      <p:sp>
        <p:nvSpPr>
          <p:cNvPr id="1006" name="Google Shape;1006;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7" name="Google Shape;1007;p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008" name="Google Shape;1008;p5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4" name="Shape 1014"/>
        <p:cNvGrpSpPr/>
        <p:nvPr/>
      </p:nvGrpSpPr>
      <p:grpSpPr>
        <a:xfrm>
          <a:off x="0" y="0"/>
          <a:ext cx="0" cy="0"/>
          <a:chOff x="0" y="0"/>
          <a:chExt cx="0" cy="0"/>
        </a:xfrm>
      </p:grpSpPr>
      <p:sp>
        <p:nvSpPr>
          <p:cNvPr id="1015" name="Google Shape;1015;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6" name="Google Shape;1016;p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017" name="Google Shape;1017;p5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3" name="Shape 1023"/>
        <p:cNvGrpSpPr/>
        <p:nvPr/>
      </p:nvGrpSpPr>
      <p:grpSpPr>
        <a:xfrm>
          <a:off x="0" y="0"/>
          <a:ext cx="0" cy="0"/>
          <a:chOff x="0" y="0"/>
          <a:chExt cx="0" cy="0"/>
        </a:xfrm>
      </p:grpSpPr>
      <p:sp>
        <p:nvSpPr>
          <p:cNvPr id="1024" name="Google Shape;1024;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5" name="Google Shape;1025;p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026" name="Google Shape;1026;p5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2" name="Shape 1032"/>
        <p:cNvGrpSpPr/>
        <p:nvPr/>
      </p:nvGrpSpPr>
      <p:grpSpPr>
        <a:xfrm>
          <a:off x="0" y="0"/>
          <a:ext cx="0" cy="0"/>
          <a:chOff x="0" y="0"/>
          <a:chExt cx="0" cy="0"/>
        </a:xfrm>
      </p:grpSpPr>
      <p:sp>
        <p:nvSpPr>
          <p:cNvPr id="1033" name="Google Shape;1033;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4" name="Google Shape;1034;p5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035" name="Google Shape;1035;p5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1" name="Shape 1041"/>
        <p:cNvGrpSpPr/>
        <p:nvPr/>
      </p:nvGrpSpPr>
      <p:grpSpPr>
        <a:xfrm>
          <a:off x="0" y="0"/>
          <a:ext cx="0" cy="0"/>
          <a:chOff x="0" y="0"/>
          <a:chExt cx="0" cy="0"/>
        </a:xfrm>
      </p:grpSpPr>
      <p:sp>
        <p:nvSpPr>
          <p:cNvPr id="1042" name="Google Shape;1042;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3" name="Google Shape;1043;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4" name="Shape 1054"/>
        <p:cNvGrpSpPr/>
        <p:nvPr/>
      </p:nvGrpSpPr>
      <p:grpSpPr>
        <a:xfrm>
          <a:off x="0" y="0"/>
          <a:ext cx="0" cy="0"/>
          <a:chOff x="0" y="0"/>
          <a:chExt cx="0" cy="0"/>
        </a:xfrm>
      </p:grpSpPr>
      <p:sp>
        <p:nvSpPr>
          <p:cNvPr id="1055" name="Google Shape;1055;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6" name="Google Shape;1056;p6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057" name="Google Shape;1057;p6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1" name="Shape 1061"/>
        <p:cNvGrpSpPr/>
        <p:nvPr/>
      </p:nvGrpSpPr>
      <p:grpSpPr>
        <a:xfrm>
          <a:off x="0" y="0"/>
          <a:ext cx="0" cy="0"/>
          <a:chOff x="0" y="0"/>
          <a:chExt cx="0" cy="0"/>
        </a:xfrm>
      </p:grpSpPr>
      <p:sp>
        <p:nvSpPr>
          <p:cNvPr id="1062" name="Google Shape;1062;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3" name="Google Shape;1063;p6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064" name="Google Shape;1064;p6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9" name="Shape 1069"/>
        <p:cNvGrpSpPr/>
        <p:nvPr/>
      </p:nvGrpSpPr>
      <p:grpSpPr>
        <a:xfrm>
          <a:off x="0" y="0"/>
          <a:ext cx="0" cy="0"/>
          <a:chOff x="0" y="0"/>
          <a:chExt cx="0" cy="0"/>
        </a:xfrm>
      </p:grpSpPr>
      <p:sp>
        <p:nvSpPr>
          <p:cNvPr id="1070" name="Google Shape;1070;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1" name="Google Shape;1071;p6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072" name="Google Shape;1072;p6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8" name="Shape 1078"/>
        <p:cNvGrpSpPr/>
        <p:nvPr/>
      </p:nvGrpSpPr>
      <p:grpSpPr>
        <a:xfrm>
          <a:off x="0" y="0"/>
          <a:ext cx="0" cy="0"/>
          <a:chOff x="0" y="0"/>
          <a:chExt cx="0" cy="0"/>
        </a:xfrm>
      </p:grpSpPr>
      <p:sp>
        <p:nvSpPr>
          <p:cNvPr id="1079" name="Google Shape;1079;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0" name="Google Shape;1080;p6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081" name="Google Shape;1081;p6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6" name="Shape 1086"/>
        <p:cNvGrpSpPr/>
        <p:nvPr/>
      </p:nvGrpSpPr>
      <p:grpSpPr>
        <a:xfrm>
          <a:off x="0" y="0"/>
          <a:ext cx="0" cy="0"/>
          <a:chOff x="0" y="0"/>
          <a:chExt cx="0" cy="0"/>
        </a:xfrm>
      </p:grpSpPr>
      <p:sp>
        <p:nvSpPr>
          <p:cNvPr id="1087" name="Google Shape;1087;p6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8" name="Google Shape;1088;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9" name="Shape 1099"/>
        <p:cNvGrpSpPr/>
        <p:nvPr/>
      </p:nvGrpSpPr>
      <p:grpSpPr>
        <a:xfrm>
          <a:off x="0" y="0"/>
          <a:ext cx="0" cy="0"/>
          <a:chOff x="0" y="0"/>
          <a:chExt cx="0" cy="0"/>
        </a:xfrm>
      </p:grpSpPr>
      <p:sp>
        <p:nvSpPr>
          <p:cNvPr id="1100" name="Google Shape;1100;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1" name="Google Shape;1101;p6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102" name="Google Shape;1102;p6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6" name="Shape 1106"/>
        <p:cNvGrpSpPr/>
        <p:nvPr/>
      </p:nvGrpSpPr>
      <p:grpSpPr>
        <a:xfrm>
          <a:off x="0" y="0"/>
          <a:ext cx="0" cy="0"/>
          <a:chOff x="0" y="0"/>
          <a:chExt cx="0" cy="0"/>
        </a:xfrm>
      </p:grpSpPr>
      <p:sp>
        <p:nvSpPr>
          <p:cNvPr id="1107" name="Google Shape;1107;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8" name="Google Shape;1108;p6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109" name="Google Shape;1109;p6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4" name="Shape 1114"/>
        <p:cNvGrpSpPr/>
        <p:nvPr/>
      </p:nvGrpSpPr>
      <p:grpSpPr>
        <a:xfrm>
          <a:off x="0" y="0"/>
          <a:ext cx="0" cy="0"/>
          <a:chOff x="0" y="0"/>
          <a:chExt cx="0" cy="0"/>
        </a:xfrm>
      </p:grpSpPr>
      <p:sp>
        <p:nvSpPr>
          <p:cNvPr id="1115" name="Google Shape;1115;p6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6" name="Google Shape;1116;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7" name="Shape 1127"/>
        <p:cNvGrpSpPr/>
        <p:nvPr/>
      </p:nvGrpSpPr>
      <p:grpSpPr>
        <a:xfrm>
          <a:off x="0" y="0"/>
          <a:ext cx="0" cy="0"/>
          <a:chOff x="0" y="0"/>
          <a:chExt cx="0" cy="0"/>
        </a:xfrm>
      </p:grpSpPr>
      <p:sp>
        <p:nvSpPr>
          <p:cNvPr id="1128" name="Google Shape;1128;p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9" name="Google Shape;1129;p6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130" name="Google Shape;1130;p6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4" name="Shape 1134"/>
        <p:cNvGrpSpPr/>
        <p:nvPr/>
      </p:nvGrpSpPr>
      <p:grpSpPr>
        <a:xfrm>
          <a:off x="0" y="0"/>
          <a:ext cx="0" cy="0"/>
          <a:chOff x="0" y="0"/>
          <a:chExt cx="0" cy="0"/>
        </a:xfrm>
      </p:grpSpPr>
      <p:sp>
        <p:nvSpPr>
          <p:cNvPr id="1135" name="Google Shape;1135;p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6" name="Google Shape;1136;p6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137" name="Google Shape;1137;p6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2" name="Shape 1142"/>
        <p:cNvGrpSpPr/>
        <p:nvPr/>
      </p:nvGrpSpPr>
      <p:grpSpPr>
        <a:xfrm>
          <a:off x="0" y="0"/>
          <a:ext cx="0" cy="0"/>
          <a:chOff x="0" y="0"/>
          <a:chExt cx="0" cy="0"/>
        </a:xfrm>
      </p:grpSpPr>
      <p:sp>
        <p:nvSpPr>
          <p:cNvPr id="1143" name="Google Shape;1143;p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4" name="Google Shape;1144;p7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145" name="Google Shape;1145;p7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9" name="Shape 1149"/>
        <p:cNvGrpSpPr/>
        <p:nvPr/>
      </p:nvGrpSpPr>
      <p:grpSpPr>
        <a:xfrm>
          <a:off x="0" y="0"/>
          <a:ext cx="0" cy="0"/>
          <a:chOff x="0" y="0"/>
          <a:chExt cx="0" cy="0"/>
        </a:xfrm>
      </p:grpSpPr>
      <p:sp>
        <p:nvSpPr>
          <p:cNvPr id="1150" name="Google Shape;1150;p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1" name="Google Shape;1151;p7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152" name="Google Shape;1152;p7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7" name="Shape 1157"/>
        <p:cNvGrpSpPr/>
        <p:nvPr/>
      </p:nvGrpSpPr>
      <p:grpSpPr>
        <a:xfrm>
          <a:off x="0" y="0"/>
          <a:ext cx="0" cy="0"/>
          <a:chOff x="0" y="0"/>
          <a:chExt cx="0" cy="0"/>
        </a:xfrm>
      </p:grpSpPr>
      <p:sp>
        <p:nvSpPr>
          <p:cNvPr id="1158" name="Google Shape;1158;p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9" name="Google Shape;1159;p7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160" name="Google Shape;1160;p7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4" name="Shape 1164"/>
        <p:cNvGrpSpPr/>
        <p:nvPr/>
      </p:nvGrpSpPr>
      <p:grpSpPr>
        <a:xfrm>
          <a:off x="0" y="0"/>
          <a:ext cx="0" cy="0"/>
          <a:chOff x="0" y="0"/>
          <a:chExt cx="0" cy="0"/>
        </a:xfrm>
      </p:grpSpPr>
      <p:sp>
        <p:nvSpPr>
          <p:cNvPr id="1165" name="Google Shape;1165;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6" name="Google Shape;1166;p7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167" name="Google Shape;1167;p7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2" name="Shape 1172"/>
        <p:cNvGrpSpPr/>
        <p:nvPr/>
      </p:nvGrpSpPr>
      <p:grpSpPr>
        <a:xfrm>
          <a:off x="0" y="0"/>
          <a:ext cx="0" cy="0"/>
          <a:chOff x="0" y="0"/>
          <a:chExt cx="0" cy="0"/>
        </a:xfrm>
      </p:grpSpPr>
      <p:sp>
        <p:nvSpPr>
          <p:cNvPr id="1173" name="Google Shape;1173;p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4" name="Google Shape;1174;p7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175" name="Google Shape;1175;p7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9" name="Shape 1179"/>
        <p:cNvGrpSpPr/>
        <p:nvPr/>
      </p:nvGrpSpPr>
      <p:grpSpPr>
        <a:xfrm>
          <a:off x="0" y="0"/>
          <a:ext cx="0" cy="0"/>
          <a:chOff x="0" y="0"/>
          <a:chExt cx="0" cy="0"/>
        </a:xfrm>
      </p:grpSpPr>
      <p:sp>
        <p:nvSpPr>
          <p:cNvPr id="1180" name="Google Shape;1180;p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1" name="Google Shape;1181;p7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182" name="Google Shape;1182;p7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7" name="Shape 1187"/>
        <p:cNvGrpSpPr/>
        <p:nvPr/>
      </p:nvGrpSpPr>
      <p:grpSpPr>
        <a:xfrm>
          <a:off x="0" y="0"/>
          <a:ext cx="0" cy="0"/>
          <a:chOff x="0" y="0"/>
          <a:chExt cx="0" cy="0"/>
        </a:xfrm>
      </p:grpSpPr>
      <p:sp>
        <p:nvSpPr>
          <p:cNvPr id="1188" name="Google Shape;1188;p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9" name="Google Shape;1189;p7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190" name="Google Shape;1190;p7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4" name="Shape 1194"/>
        <p:cNvGrpSpPr/>
        <p:nvPr/>
      </p:nvGrpSpPr>
      <p:grpSpPr>
        <a:xfrm>
          <a:off x="0" y="0"/>
          <a:ext cx="0" cy="0"/>
          <a:chOff x="0" y="0"/>
          <a:chExt cx="0" cy="0"/>
        </a:xfrm>
      </p:grpSpPr>
      <p:sp>
        <p:nvSpPr>
          <p:cNvPr id="1195" name="Google Shape;1195;p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6" name="Google Shape;1196;p7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197" name="Google Shape;1197;p7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2" name="Shape 1202"/>
        <p:cNvGrpSpPr/>
        <p:nvPr/>
      </p:nvGrpSpPr>
      <p:grpSpPr>
        <a:xfrm>
          <a:off x="0" y="0"/>
          <a:ext cx="0" cy="0"/>
          <a:chOff x="0" y="0"/>
          <a:chExt cx="0" cy="0"/>
        </a:xfrm>
      </p:grpSpPr>
      <p:sp>
        <p:nvSpPr>
          <p:cNvPr id="1203" name="Google Shape;1203;p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4" name="Google Shape;1204;p7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205" name="Google Shape;1205;p7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9" name="Shape 1209"/>
        <p:cNvGrpSpPr/>
        <p:nvPr/>
      </p:nvGrpSpPr>
      <p:grpSpPr>
        <a:xfrm>
          <a:off x="0" y="0"/>
          <a:ext cx="0" cy="0"/>
          <a:chOff x="0" y="0"/>
          <a:chExt cx="0" cy="0"/>
        </a:xfrm>
      </p:grpSpPr>
      <p:sp>
        <p:nvSpPr>
          <p:cNvPr id="1210" name="Google Shape;1210;p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1" name="Google Shape;1211;p7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212" name="Google Shape;1212;p7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7" name="Shape 1217"/>
        <p:cNvGrpSpPr/>
        <p:nvPr/>
      </p:nvGrpSpPr>
      <p:grpSpPr>
        <a:xfrm>
          <a:off x="0" y="0"/>
          <a:ext cx="0" cy="0"/>
          <a:chOff x="0" y="0"/>
          <a:chExt cx="0" cy="0"/>
        </a:xfrm>
      </p:grpSpPr>
      <p:sp>
        <p:nvSpPr>
          <p:cNvPr id="1218" name="Google Shape;1218;p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9" name="Google Shape;1219;p8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0" name="Google Shape;1220;p8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8" name="Google Shape;38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phic with title 1">
  <p:cSld name="1_Graphic with title 1">
    <p:spTree>
      <p:nvGrpSpPr>
        <p:cNvPr id="12" name="Shape 12"/>
        <p:cNvGrpSpPr/>
        <p:nvPr/>
      </p:nvGrpSpPr>
      <p:grpSpPr>
        <a:xfrm>
          <a:off x="0" y="0"/>
          <a:ext cx="0" cy="0"/>
          <a:chOff x="0" y="0"/>
          <a:chExt cx="0" cy="0"/>
        </a:xfrm>
      </p:grpSpPr>
      <p:sp>
        <p:nvSpPr>
          <p:cNvPr id="13" name="Google Shape;13;p82"/>
          <p:cNvSpPr/>
          <p:nvPr>
            <p:ph idx="2" type="pic"/>
          </p:nvPr>
        </p:nvSpPr>
        <p:spPr>
          <a:xfrm>
            <a:off x="0" y="219127"/>
            <a:ext cx="5398500" cy="6934200"/>
          </a:xfrm>
          <a:prstGeom prst="rect">
            <a:avLst/>
          </a:prstGeom>
          <a:noFill/>
          <a:ln>
            <a:noFill/>
          </a:ln>
        </p:spPr>
      </p:sp>
      <p:sp>
        <p:nvSpPr>
          <p:cNvPr id="14" name="Google Shape;14;p82"/>
          <p:cNvSpPr txBox="1"/>
          <p:nvPr>
            <p:ph idx="1" type="body"/>
          </p:nvPr>
        </p:nvSpPr>
        <p:spPr>
          <a:xfrm>
            <a:off x="6096000" y="989761"/>
            <a:ext cx="5471700" cy="769200"/>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335"/>
              </a:spcBef>
              <a:spcAft>
                <a:spcPts val="0"/>
              </a:spcAft>
              <a:buClr>
                <a:srgbClr val="7F7F7F"/>
              </a:buClr>
              <a:buSzPts val="5333"/>
              <a:buFont typeface="Arial"/>
              <a:buNone/>
              <a:defRPr b="0" i="0" sz="5335" u="none" cap="none" strike="noStrike">
                <a:solidFill>
                  <a:srgbClr val="7F7F7F"/>
                </a:solidFill>
                <a:latin typeface="Raleway Light"/>
                <a:ea typeface="Raleway Light"/>
                <a:cs typeface="Raleway Light"/>
                <a:sym typeface="Raleway Light"/>
              </a:defRPr>
            </a:lvl1pPr>
            <a:lvl2pPr indent="-228600" lvl="1" marL="914400" marR="0" rtl="0" algn="l">
              <a:lnSpc>
                <a:spcPct val="90000"/>
              </a:lnSpc>
              <a:spcBef>
                <a:spcPts val="665"/>
              </a:spcBef>
              <a:spcAft>
                <a:spcPts val="0"/>
              </a:spcAft>
              <a:buClr>
                <a:schemeClr val="dk1"/>
              </a:buClr>
              <a:buSzPts val="5333"/>
              <a:buFont typeface="Arial"/>
              <a:buNone/>
              <a:defRPr b="0" i="0" sz="5335"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5"/>
              </a:spcBef>
              <a:spcAft>
                <a:spcPts val="0"/>
              </a:spcAft>
              <a:buClr>
                <a:schemeClr val="dk1"/>
              </a:buClr>
              <a:buSzPts val="5333"/>
              <a:buFont typeface="Arial"/>
              <a:buNone/>
              <a:defRPr b="0" i="0" sz="5335"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5"/>
              </a:spcBef>
              <a:spcAft>
                <a:spcPts val="0"/>
              </a:spcAft>
              <a:buClr>
                <a:schemeClr val="dk1"/>
              </a:buClr>
              <a:buSzPts val="5333"/>
              <a:buFont typeface="Arial"/>
              <a:buNone/>
              <a:defRPr b="0" i="0" sz="5335"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5"/>
              </a:spcBef>
              <a:spcAft>
                <a:spcPts val="0"/>
              </a:spcAft>
              <a:buClr>
                <a:schemeClr val="dk1"/>
              </a:buClr>
              <a:buSzPts val="5333"/>
              <a:buFont typeface="Arial"/>
              <a:buNone/>
              <a:defRPr b="0" i="0" sz="5335"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5"/>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5"/>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5"/>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5"/>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15" name="Google Shape;15;p82"/>
          <p:cNvSpPr txBox="1"/>
          <p:nvPr>
            <p:ph idx="3" type="body"/>
          </p:nvPr>
        </p:nvSpPr>
        <p:spPr>
          <a:xfrm>
            <a:off x="6096000" y="1818343"/>
            <a:ext cx="5471700" cy="295800"/>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335"/>
              </a:spcBef>
              <a:spcAft>
                <a:spcPts val="0"/>
              </a:spcAft>
              <a:buClr>
                <a:schemeClr val="accent2"/>
              </a:buClr>
              <a:buSzPts val="1333"/>
              <a:buFont typeface="Arial"/>
              <a:buNone/>
              <a:defRPr b="1" i="0" sz="1335" u="none" cap="none" strike="noStrike">
                <a:solidFill>
                  <a:schemeClr val="accent2"/>
                </a:solidFill>
                <a:latin typeface="Raleway Black"/>
                <a:ea typeface="Raleway Black"/>
                <a:cs typeface="Raleway Black"/>
                <a:sym typeface="Raleway Black"/>
              </a:defRPr>
            </a:lvl1pPr>
            <a:lvl2pPr indent="-228600" lvl="1" marL="914400" marR="0" rtl="0" algn="l">
              <a:lnSpc>
                <a:spcPct val="90000"/>
              </a:lnSpc>
              <a:spcBef>
                <a:spcPts val="665"/>
              </a:spcBef>
              <a:spcAft>
                <a:spcPts val="0"/>
              </a:spcAft>
              <a:buClr>
                <a:schemeClr val="dk1"/>
              </a:buClr>
              <a:buSzPts val="5333"/>
              <a:buFont typeface="Arial"/>
              <a:buNone/>
              <a:defRPr b="0" i="0" sz="5335"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5"/>
              </a:spcBef>
              <a:spcAft>
                <a:spcPts val="0"/>
              </a:spcAft>
              <a:buClr>
                <a:schemeClr val="dk1"/>
              </a:buClr>
              <a:buSzPts val="5333"/>
              <a:buFont typeface="Arial"/>
              <a:buNone/>
              <a:defRPr b="0" i="0" sz="5335"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5"/>
              </a:spcBef>
              <a:spcAft>
                <a:spcPts val="0"/>
              </a:spcAft>
              <a:buClr>
                <a:schemeClr val="dk1"/>
              </a:buClr>
              <a:buSzPts val="5333"/>
              <a:buFont typeface="Arial"/>
              <a:buNone/>
              <a:defRPr b="0" i="0" sz="5335"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5"/>
              </a:spcBef>
              <a:spcAft>
                <a:spcPts val="0"/>
              </a:spcAft>
              <a:buClr>
                <a:schemeClr val="dk1"/>
              </a:buClr>
              <a:buSzPts val="5333"/>
              <a:buFont typeface="Arial"/>
              <a:buNone/>
              <a:defRPr b="0" i="0" sz="5335"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5"/>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5"/>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5"/>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5"/>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cept graphic 3">
  <p:cSld name="1_Concept graphic 3">
    <p:spTree>
      <p:nvGrpSpPr>
        <p:cNvPr id="39" name="Shape 39"/>
        <p:cNvGrpSpPr/>
        <p:nvPr/>
      </p:nvGrpSpPr>
      <p:grpSpPr>
        <a:xfrm>
          <a:off x="0" y="0"/>
          <a:ext cx="0" cy="0"/>
          <a:chOff x="0" y="0"/>
          <a:chExt cx="0" cy="0"/>
        </a:xfrm>
      </p:grpSpPr>
      <p:sp>
        <p:nvSpPr>
          <p:cNvPr id="40" name="Google Shape;40;p88"/>
          <p:cNvSpPr/>
          <p:nvPr>
            <p:ph idx="2" type="pic"/>
          </p:nvPr>
        </p:nvSpPr>
        <p:spPr>
          <a:xfrm>
            <a:off x="5" y="2"/>
            <a:ext cx="12156900" cy="4719900"/>
          </a:xfrm>
          <a:prstGeom prst="rect">
            <a:avLst/>
          </a:prstGeom>
          <a:no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phic with title 1">
  <p:cSld name="Graphic with title 1">
    <p:spTree>
      <p:nvGrpSpPr>
        <p:cNvPr id="41" name="Shape 41"/>
        <p:cNvGrpSpPr/>
        <p:nvPr/>
      </p:nvGrpSpPr>
      <p:grpSpPr>
        <a:xfrm>
          <a:off x="0" y="0"/>
          <a:ext cx="0" cy="0"/>
          <a:chOff x="0" y="0"/>
          <a:chExt cx="0" cy="0"/>
        </a:xfrm>
      </p:grpSpPr>
      <p:sp>
        <p:nvSpPr>
          <p:cNvPr id="42" name="Google Shape;42;p97"/>
          <p:cNvSpPr/>
          <p:nvPr>
            <p:ph idx="2" type="pic"/>
          </p:nvPr>
        </p:nvSpPr>
        <p:spPr>
          <a:xfrm>
            <a:off x="0" y="219127"/>
            <a:ext cx="5398451" cy="6934100"/>
          </a:xfrm>
          <a:prstGeom prst="rect">
            <a:avLst/>
          </a:prstGeom>
          <a:noFill/>
          <a:ln>
            <a:noFill/>
          </a:ln>
        </p:spPr>
      </p:sp>
      <p:sp>
        <p:nvSpPr>
          <p:cNvPr id="43" name="Google Shape;43;p97"/>
          <p:cNvSpPr txBox="1"/>
          <p:nvPr>
            <p:ph idx="1" type="body"/>
          </p:nvPr>
        </p:nvSpPr>
        <p:spPr>
          <a:xfrm>
            <a:off x="6096000" y="989761"/>
            <a:ext cx="5471584" cy="769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333"/>
              </a:spcBef>
              <a:spcAft>
                <a:spcPts val="0"/>
              </a:spcAft>
              <a:buClr>
                <a:srgbClr val="7F7F7F"/>
              </a:buClr>
              <a:buSzPts val="5333"/>
              <a:buFont typeface="Arial"/>
              <a:buNone/>
              <a:defRPr b="0" i="0" sz="5333" u="none" cap="none" strike="noStrike">
                <a:solidFill>
                  <a:srgbClr val="7F7F7F"/>
                </a:solidFill>
                <a:latin typeface="Raleway Light"/>
                <a:ea typeface="Raleway Light"/>
                <a:cs typeface="Raleway Light"/>
                <a:sym typeface="Raleway Light"/>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44" name="Google Shape;44;p97"/>
          <p:cNvSpPr txBox="1"/>
          <p:nvPr>
            <p:ph idx="3" type="body"/>
          </p:nvPr>
        </p:nvSpPr>
        <p:spPr>
          <a:xfrm>
            <a:off x="6096000" y="1818343"/>
            <a:ext cx="5471584" cy="295800"/>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333"/>
              </a:spcBef>
              <a:spcAft>
                <a:spcPts val="0"/>
              </a:spcAft>
              <a:buClr>
                <a:schemeClr val="accent2"/>
              </a:buClr>
              <a:buSzPts val="1333"/>
              <a:buFont typeface="Arial"/>
              <a:buNone/>
              <a:defRPr b="1" i="0" sz="1333" u="none" cap="none" strike="noStrike">
                <a:solidFill>
                  <a:schemeClr val="accent2"/>
                </a:solidFill>
                <a:latin typeface="Raleway Black"/>
                <a:ea typeface="Raleway Black"/>
                <a:cs typeface="Raleway Black"/>
                <a:sym typeface="Raleway Black"/>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phic with title 2">
  <p:cSld name="Graphic with title 2">
    <p:spTree>
      <p:nvGrpSpPr>
        <p:cNvPr id="45" name="Shape 45"/>
        <p:cNvGrpSpPr/>
        <p:nvPr/>
      </p:nvGrpSpPr>
      <p:grpSpPr>
        <a:xfrm>
          <a:off x="0" y="0"/>
          <a:ext cx="0" cy="0"/>
          <a:chOff x="0" y="0"/>
          <a:chExt cx="0" cy="0"/>
        </a:xfrm>
      </p:grpSpPr>
      <p:sp>
        <p:nvSpPr>
          <p:cNvPr id="46" name="Google Shape;46;p98"/>
          <p:cNvSpPr/>
          <p:nvPr>
            <p:ph idx="2" type="pic"/>
          </p:nvPr>
        </p:nvSpPr>
        <p:spPr>
          <a:xfrm>
            <a:off x="4898367" y="-706535"/>
            <a:ext cx="7418239" cy="7400153"/>
          </a:xfrm>
          <a:prstGeom prst="rect">
            <a:avLst/>
          </a:prstGeom>
          <a:noFill/>
          <a:ln>
            <a:noFill/>
          </a:ln>
        </p:spPr>
      </p:sp>
      <p:sp>
        <p:nvSpPr>
          <p:cNvPr id="47" name="Google Shape;47;p98"/>
          <p:cNvSpPr txBox="1"/>
          <p:nvPr>
            <p:ph idx="1" type="body"/>
          </p:nvPr>
        </p:nvSpPr>
        <p:spPr>
          <a:xfrm>
            <a:off x="624417" y="989761"/>
            <a:ext cx="5471584" cy="769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333"/>
              </a:spcBef>
              <a:spcAft>
                <a:spcPts val="0"/>
              </a:spcAft>
              <a:buClr>
                <a:srgbClr val="7F7F7F"/>
              </a:buClr>
              <a:buSzPts val="5333"/>
              <a:buFont typeface="Arial"/>
              <a:buNone/>
              <a:defRPr b="0" i="0" sz="5333" u="none" cap="none" strike="noStrike">
                <a:solidFill>
                  <a:srgbClr val="7F7F7F"/>
                </a:solidFill>
                <a:latin typeface="Raleway Light"/>
                <a:ea typeface="Raleway Light"/>
                <a:cs typeface="Raleway Light"/>
                <a:sym typeface="Raleway Light"/>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48" name="Google Shape;48;p98"/>
          <p:cNvSpPr txBox="1"/>
          <p:nvPr>
            <p:ph idx="3" type="body"/>
          </p:nvPr>
        </p:nvSpPr>
        <p:spPr>
          <a:xfrm>
            <a:off x="624417" y="1818343"/>
            <a:ext cx="5471584" cy="295800"/>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333"/>
              </a:spcBef>
              <a:spcAft>
                <a:spcPts val="0"/>
              </a:spcAft>
              <a:buClr>
                <a:schemeClr val="accent2"/>
              </a:buClr>
              <a:buSzPts val="1333"/>
              <a:buFont typeface="Arial"/>
              <a:buNone/>
              <a:defRPr b="1" i="0" sz="1333" u="none" cap="none" strike="noStrike">
                <a:solidFill>
                  <a:schemeClr val="accent2"/>
                </a:solidFill>
                <a:latin typeface="Raleway Black"/>
                <a:ea typeface="Raleway Black"/>
                <a:cs typeface="Raleway Black"/>
                <a:sym typeface="Raleway Black"/>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phic with title 3">
  <p:cSld name="Graphic with title 3">
    <p:spTree>
      <p:nvGrpSpPr>
        <p:cNvPr id="49" name="Shape 49"/>
        <p:cNvGrpSpPr/>
        <p:nvPr/>
      </p:nvGrpSpPr>
      <p:grpSpPr>
        <a:xfrm>
          <a:off x="0" y="0"/>
          <a:ext cx="0" cy="0"/>
          <a:chOff x="0" y="0"/>
          <a:chExt cx="0" cy="0"/>
        </a:xfrm>
      </p:grpSpPr>
      <p:sp>
        <p:nvSpPr>
          <p:cNvPr id="50" name="Google Shape;50;p99"/>
          <p:cNvSpPr/>
          <p:nvPr>
            <p:ph idx="2" type="pic"/>
          </p:nvPr>
        </p:nvSpPr>
        <p:spPr>
          <a:xfrm>
            <a:off x="4775079" y="0"/>
            <a:ext cx="7418239" cy="6467624"/>
          </a:xfrm>
          <a:prstGeom prst="rect">
            <a:avLst/>
          </a:prstGeom>
          <a:noFill/>
          <a:ln>
            <a:noFill/>
          </a:ln>
        </p:spPr>
      </p:sp>
      <p:sp>
        <p:nvSpPr>
          <p:cNvPr id="51" name="Google Shape;51;p99"/>
          <p:cNvSpPr txBox="1"/>
          <p:nvPr>
            <p:ph idx="1" type="body"/>
          </p:nvPr>
        </p:nvSpPr>
        <p:spPr>
          <a:xfrm>
            <a:off x="624417" y="989761"/>
            <a:ext cx="5471584" cy="769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333"/>
              </a:spcBef>
              <a:spcAft>
                <a:spcPts val="0"/>
              </a:spcAft>
              <a:buClr>
                <a:srgbClr val="7F7F7F"/>
              </a:buClr>
              <a:buSzPts val="5333"/>
              <a:buFont typeface="Arial"/>
              <a:buNone/>
              <a:defRPr b="0" i="0" sz="5333" u="none" cap="none" strike="noStrike">
                <a:solidFill>
                  <a:srgbClr val="7F7F7F"/>
                </a:solidFill>
                <a:latin typeface="Raleway Light"/>
                <a:ea typeface="Raleway Light"/>
                <a:cs typeface="Raleway Light"/>
                <a:sym typeface="Raleway Light"/>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52" name="Google Shape;52;p99"/>
          <p:cNvSpPr txBox="1"/>
          <p:nvPr>
            <p:ph idx="3" type="body"/>
          </p:nvPr>
        </p:nvSpPr>
        <p:spPr>
          <a:xfrm>
            <a:off x="624417" y="1818343"/>
            <a:ext cx="5471584" cy="295800"/>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333"/>
              </a:spcBef>
              <a:spcAft>
                <a:spcPts val="0"/>
              </a:spcAft>
              <a:buClr>
                <a:schemeClr val="accent2"/>
              </a:buClr>
              <a:buSzPts val="1333"/>
              <a:buFont typeface="Arial"/>
              <a:buNone/>
              <a:defRPr b="1" i="0" sz="1333" u="none" cap="none" strike="noStrike">
                <a:solidFill>
                  <a:schemeClr val="accent2"/>
                </a:solidFill>
                <a:latin typeface="Raleway Black"/>
                <a:ea typeface="Raleway Black"/>
                <a:cs typeface="Raleway Black"/>
                <a:sym typeface="Raleway Black"/>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phic with title 4">
  <p:cSld name="Graphic with title 4">
    <p:spTree>
      <p:nvGrpSpPr>
        <p:cNvPr id="53" name="Shape 53"/>
        <p:cNvGrpSpPr/>
        <p:nvPr/>
      </p:nvGrpSpPr>
      <p:grpSpPr>
        <a:xfrm>
          <a:off x="0" y="0"/>
          <a:ext cx="0" cy="0"/>
          <a:chOff x="0" y="0"/>
          <a:chExt cx="0" cy="0"/>
        </a:xfrm>
      </p:grpSpPr>
      <p:sp>
        <p:nvSpPr>
          <p:cNvPr id="54" name="Google Shape;54;p100"/>
          <p:cNvSpPr/>
          <p:nvPr>
            <p:ph idx="2" type="pic"/>
          </p:nvPr>
        </p:nvSpPr>
        <p:spPr>
          <a:xfrm>
            <a:off x="4898367" y="-461577"/>
            <a:ext cx="7418239" cy="7400153"/>
          </a:xfrm>
          <a:prstGeom prst="rect">
            <a:avLst/>
          </a:prstGeom>
          <a:noFill/>
          <a:ln>
            <a:noFill/>
          </a:ln>
        </p:spPr>
      </p:sp>
      <p:sp>
        <p:nvSpPr>
          <p:cNvPr id="55" name="Google Shape;55;p100"/>
          <p:cNvSpPr txBox="1"/>
          <p:nvPr>
            <p:ph idx="1" type="body"/>
          </p:nvPr>
        </p:nvSpPr>
        <p:spPr>
          <a:xfrm>
            <a:off x="629771" y="497272"/>
            <a:ext cx="5551276" cy="769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333"/>
              </a:spcBef>
              <a:spcAft>
                <a:spcPts val="0"/>
              </a:spcAft>
              <a:buClr>
                <a:srgbClr val="7F7F7F"/>
              </a:buClr>
              <a:buSzPts val="5333"/>
              <a:buFont typeface="Arial"/>
              <a:buNone/>
              <a:defRPr b="0" i="0" sz="5333" u="none" cap="none" strike="noStrike">
                <a:solidFill>
                  <a:srgbClr val="7F7F7F"/>
                </a:solidFill>
                <a:latin typeface="Raleway Light"/>
                <a:ea typeface="Raleway Light"/>
                <a:cs typeface="Raleway Light"/>
                <a:sym typeface="Raleway Light"/>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56" name="Google Shape;56;p100"/>
          <p:cNvSpPr txBox="1"/>
          <p:nvPr>
            <p:ph idx="3" type="body"/>
          </p:nvPr>
        </p:nvSpPr>
        <p:spPr>
          <a:xfrm>
            <a:off x="629771" y="1325853"/>
            <a:ext cx="5551276" cy="295800"/>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333"/>
              </a:spcBef>
              <a:spcAft>
                <a:spcPts val="0"/>
              </a:spcAft>
              <a:buClr>
                <a:schemeClr val="accent2"/>
              </a:buClr>
              <a:buSzPts val="1333"/>
              <a:buFont typeface="Arial"/>
              <a:buNone/>
              <a:defRPr b="1" i="0" sz="1333" u="none" cap="none" strike="noStrike">
                <a:solidFill>
                  <a:schemeClr val="accent2"/>
                </a:solidFill>
                <a:latin typeface="Raleway Black"/>
                <a:ea typeface="Raleway Black"/>
                <a:cs typeface="Raleway Black"/>
                <a:sym typeface="Raleway Black"/>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cept graphic 1">
  <p:cSld name="Concept graphic 1">
    <p:spTree>
      <p:nvGrpSpPr>
        <p:cNvPr id="57" name="Shape 57"/>
        <p:cNvGrpSpPr/>
        <p:nvPr/>
      </p:nvGrpSpPr>
      <p:grpSpPr>
        <a:xfrm>
          <a:off x="0" y="0"/>
          <a:ext cx="0" cy="0"/>
          <a:chOff x="0" y="0"/>
          <a:chExt cx="0" cy="0"/>
        </a:xfrm>
      </p:grpSpPr>
      <p:sp>
        <p:nvSpPr>
          <p:cNvPr id="58" name="Google Shape;58;p101"/>
          <p:cNvSpPr/>
          <p:nvPr>
            <p:ph idx="2" type="pic"/>
          </p:nvPr>
        </p:nvSpPr>
        <p:spPr>
          <a:xfrm>
            <a:off x="-12742" y="-819120"/>
            <a:ext cx="12169663" cy="7450448"/>
          </a:xfrm>
          <a:prstGeom prst="rect">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cept graphic 2">
  <p:cSld name="Concept graphic 2">
    <p:spTree>
      <p:nvGrpSpPr>
        <p:cNvPr id="59" name="Shape 59"/>
        <p:cNvGrpSpPr/>
        <p:nvPr/>
      </p:nvGrpSpPr>
      <p:grpSpPr>
        <a:xfrm>
          <a:off x="0" y="0"/>
          <a:ext cx="0" cy="0"/>
          <a:chOff x="0" y="0"/>
          <a:chExt cx="0" cy="0"/>
        </a:xfrm>
      </p:grpSpPr>
      <p:sp>
        <p:nvSpPr>
          <p:cNvPr id="60" name="Google Shape;60;p102"/>
          <p:cNvSpPr/>
          <p:nvPr>
            <p:ph idx="2" type="pic"/>
          </p:nvPr>
        </p:nvSpPr>
        <p:spPr>
          <a:xfrm>
            <a:off x="1" y="0"/>
            <a:ext cx="12156920" cy="6628299"/>
          </a:xfrm>
          <a:prstGeom prst="rect">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cept graphic 3">
  <p:cSld name="Concept graphic 3">
    <p:spTree>
      <p:nvGrpSpPr>
        <p:cNvPr id="61" name="Shape 61"/>
        <p:cNvGrpSpPr/>
        <p:nvPr/>
      </p:nvGrpSpPr>
      <p:grpSpPr>
        <a:xfrm>
          <a:off x="0" y="0"/>
          <a:ext cx="0" cy="0"/>
          <a:chOff x="0" y="0"/>
          <a:chExt cx="0" cy="0"/>
        </a:xfrm>
      </p:grpSpPr>
      <p:sp>
        <p:nvSpPr>
          <p:cNvPr id="62" name="Google Shape;62;p103"/>
          <p:cNvSpPr/>
          <p:nvPr>
            <p:ph idx="2" type="pic"/>
          </p:nvPr>
        </p:nvSpPr>
        <p:spPr>
          <a:xfrm>
            <a:off x="5" y="2"/>
            <a:ext cx="12156919" cy="4719767"/>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cept graphic 4">
  <p:cSld name="Concept graphic 4">
    <p:spTree>
      <p:nvGrpSpPr>
        <p:cNvPr id="63" name="Shape 63"/>
        <p:cNvGrpSpPr/>
        <p:nvPr/>
      </p:nvGrpSpPr>
      <p:grpSpPr>
        <a:xfrm>
          <a:off x="0" y="0"/>
          <a:ext cx="0" cy="0"/>
          <a:chOff x="0" y="0"/>
          <a:chExt cx="0" cy="0"/>
        </a:xfrm>
      </p:grpSpPr>
      <p:sp>
        <p:nvSpPr>
          <p:cNvPr id="64" name="Google Shape;64;p104"/>
          <p:cNvSpPr/>
          <p:nvPr>
            <p:ph idx="2" type="pic"/>
          </p:nvPr>
        </p:nvSpPr>
        <p:spPr>
          <a:xfrm>
            <a:off x="-13635" y="-5335"/>
            <a:ext cx="12471072" cy="6021821"/>
          </a:xfrm>
          <a:prstGeom prst="rect">
            <a:avLst/>
          </a:prstGeom>
          <a:no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cept graphic 5">
  <p:cSld name="Concept graphic 5">
    <p:spTree>
      <p:nvGrpSpPr>
        <p:cNvPr id="65" name="Shape 65"/>
        <p:cNvGrpSpPr/>
        <p:nvPr/>
      </p:nvGrpSpPr>
      <p:grpSpPr>
        <a:xfrm>
          <a:off x="0" y="0"/>
          <a:ext cx="0" cy="0"/>
          <a:chOff x="0" y="0"/>
          <a:chExt cx="0" cy="0"/>
        </a:xfrm>
      </p:grpSpPr>
      <p:sp>
        <p:nvSpPr>
          <p:cNvPr id="66" name="Google Shape;66;p105"/>
          <p:cNvSpPr/>
          <p:nvPr>
            <p:ph idx="2" type="pic"/>
          </p:nvPr>
        </p:nvSpPr>
        <p:spPr>
          <a:xfrm>
            <a:off x="1" y="494108"/>
            <a:ext cx="12448915" cy="5788955"/>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ight top title">
  <p:cSld name="Right top title">
    <p:spTree>
      <p:nvGrpSpPr>
        <p:cNvPr id="16" name="Shape 16"/>
        <p:cNvGrpSpPr/>
        <p:nvPr/>
      </p:nvGrpSpPr>
      <p:grpSpPr>
        <a:xfrm>
          <a:off x="0" y="0"/>
          <a:ext cx="0" cy="0"/>
          <a:chOff x="0" y="0"/>
          <a:chExt cx="0" cy="0"/>
        </a:xfrm>
      </p:grpSpPr>
      <p:sp>
        <p:nvSpPr>
          <p:cNvPr id="17" name="Google Shape;17;p83"/>
          <p:cNvSpPr txBox="1"/>
          <p:nvPr>
            <p:ph idx="1" type="body"/>
          </p:nvPr>
        </p:nvSpPr>
        <p:spPr>
          <a:xfrm>
            <a:off x="6096000" y="989761"/>
            <a:ext cx="5471584" cy="769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333"/>
              </a:spcBef>
              <a:spcAft>
                <a:spcPts val="0"/>
              </a:spcAft>
              <a:buClr>
                <a:srgbClr val="7F7F7F"/>
              </a:buClr>
              <a:buSzPts val="5333"/>
              <a:buFont typeface="Arial"/>
              <a:buNone/>
              <a:defRPr b="0" i="0" sz="5333" u="none" cap="none" strike="noStrike">
                <a:solidFill>
                  <a:srgbClr val="7F7F7F"/>
                </a:solidFill>
                <a:latin typeface="Raleway Light"/>
                <a:ea typeface="Raleway Light"/>
                <a:cs typeface="Raleway Light"/>
                <a:sym typeface="Raleway Light"/>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18" name="Google Shape;18;p83"/>
          <p:cNvSpPr txBox="1"/>
          <p:nvPr>
            <p:ph idx="2" type="body"/>
          </p:nvPr>
        </p:nvSpPr>
        <p:spPr>
          <a:xfrm>
            <a:off x="6096000" y="1818343"/>
            <a:ext cx="5471584" cy="295800"/>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333"/>
              </a:spcBef>
              <a:spcAft>
                <a:spcPts val="0"/>
              </a:spcAft>
              <a:buClr>
                <a:schemeClr val="accent2"/>
              </a:buClr>
              <a:buSzPts val="1333"/>
              <a:buFont typeface="Arial"/>
              <a:buNone/>
              <a:defRPr b="1" i="0" sz="1333" u="none" cap="none" strike="noStrike">
                <a:solidFill>
                  <a:schemeClr val="accent2"/>
                </a:solidFill>
                <a:latin typeface="Raleway Black"/>
                <a:ea typeface="Raleway Black"/>
                <a:cs typeface="Raleway Black"/>
                <a:sym typeface="Raleway Black"/>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idle title ">
  <p:cSld name="Midle title ">
    <p:spTree>
      <p:nvGrpSpPr>
        <p:cNvPr id="67" name="Shape 67"/>
        <p:cNvGrpSpPr/>
        <p:nvPr/>
      </p:nvGrpSpPr>
      <p:grpSpPr>
        <a:xfrm>
          <a:off x="0" y="0"/>
          <a:ext cx="0" cy="0"/>
          <a:chOff x="0" y="0"/>
          <a:chExt cx="0" cy="0"/>
        </a:xfrm>
      </p:grpSpPr>
      <p:sp>
        <p:nvSpPr>
          <p:cNvPr id="68" name="Google Shape;68;p106"/>
          <p:cNvSpPr txBox="1"/>
          <p:nvPr>
            <p:ph idx="1" type="body"/>
          </p:nvPr>
        </p:nvSpPr>
        <p:spPr>
          <a:xfrm>
            <a:off x="635165" y="3231595"/>
            <a:ext cx="5551276" cy="769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333"/>
              </a:spcBef>
              <a:spcAft>
                <a:spcPts val="0"/>
              </a:spcAft>
              <a:buClr>
                <a:srgbClr val="7F7F7F"/>
              </a:buClr>
              <a:buSzPts val="5333"/>
              <a:buFont typeface="Arial"/>
              <a:buNone/>
              <a:defRPr b="0" i="0" sz="5333" u="none" cap="none" strike="noStrike">
                <a:solidFill>
                  <a:srgbClr val="7F7F7F"/>
                </a:solidFill>
                <a:latin typeface="Raleway Light"/>
                <a:ea typeface="Raleway Light"/>
                <a:cs typeface="Raleway Light"/>
                <a:sym typeface="Raleway Light"/>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69" name="Google Shape;69;p106"/>
          <p:cNvSpPr txBox="1"/>
          <p:nvPr>
            <p:ph idx="2" type="body"/>
          </p:nvPr>
        </p:nvSpPr>
        <p:spPr>
          <a:xfrm>
            <a:off x="635165" y="4060176"/>
            <a:ext cx="5551276" cy="295800"/>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333"/>
              </a:spcBef>
              <a:spcAft>
                <a:spcPts val="0"/>
              </a:spcAft>
              <a:buClr>
                <a:schemeClr val="accent2"/>
              </a:buClr>
              <a:buSzPts val="1333"/>
              <a:buFont typeface="Arial"/>
              <a:buNone/>
              <a:defRPr b="1" i="0" sz="1333" u="none" cap="none" strike="noStrike">
                <a:solidFill>
                  <a:schemeClr val="accent2"/>
                </a:solidFill>
                <a:latin typeface="Raleway Black"/>
                <a:ea typeface="Raleway Black"/>
                <a:cs typeface="Raleway Black"/>
                <a:sym typeface="Raleway Black"/>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p left title">
  <p:cSld name="Top left title">
    <p:spTree>
      <p:nvGrpSpPr>
        <p:cNvPr id="70" name="Shape 70"/>
        <p:cNvGrpSpPr/>
        <p:nvPr/>
      </p:nvGrpSpPr>
      <p:grpSpPr>
        <a:xfrm>
          <a:off x="0" y="0"/>
          <a:ext cx="0" cy="0"/>
          <a:chOff x="0" y="0"/>
          <a:chExt cx="0" cy="0"/>
        </a:xfrm>
      </p:grpSpPr>
      <p:sp>
        <p:nvSpPr>
          <p:cNvPr id="71" name="Google Shape;71;p107"/>
          <p:cNvSpPr txBox="1"/>
          <p:nvPr>
            <p:ph idx="1" type="body"/>
          </p:nvPr>
        </p:nvSpPr>
        <p:spPr>
          <a:xfrm>
            <a:off x="629771" y="497272"/>
            <a:ext cx="5551276" cy="769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333"/>
              </a:spcBef>
              <a:spcAft>
                <a:spcPts val="0"/>
              </a:spcAft>
              <a:buClr>
                <a:srgbClr val="7F7F7F"/>
              </a:buClr>
              <a:buSzPts val="5333"/>
              <a:buFont typeface="Arial"/>
              <a:buNone/>
              <a:defRPr b="0" i="0" sz="5333" u="none" cap="none" strike="noStrike">
                <a:solidFill>
                  <a:srgbClr val="7F7F7F"/>
                </a:solidFill>
                <a:latin typeface="Raleway Light"/>
                <a:ea typeface="Raleway Light"/>
                <a:cs typeface="Raleway Light"/>
                <a:sym typeface="Raleway Light"/>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72" name="Google Shape;72;p107"/>
          <p:cNvSpPr txBox="1"/>
          <p:nvPr>
            <p:ph idx="2" type="body"/>
          </p:nvPr>
        </p:nvSpPr>
        <p:spPr>
          <a:xfrm>
            <a:off x="629771" y="1325853"/>
            <a:ext cx="5551276" cy="295800"/>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333"/>
              </a:spcBef>
              <a:spcAft>
                <a:spcPts val="0"/>
              </a:spcAft>
              <a:buClr>
                <a:schemeClr val="accent2"/>
              </a:buClr>
              <a:buSzPts val="1333"/>
              <a:buFont typeface="Arial"/>
              <a:buNone/>
              <a:defRPr b="1" i="0" sz="1333" u="none" cap="none" strike="noStrike">
                <a:solidFill>
                  <a:schemeClr val="accent2"/>
                </a:solidFill>
                <a:latin typeface="Raleway Black"/>
                <a:ea typeface="Raleway Black"/>
                <a:cs typeface="Raleway Black"/>
                <a:sym typeface="Raleway Black"/>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p center title">
  <p:cSld name="Top center title">
    <p:spTree>
      <p:nvGrpSpPr>
        <p:cNvPr id="73" name="Shape 73"/>
        <p:cNvGrpSpPr/>
        <p:nvPr/>
      </p:nvGrpSpPr>
      <p:grpSpPr>
        <a:xfrm>
          <a:off x="0" y="0"/>
          <a:ext cx="0" cy="0"/>
          <a:chOff x="0" y="0"/>
          <a:chExt cx="0" cy="0"/>
        </a:xfrm>
      </p:grpSpPr>
      <p:sp>
        <p:nvSpPr>
          <p:cNvPr id="74" name="Google Shape;74;p108"/>
          <p:cNvSpPr txBox="1"/>
          <p:nvPr>
            <p:ph idx="1" type="body"/>
          </p:nvPr>
        </p:nvSpPr>
        <p:spPr>
          <a:xfrm>
            <a:off x="3329431" y="497272"/>
            <a:ext cx="5551276" cy="769275"/>
          </a:xfrm>
          <a:prstGeom prst="rect">
            <a:avLst/>
          </a:prstGeom>
          <a:noFill/>
          <a:ln>
            <a:noFill/>
          </a:ln>
        </p:spPr>
        <p:txBody>
          <a:bodyPr anchorCtr="0" anchor="t" bIns="45700" lIns="0" spcFirstLastPara="1" rIns="91425" wrap="square" tIns="45700">
            <a:noAutofit/>
          </a:bodyPr>
          <a:lstStyle>
            <a:lvl1pPr indent="-228600" lvl="0" marL="457200" marR="0" rtl="0" algn="ctr">
              <a:lnSpc>
                <a:spcPct val="90000"/>
              </a:lnSpc>
              <a:spcBef>
                <a:spcPts val="1333"/>
              </a:spcBef>
              <a:spcAft>
                <a:spcPts val="0"/>
              </a:spcAft>
              <a:buClr>
                <a:srgbClr val="7F7F7F"/>
              </a:buClr>
              <a:buSzPts val="5333"/>
              <a:buFont typeface="Arial"/>
              <a:buNone/>
              <a:defRPr b="0" i="0" sz="5333" u="none" cap="none" strike="noStrike">
                <a:solidFill>
                  <a:srgbClr val="7F7F7F"/>
                </a:solidFill>
                <a:latin typeface="Raleway Light"/>
                <a:ea typeface="Raleway Light"/>
                <a:cs typeface="Raleway Light"/>
                <a:sym typeface="Raleway Light"/>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75" name="Google Shape;75;p108"/>
          <p:cNvSpPr txBox="1"/>
          <p:nvPr>
            <p:ph idx="2" type="body"/>
          </p:nvPr>
        </p:nvSpPr>
        <p:spPr>
          <a:xfrm>
            <a:off x="3329431" y="1325853"/>
            <a:ext cx="5551276" cy="295800"/>
          </a:xfrm>
          <a:prstGeom prst="rect">
            <a:avLst/>
          </a:prstGeom>
          <a:noFill/>
          <a:ln>
            <a:noFill/>
          </a:ln>
        </p:spPr>
        <p:txBody>
          <a:bodyPr anchorCtr="0" anchor="t" bIns="45700" lIns="0" spcFirstLastPara="1" rIns="91425" wrap="square" tIns="45700">
            <a:noAutofit/>
          </a:bodyPr>
          <a:lstStyle>
            <a:lvl1pPr indent="-228600" lvl="0" marL="457200" marR="0" rtl="0" algn="ctr">
              <a:lnSpc>
                <a:spcPct val="90000"/>
              </a:lnSpc>
              <a:spcBef>
                <a:spcPts val="1333"/>
              </a:spcBef>
              <a:spcAft>
                <a:spcPts val="0"/>
              </a:spcAft>
              <a:buClr>
                <a:schemeClr val="accent2"/>
              </a:buClr>
              <a:buSzPts val="1333"/>
              <a:buFont typeface="Arial"/>
              <a:buNone/>
              <a:defRPr b="1" i="0" sz="1333" u="none" cap="none" strike="noStrike">
                <a:solidFill>
                  <a:schemeClr val="accent2"/>
                </a:solidFill>
                <a:latin typeface="Raleway Black"/>
                <a:ea typeface="Raleway Black"/>
                <a:cs typeface="Raleway Black"/>
                <a:sym typeface="Raleway Black"/>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Top center title">
  <p:cSld name="13_Top center title">
    <p:spTree>
      <p:nvGrpSpPr>
        <p:cNvPr id="76" name="Shape 76"/>
        <p:cNvGrpSpPr/>
        <p:nvPr/>
      </p:nvGrpSpPr>
      <p:grpSpPr>
        <a:xfrm>
          <a:off x="0" y="0"/>
          <a:ext cx="0" cy="0"/>
          <a:chOff x="0" y="0"/>
          <a:chExt cx="0" cy="0"/>
        </a:xfrm>
      </p:grpSpPr>
      <p:sp>
        <p:nvSpPr>
          <p:cNvPr id="77" name="Google Shape;77;p109"/>
          <p:cNvSpPr txBox="1"/>
          <p:nvPr>
            <p:ph idx="1" type="body"/>
          </p:nvPr>
        </p:nvSpPr>
        <p:spPr>
          <a:xfrm>
            <a:off x="3329431" y="497272"/>
            <a:ext cx="5551276" cy="769275"/>
          </a:xfrm>
          <a:prstGeom prst="rect">
            <a:avLst/>
          </a:prstGeom>
          <a:noFill/>
          <a:ln>
            <a:noFill/>
          </a:ln>
        </p:spPr>
        <p:txBody>
          <a:bodyPr anchorCtr="0" anchor="t" bIns="45700" lIns="0" spcFirstLastPara="1" rIns="91425" wrap="square" tIns="45700">
            <a:noAutofit/>
          </a:bodyPr>
          <a:lstStyle>
            <a:lvl1pPr indent="-228600" lvl="0" marL="457200" marR="0" rtl="0" algn="ctr">
              <a:lnSpc>
                <a:spcPct val="90000"/>
              </a:lnSpc>
              <a:spcBef>
                <a:spcPts val="1333"/>
              </a:spcBef>
              <a:spcAft>
                <a:spcPts val="0"/>
              </a:spcAft>
              <a:buClr>
                <a:srgbClr val="7F7F7F"/>
              </a:buClr>
              <a:buSzPts val="5333"/>
              <a:buFont typeface="Arial"/>
              <a:buNone/>
              <a:defRPr b="0" i="0" sz="5333" u="none" cap="none" strike="noStrike">
                <a:solidFill>
                  <a:srgbClr val="7F7F7F"/>
                </a:solidFill>
                <a:latin typeface="Raleway Light"/>
                <a:ea typeface="Raleway Light"/>
                <a:cs typeface="Raleway Light"/>
                <a:sym typeface="Raleway Light"/>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78" name="Google Shape;78;p109"/>
          <p:cNvSpPr txBox="1"/>
          <p:nvPr>
            <p:ph idx="2" type="body"/>
          </p:nvPr>
        </p:nvSpPr>
        <p:spPr>
          <a:xfrm>
            <a:off x="3329431" y="1325853"/>
            <a:ext cx="5551276" cy="295800"/>
          </a:xfrm>
          <a:prstGeom prst="rect">
            <a:avLst/>
          </a:prstGeom>
          <a:noFill/>
          <a:ln>
            <a:noFill/>
          </a:ln>
        </p:spPr>
        <p:txBody>
          <a:bodyPr anchorCtr="0" anchor="t" bIns="45700" lIns="0" spcFirstLastPara="1" rIns="91425" wrap="square" tIns="45700">
            <a:noAutofit/>
          </a:bodyPr>
          <a:lstStyle>
            <a:lvl1pPr indent="-228600" lvl="0" marL="457200" marR="0" rtl="0" algn="ctr">
              <a:lnSpc>
                <a:spcPct val="90000"/>
              </a:lnSpc>
              <a:spcBef>
                <a:spcPts val="1333"/>
              </a:spcBef>
              <a:spcAft>
                <a:spcPts val="0"/>
              </a:spcAft>
              <a:buClr>
                <a:schemeClr val="accent2"/>
              </a:buClr>
              <a:buSzPts val="1333"/>
              <a:buFont typeface="Arial"/>
              <a:buNone/>
              <a:defRPr b="1" i="0" sz="1333" u="none" cap="none" strike="noStrike">
                <a:solidFill>
                  <a:schemeClr val="accent2"/>
                </a:solidFill>
                <a:latin typeface="Raleway Black"/>
                <a:ea typeface="Raleway Black"/>
                <a:cs typeface="Raleway Black"/>
                <a:sym typeface="Raleway Black"/>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pic>
        <p:nvPicPr>
          <p:cNvPr descr="New Macbook Silver.png" id="79" name="Google Shape;79;p109"/>
          <p:cNvPicPr preferRelativeResize="0"/>
          <p:nvPr/>
        </p:nvPicPr>
        <p:blipFill rotWithShape="1">
          <a:blip r:embed="rId2">
            <a:alphaModFix/>
          </a:blip>
          <a:srcRect b="0" l="0" r="0" t="0"/>
          <a:stretch/>
        </p:blipFill>
        <p:spPr>
          <a:xfrm>
            <a:off x="624417" y="2628432"/>
            <a:ext cx="5960632" cy="3490232"/>
          </a:xfrm>
          <a:prstGeom prst="rect">
            <a:avLst/>
          </a:prstGeom>
          <a:noFill/>
          <a:ln>
            <a:noFill/>
          </a:ln>
        </p:spPr>
      </p:pic>
      <p:sp>
        <p:nvSpPr>
          <p:cNvPr id="80" name="Google Shape;80;p109"/>
          <p:cNvSpPr/>
          <p:nvPr>
            <p:ph idx="3" type="pic"/>
          </p:nvPr>
        </p:nvSpPr>
        <p:spPr>
          <a:xfrm>
            <a:off x="1309666" y="2882745"/>
            <a:ext cx="4548553" cy="2872153"/>
          </a:xfrm>
          <a:prstGeom prst="rect">
            <a:avLst/>
          </a:prstGeom>
          <a:noFill/>
          <a:ln>
            <a:no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op left title">
  <p:cSld name="1_Top left title">
    <p:spTree>
      <p:nvGrpSpPr>
        <p:cNvPr id="81" name="Shape 81"/>
        <p:cNvGrpSpPr/>
        <p:nvPr/>
      </p:nvGrpSpPr>
      <p:grpSpPr>
        <a:xfrm>
          <a:off x="0" y="0"/>
          <a:ext cx="0" cy="0"/>
          <a:chOff x="0" y="0"/>
          <a:chExt cx="0" cy="0"/>
        </a:xfrm>
      </p:grpSpPr>
      <p:sp>
        <p:nvSpPr>
          <p:cNvPr id="82" name="Google Shape;82;p110"/>
          <p:cNvSpPr txBox="1"/>
          <p:nvPr>
            <p:ph idx="1" type="body"/>
          </p:nvPr>
        </p:nvSpPr>
        <p:spPr>
          <a:xfrm>
            <a:off x="629771" y="497272"/>
            <a:ext cx="5551276" cy="769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333"/>
              </a:spcBef>
              <a:spcAft>
                <a:spcPts val="0"/>
              </a:spcAft>
              <a:buClr>
                <a:srgbClr val="7F7F7F"/>
              </a:buClr>
              <a:buSzPts val="5333"/>
              <a:buFont typeface="Arial"/>
              <a:buNone/>
              <a:defRPr b="0" i="0" sz="5333" u="none" cap="none" strike="noStrike">
                <a:solidFill>
                  <a:srgbClr val="7F7F7F"/>
                </a:solidFill>
                <a:latin typeface="Raleway Light"/>
                <a:ea typeface="Raleway Light"/>
                <a:cs typeface="Raleway Light"/>
                <a:sym typeface="Raleway Light"/>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83" name="Google Shape;83;p110"/>
          <p:cNvSpPr txBox="1"/>
          <p:nvPr>
            <p:ph idx="2" type="body"/>
          </p:nvPr>
        </p:nvSpPr>
        <p:spPr>
          <a:xfrm>
            <a:off x="629771" y="1325853"/>
            <a:ext cx="5551276" cy="295800"/>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333"/>
              </a:spcBef>
              <a:spcAft>
                <a:spcPts val="0"/>
              </a:spcAft>
              <a:buClr>
                <a:schemeClr val="accent2"/>
              </a:buClr>
              <a:buSzPts val="1333"/>
              <a:buFont typeface="Arial"/>
              <a:buNone/>
              <a:defRPr b="1" i="0" sz="1333" u="none" cap="none" strike="noStrike">
                <a:solidFill>
                  <a:schemeClr val="accent2"/>
                </a:solidFill>
                <a:latin typeface="Raleway Black"/>
                <a:ea typeface="Raleway Black"/>
                <a:cs typeface="Raleway Black"/>
                <a:sym typeface="Raleway Black"/>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grpSp>
        <p:nvGrpSpPr>
          <p:cNvPr id="84" name="Google Shape;84;p110"/>
          <p:cNvGrpSpPr/>
          <p:nvPr/>
        </p:nvGrpSpPr>
        <p:grpSpPr>
          <a:xfrm>
            <a:off x="6907316" y="497273"/>
            <a:ext cx="4008056" cy="5937596"/>
            <a:chOff x="0" y="0"/>
            <a:chExt cx="6591304" cy="9765730"/>
          </a:xfrm>
        </p:grpSpPr>
        <p:pic>
          <p:nvPicPr>
            <p:cNvPr id="85" name="Google Shape;85;p110"/>
            <p:cNvPicPr preferRelativeResize="0"/>
            <p:nvPr/>
          </p:nvPicPr>
          <p:blipFill rotWithShape="1">
            <a:blip r:embed="rId2">
              <a:alphaModFix/>
            </a:blip>
            <a:srcRect b="0" l="0" r="0" t="0"/>
            <a:stretch/>
          </p:blipFill>
          <p:spPr>
            <a:xfrm>
              <a:off x="0" y="0"/>
              <a:ext cx="6591304" cy="9765730"/>
            </a:xfrm>
            <a:prstGeom prst="rect">
              <a:avLst/>
            </a:prstGeom>
            <a:noFill/>
            <a:ln>
              <a:noFill/>
            </a:ln>
          </p:spPr>
        </p:pic>
        <p:sp>
          <p:nvSpPr>
            <p:cNvPr id="86" name="Google Shape;86;p110"/>
            <p:cNvSpPr/>
            <p:nvPr/>
          </p:nvSpPr>
          <p:spPr>
            <a:xfrm>
              <a:off x="363079" y="954047"/>
              <a:ext cx="5879097" cy="7806214"/>
            </a:xfrm>
            <a:prstGeom prst="rect">
              <a:avLst/>
            </a:prstGeom>
            <a:solidFill>
              <a:srgbClr val="606060"/>
            </a:solidFill>
            <a:ln cap="flat" cmpd="sng" w="25400">
              <a:solidFill>
                <a:srgbClr val="000000">
                  <a:alpha val="0"/>
                </a:srgbClr>
              </a:solidFill>
              <a:prstDash val="solid"/>
              <a:miter lim="400000"/>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b="0" i="0" sz="5331" u="none" cap="none" strike="noStrike">
                <a:solidFill>
                  <a:srgbClr val="FFFFFF"/>
                </a:solidFill>
                <a:latin typeface="Calibri"/>
                <a:ea typeface="Calibri"/>
                <a:cs typeface="Calibri"/>
                <a:sym typeface="Calibri"/>
              </a:endParaRPr>
            </a:p>
          </p:txBody>
        </p:sp>
      </p:grpSp>
      <p:sp>
        <p:nvSpPr>
          <p:cNvPr id="87" name="Google Shape;87;p110"/>
          <p:cNvSpPr/>
          <p:nvPr>
            <p:ph idx="3" type="pic"/>
          </p:nvPr>
        </p:nvSpPr>
        <p:spPr>
          <a:xfrm>
            <a:off x="7128099" y="1077337"/>
            <a:ext cx="3574976" cy="4746204"/>
          </a:xfrm>
          <a:prstGeom prst="rect">
            <a:avLst/>
          </a:prstGeom>
          <a:noFill/>
          <a:ln>
            <a:noFill/>
          </a:ln>
        </p:spPr>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Top center title">
  <p:cSld name="12_Top center title">
    <p:spTree>
      <p:nvGrpSpPr>
        <p:cNvPr id="88" name="Shape 88"/>
        <p:cNvGrpSpPr/>
        <p:nvPr/>
      </p:nvGrpSpPr>
      <p:grpSpPr>
        <a:xfrm>
          <a:off x="0" y="0"/>
          <a:ext cx="0" cy="0"/>
          <a:chOff x="0" y="0"/>
          <a:chExt cx="0" cy="0"/>
        </a:xfrm>
      </p:grpSpPr>
      <p:sp>
        <p:nvSpPr>
          <p:cNvPr id="89" name="Google Shape;89;p111"/>
          <p:cNvSpPr txBox="1"/>
          <p:nvPr>
            <p:ph idx="1" type="body"/>
          </p:nvPr>
        </p:nvSpPr>
        <p:spPr>
          <a:xfrm>
            <a:off x="3329431" y="497272"/>
            <a:ext cx="5551276" cy="769275"/>
          </a:xfrm>
          <a:prstGeom prst="rect">
            <a:avLst/>
          </a:prstGeom>
          <a:noFill/>
          <a:ln>
            <a:noFill/>
          </a:ln>
        </p:spPr>
        <p:txBody>
          <a:bodyPr anchorCtr="0" anchor="t" bIns="45700" lIns="0" spcFirstLastPara="1" rIns="91425" wrap="square" tIns="45700">
            <a:noAutofit/>
          </a:bodyPr>
          <a:lstStyle>
            <a:lvl1pPr indent="-228600" lvl="0" marL="457200" marR="0" rtl="0" algn="ctr">
              <a:lnSpc>
                <a:spcPct val="90000"/>
              </a:lnSpc>
              <a:spcBef>
                <a:spcPts val="1333"/>
              </a:spcBef>
              <a:spcAft>
                <a:spcPts val="0"/>
              </a:spcAft>
              <a:buClr>
                <a:srgbClr val="7F7F7F"/>
              </a:buClr>
              <a:buSzPts val="5333"/>
              <a:buFont typeface="Arial"/>
              <a:buNone/>
              <a:defRPr b="0" i="0" sz="5333" u="none" cap="none" strike="noStrike">
                <a:solidFill>
                  <a:srgbClr val="7F7F7F"/>
                </a:solidFill>
                <a:latin typeface="Raleway Light"/>
                <a:ea typeface="Raleway Light"/>
                <a:cs typeface="Raleway Light"/>
                <a:sym typeface="Raleway Light"/>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90" name="Google Shape;90;p111"/>
          <p:cNvSpPr txBox="1"/>
          <p:nvPr>
            <p:ph idx="2" type="body"/>
          </p:nvPr>
        </p:nvSpPr>
        <p:spPr>
          <a:xfrm>
            <a:off x="3329431" y="1325853"/>
            <a:ext cx="5551276" cy="295800"/>
          </a:xfrm>
          <a:prstGeom prst="rect">
            <a:avLst/>
          </a:prstGeom>
          <a:noFill/>
          <a:ln>
            <a:noFill/>
          </a:ln>
        </p:spPr>
        <p:txBody>
          <a:bodyPr anchorCtr="0" anchor="t" bIns="45700" lIns="0" spcFirstLastPara="1" rIns="91425" wrap="square" tIns="45700">
            <a:noAutofit/>
          </a:bodyPr>
          <a:lstStyle>
            <a:lvl1pPr indent="-228600" lvl="0" marL="457200" marR="0" rtl="0" algn="ctr">
              <a:lnSpc>
                <a:spcPct val="90000"/>
              </a:lnSpc>
              <a:spcBef>
                <a:spcPts val="1333"/>
              </a:spcBef>
              <a:spcAft>
                <a:spcPts val="0"/>
              </a:spcAft>
              <a:buClr>
                <a:schemeClr val="accent2"/>
              </a:buClr>
              <a:buSzPts val="1333"/>
              <a:buFont typeface="Arial"/>
              <a:buNone/>
              <a:defRPr b="1" i="0" sz="1333" u="none" cap="none" strike="noStrike">
                <a:solidFill>
                  <a:schemeClr val="accent2"/>
                </a:solidFill>
                <a:latin typeface="Raleway Black"/>
                <a:ea typeface="Raleway Black"/>
                <a:cs typeface="Raleway Black"/>
                <a:sym typeface="Raleway Black"/>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91" name="Google Shape;91;p111"/>
          <p:cNvSpPr/>
          <p:nvPr>
            <p:ph idx="3" type="pic"/>
          </p:nvPr>
        </p:nvSpPr>
        <p:spPr>
          <a:xfrm>
            <a:off x="6256285" y="2409093"/>
            <a:ext cx="5248843" cy="3306280"/>
          </a:xfrm>
          <a:prstGeom prst="rect">
            <a:avLst/>
          </a:prstGeom>
          <a:noFill/>
          <a:ln>
            <a:noFill/>
          </a:ln>
        </p:spPr>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Top center title">
  <p:cSld name="14_Top center title">
    <p:spTree>
      <p:nvGrpSpPr>
        <p:cNvPr id="92" name="Shape 92"/>
        <p:cNvGrpSpPr/>
        <p:nvPr/>
      </p:nvGrpSpPr>
      <p:grpSpPr>
        <a:xfrm>
          <a:off x="0" y="0"/>
          <a:ext cx="0" cy="0"/>
          <a:chOff x="0" y="0"/>
          <a:chExt cx="0" cy="0"/>
        </a:xfrm>
      </p:grpSpPr>
      <p:sp>
        <p:nvSpPr>
          <p:cNvPr id="93" name="Google Shape;93;p112"/>
          <p:cNvSpPr txBox="1"/>
          <p:nvPr>
            <p:ph idx="1" type="body"/>
          </p:nvPr>
        </p:nvSpPr>
        <p:spPr>
          <a:xfrm>
            <a:off x="3329431" y="497272"/>
            <a:ext cx="5551276" cy="769275"/>
          </a:xfrm>
          <a:prstGeom prst="rect">
            <a:avLst/>
          </a:prstGeom>
          <a:noFill/>
          <a:ln>
            <a:noFill/>
          </a:ln>
        </p:spPr>
        <p:txBody>
          <a:bodyPr anchorCtr="0" anchor="t" bIns="45700" lIns="0" spcFirstLastPara="1" rIns="91425" wrap="square" tIns="45700">
            <a:noAutofit/>
          </a:bodyPr>
          <a:lstStyle>
            <a:lvl1pPr indent="-228600" lvl="0" marL="457200" marR="0" rtl="0" algn="ctr">
              <a:lnSpc>
                <a:spcPct val="90000"/>
              </a:lnSpc>
              <a:spcBef>
                <a:spcPts val="1333"/>
              </a:spcBef>
              <a:spcAft>
                <a:spcPts val="0"/>
              </a:spcAft>
              <a:buClr>
                <a:srgbClr val="7F7F7F"/>
              </a:buClr>
              <a:buSzPts val="5333"/>
              <a:buFont typeface="Arial"/>
              <a:buNone/>
              <a:defRPr b="0" i="0" sz="5333" u="none" cap="none" strike="noStrike">
                <a:solidFill>
                  <a:srgbClr val="7F7F7F"/>
                </a:solidFill>
                <a:latin typeface="Raleway Light"/>
                <a:ea typeface="Raleway Light"/>
                <a:cs typeface="Raleway Light"/>
                <a:sym typeface="Raleway Light"/>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94" name="Google Shape;94;p112"/>
          <p:cNvSpPr txBox="1"/>
          <p:nvPr>
            <p:ph idx="2" type="body"/>
          </p:nvPr>
        </p:nvSpPr>
        <p:spPr>
          <a:xfrm>
            <a:off x="3329431" y="1325853"/>
            <a:ext cx="5551276" cy="295800"/>
          </a:xfrm>
          <a:prstGeom prst="rect">
            <a:avLst/>
          </a:prstGeom>
          <a:noFill/>
          <a:ln>
            <a:noFill/>
          </a:ln>
        </p:spPr>
        <p:txBody>
          <a:bodyPr anchorCtr="0" anchor="t" bIns="45700" lIns="0" spcFirstLastPara="1" rIns="91425" wrap="square" tIns="45700">
            <a:noAutofit/>
          </a:bodyPr>
          <a:lstStyle>
            <a:lvl1pPr indent="-228600" lvl="0" marL="457200" marR="0" rtl="0" algn="ctr">
              <a:lnSpc>
                <a:spcPct val="90000"/>
              </a:lnSpc>
              <a:spcBef>
                <a:spcPts val="1333"/>
              </a:spcBef>
              <a:spcAft>
                <a:spcPts val="0"/>
              </a:spcAft>
              <a:buClr>
                <a:schemeClr val="accent2"/>
              </a:buClr>
              <a:buSzPts val="1333"/>
              <a:buFont typeface="Arial"/>
              <a:buNone/>
              <a:defRPr b="1" i="0" sz="1333" u="none" cap="none" strike="noStrike">
                <a:solidFill>
                  <a:schemeClr val="accent2"/>
                </a:solidFill>
                <a:latin typeface="Raleway Black"/>
                <a:ea typeface="Raleway Black"/>
                <a:cs typeface="Raleway Black"/>
                <a:sym typeface="Raleway Black"/>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95" name="Google Shape;95;p112"/>
          <p:cNvSpPr/>
          <p:nvPr>
            <p:ph idx="3" type="pic"/>
          </p:nvPr>
        </p:nvSpPr>
        <p:spPr>
          <a:xfrm>
            <a:off x="722679" y="2409093"/>
            <a:ext cx="5248843" cy="3306280"/>
          </a:xfrm>
          <a:prstGeom prst="rect">
            <a:avLst/>
          </a:prstGeom>
          <a:noFill/>
          <a:ln>
            <a:noFill/>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op center title">
  <p:cSld name="5_Top center title">
    <p:spTree>
      <p:nvGrpSpPr>
        <p:cNvPr id="96" name="Shape 96"/>
        <p:cNvGrpSpPr/>
        <p:nvPr/>
      </p:nvGrpSpPr>
      <p:grpSpPr>
        <a:xfrm>
          <a:off x="0" y="0"/>
          <a:ext cx="0" cy="0"/>
          <a:chOff x="0" y="0"/>
          <a:chExt cx="0" cy="0"/>
        </a:xfrm>
      </p:grpSpPr>
      <p:sp>
        <p:nvSpPr>
          <p:cNvPr id="97" name="Google Shape;97;p113"/>
          <p:cNvSpPr txBox="1"/>
          <p:nvPr>
            <p:ph idx="1" type="body"/>
          </p:nvPr>
        </p:nvSpPr>
        <p:spPr>
          <a:xfrm>
            <a:off x="3329431" y="497272"/>
            <a:ext cx="5551276" cy="769275"/>
          </a:xfrm>
          <a:prstGeom prst="rect">
            <a:avLst/>
          </a:prstGeom>
          <a:noFill/>
          <a:ln>
            <a:noFill/>
          </a:ln>
        </p:spPr>
        <p:txBody>
          <a:bodyPr anchorCtr="0" anchor="t" bIns="45700" lIns="0" spcFirstLastPara="1" rIns="91425" wrap="square" tIns="45700">
            <a:noAutofit/>
          </a:bodyPr>
          <a:lstStyle>
            <a:lvl1pPr indent="-228600" lvl="0" marL="457200" marR="0" rtl="0" algn="ctr">
              <a:lnSpc>
                <a:spcPct val="90000"/>
              </a:lnSpc>
              <a:spcBef>
                <a:spcPts val="1333"/>
              </a:spcBef>
              <a:spcAft>
                <a:spcPts val="0"/>
              </a:spcAft>
              <a:buClr>
                <a:srgbClr val="7F7F7F"/>
              </a:buClr>
              <a:buSzPts val="5333"/>
              <a:buFont typeface="Arial"/>
              <a:buNone/>
              <a:defRPr b="0" i="0" sz="5333" u="none" cap="none" strike="noStrike">
                <a:solidFill>
                  <a:srgbClr val="7F7F7F"/>
                </a:solidFill>
                <a:latin typeface="Raleway Light"/>
                <a:ea typeface="Raleway Light"/>
                <a:cs typeface="Raleway Light"/>
                <a:sym typeface="Raleway Light"/>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98" name="Google Shape;98;p113"/>
          <p:cNvSpPr txBox="1"/>
          <p:nvPr>
            <p:ph idx="2" type="body"/>
          </p:nvPr>
        </p:nvSpPr>
        <p:spPr>
          <a:xfrm>
            <a:off x="3329431" y="1325853"/>
            <a:ext cx="5551276" cy="295800"/>
          </a:xfrm>
          <a:prstGeom prst="rect">
            <a:avLst/>
          </a:prstGeom>
          <a:noFill/>
          <a:ln>
            <a:noFill/>
          </a:ln>
        </p:spPr>
        <p:txBody>
          <a:bodyPr anchorCtr="0" anchor="t" bIns="45700" lIns="0" spcFirstLastPara="1" rIns="91425" wrap="square" tIns="45700">
            <a:noAutofit/>
          </a:bodyPr>
          <a:lstStyle>
            <a:lvl1pPr indent="-228600" lvl="0" marL="457200" marR="0" rtl="0" algn="ctr">
              <a:lnSpc>
                <a:spcPct val="90000"/>
              </a:lnSpc>
              <a:spcBef>
                <a:spcPts val="1333"/>
              </a:spcBef>
              <a:spcAft>
                <a:spcPts val="0"/>
              </a:spcAft>
              <a:buClr>
                <a:schemeClr val="accent2"/>
              </a:buClr>
              <a:buSzPts val="1333"/>
              <a:buFont typeface="Arial"/>
              <a:buNone/>
              <a:defRPr b="1" i="0" sz="1333" u="none" cap="none" strike="noStrike">
                <a:solidFill>
                  <a:schemeClr val="accent2"/>
                </a:solidFill>
                <a:latin typeface="Raleway Black"/>
                <a:ea typeface="Raleway Black"/>
                <a:cs typeface="Raleway Black"/>
                <a:sym typeface="Raleway Black"/>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99" name="Google Shape;99;p113"/>
          <p:cNvSpPr/>
          <p:nvPr>
            <p:ph idx="3" type="pic"/>
          </p:nvPr>
        </p:nvSpPr>
        <p:spPr>
          <a:xfrm>
            <a:off x="0" y="1875696"/>
            <a:ext cx="12192000" cy="4982305"/>
          </a:xfrm>
          <a:prstGeom prst="rect">
            <a:avLst/>
          </a:prstGeom>
          <a:noFill/>
          <a:ln>
            <a:noFill/>
          </a:ln>
        </p:spPr>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Top center title">
  <p:cSld name="6_Top center title">
    <p:spTree>
      <p:nvGrpSpPr>
        <p:cNvPr id="100" name="Shape 100"/>
        <p:cNvGrpSpPr/>
        <p:nvPr/>
      </p:nvGrpSpPr>
      <p:grpSpPr>
        <a:xfrm>
          <a:off x="0" y="0"/>
          <a:ext cx="0" cy="0"/>
          <a:chOff x="0" y="0"/>
          <a:chExt cx="0" cy="0"/>
        </a:xfrm>
      </p:grpSpPr>
      <p:sp>
        <p:nvSpPr>
          <p:cNvPr id="101" name="Google Shape;101;p114"/>
          <p:cNvSpPr txBox="1"/>
          <p:nvPr>
            <p:ph idx="1" type="body"/>
          </p:nvPr>
        </p:nvSpPr>
        <p:spPr>
          <a:xfrm>
            <a:off x="3329431" y="497272"/>
            <a:ext cx="5551276" cy="769275"/>
          </a:xfrm>
          <a:prstGeom prst="rect">
            <a:avLst/>
          </a:prstGeom>
          <a:noFill/>
          <a:ln>
            <a:noFill/>
          </a:ln>
        </p:spPr>
        <p:txBody>
          <a:bodyPr anchorCtr="0" anchor="t" bIns="45700" lIns="0" spcFirstLastPara="1" rIns="91425" wrap="square" tIns="45700">
            <a:noAutofit/>
          </a:bodyPr>
          <a:lstStyle>
            <a:lvl1pPr indent="-228600" lvl="0" marL="457200" marR="0" rtl="0" algn="ctr">
              <a:lnSpc>
                <a:spcPct val="90000"/>
              </a:lnSpc>
              <a:spcBef>
                <a:spcPts val="1333"/>
              </a:spcBef>
              <a:spcAft>
                <a:spcPts val="0"/>
              </a:spcAft>
              <a:buClr>
                <a:srgbClr val="7F7F7F"/>
              </a:buClr>
              <a:buSzPts val="5333"/>
              <a:buFont typeface="Arial"/>
              <a:buNone/>
              <a:defRPr b="0" i="0" sz="5333" u="none" cap="none" strike="noStrike">
                <a:solidFill>
                  <a:srgbClr val="7F7F7F"/>
                </a:solidFill>
                <a:latin typeface="Raleway Light"/>
                <a:ea typeface="Raleway Light"/>
                <a:cs typeface="Raleway Light"/>
                <a:sym typeface="Raleway Light"/>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102" name="Google Shape;102;p114"/>
          <p:cNvSpPr txBox="1"/>
          <p:nvPr>
            <p:ph idx="2" type="body"/>
          </p:nvPr>
        </p:nvSpPr>
        <p:spPr>
          <a:xfrm>
            <a:off x="3329431" y="1325853"/>
            <a:ext cx="5551276" cy="295800"/>
          </a:xfrm>
          <a:prstGeom prst="rect">
            <a:avLst/>
          </a:prstGeom>
          <a:noFill/>
          <a:ln>
            <a:noFill/>
          </a:ln>
        </p:spPr>
        <p:txBody>
          <a:bodyPr anchorCtr="0" anchor="t" bIns="45700" lIns="0" spcFirstLastPara="1" rIns="91425" wrap="square" tIns="45700">
            <a:noAutofit/>
          </a:bodyPr>
          <a:lstStyle>
            <a:lvl1pPr indent="-228600" lvl="0" marL="457200" marR="0" rtl="0" algn="ctr">
              <a:lnSpc>
                <a:spcPct val="90000"/>
              </a:lnSpc>
              <a:spcBef>
                <a:spcPts val="1333"/>
              </a:spcBef>
              <a:spcAft>
                <a:spcPts val="0"/>
              </a:spcAft>
              <a:buClr>
                <a:schemeClr val="accent2"/>
              </a:buClr>
              <a:buSzPts val="1333"/>
              <a:buFont typeface="Arial"/>
              <a:buNone/>
              <a:defRPr b="1" i="0" sz="1333" u="none" cap="none" strike="noStrike">
                <a:solidFill>
                  <a:schemeClr val="accent2"/>
                </a:solidFill>
                <a:latin typeface="Raleway Black"/>
                <a:ea typeface="Raleway Black"/>
                <a:cs typeface="Raleway Black"/>
                <a:sym typeface="Raleway Black"/>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103" name="Google Shape;103;p114"/>
          <p:cNvSpPr/>
          <p:nvPr>
            <p:ph idx="3" type="pic"/>
          </p:nvPr>
        </p:nvSpPr>
        <p:spPr>
          <a:xfrm>
            <a:off x="0" y="1875695"/>
            <a:ext cx="12192000" cy="2930767"/>
          </a:xfrm>
          <a:prstGeom prst="rect">
            <a:avLst/>
          </a:prstGeom>
          <a:noFill/>
          <a:ln>
            <a:noFill/>
          </a:ln>
        </p:spPr>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op center title">
  <p:cSld name="4_Top center title">
    <p:spTree>
      <p:nvGrpSpPr>
        <p:cNvPr id="104" name="Shape 104"/>
        <p:cNvGrpSpPr/>
        <p:nvPr/>
      </p:nvGrpSpPr>
      <p:grpSpPr>
        <a:xfrm>
          <a:off x="0" y="0"/>
          <a:ext cx="0" cy="0"/>
          <a:chOff x="0" y="0"/>
          <a:chExt cx="0" cy="0"/>
        </a:xfrm>
      </p:grpSpPr>
      <p:sp>
        <p:nvSpPr>
          <p:cNvPr id="105" name="Google Shape;105;p115"/>
          <p:cNvSpPr txBox="1"/>
          <p:nvPr>
            <p:ph idx="1" type="body"/>
          </p:nvPr>
        </p:nvSpPr>
        <p:spPr>
          <a:xfrm>
            <a:off x="3329431" y="309709"/>
            <a:ext cx="5551276" cy="769275"/>
          </a:xfrm>
          <a:prstGeom prst="rect">
            <a:avLst/>
          </a:prstGeom>
          <a:noFill/>
          <a:ln>
            <a:noFill/>
          </a:ln>
        </p:spPr>
        <p:txBody>
          <a:bodyPr anchorCtr="0" anchor="t" bIns="45700" lIns="0" spcFirstLastPara="1" rIns="91425" wrap="square" tIns="45700">
            <a:noAutofit/>
          </a:bodyPr>
          <a:lstStyle>
            <a:lvl1pPr indent="-228600" lvl="0" marL="457200" marR="0" rtl="0" algn="ctr">
              <a:lnSpc>
                <a:spcPct val="90000"/>
              </a:lnSpc>
              <a:spcBef>
                <a:spcPts val="1333"/>
              </a:spcBef>
              <a:spcAft>
                <a:spcPts val="0"/>
              </a:spcAft>
              <a:buClr>
                <a:srgbClr val="7F7F7F"/>
              </a:buClr>
              <a:buSzPts val="5333"/>
              <a:buFont typeface="Arial"/>
              <a:buNone/>
              <a:defRPr b="0" i="0" sz="5333" u="none" cap="none" strike="noStrike">
                <a:solidFill>
                  <a:srgbClr val="7F7F7F"/>
                </a:solidFill>
                <a:latin typeface="Raleway Light"/>
                <a:ea typeface="Raleway Light"/>
                <a:cs typeface="Raleway Light"/>
                <a:sym typeface="Raleway Light"/>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106" name="Google Shape;106;p115"/>
          <p:cNvSpPr txBox="1"/>
          <p:nvPr>
            <p:ph idx="2" type="body"/>
          </p:nvPr>
        </p:nvSpPr>
        <p:spPr>
          <a:xfrm>
            <a:off x="3329431" y="1138291"/>
            <a:ext cx="5551276" cy="295800"/>
          </a:xfrm>
          <a:prstGeom prst="rect">
            <a:avLst/>
          </a:prstGeom>
          <a:noFill/>
          <a:ln>
            <a:noFill/>
          </a:ln>
        </p:spPr>
        <p:txBody>
          <a:bodyPr anchorCtr="0" anchor="t" bIns="45700" lIns="0" spcFirstLastPara="1" rIns="91425" wrap="square" tIns="45700">
            <a:noAutofit/>
          </a:bodyPr>
          <a:lstStyle>
            <a:lvl1pPr indent="-228600" lvl="0" marL="457200" marR="0" rtl="0" algn="ctr">
              <a:lnSpc>
                <a:spcPct val="90000"/>
              </a:lnSpc>
              <a:spcBef>
                <a:spcPts val="1333"/>
              </a:spcBef>
              <a:spcAft>
                <a:spcPts val="0"/>
              </a:spcAft>
              <a:buClr>
                <a:schemeClr val="accent2"/>
              </a:buClr>
              <a:buSzPts val="1333"/>
              <a:buFont typeface="Arial"/>
              <a:buNone/>
              <a:defRPr b="1" i="0" sz="1333" u="none" cap="none" strike="noStrike">
                <a:solidFill>
                  <a:schemeClr val="accent2"/>
                </a:solidFill>
                <a:latin typeface="Raleway Black"/>
                <a:ea typeface="Raleway Black"/>
                <a:cs typeface="Raleway Black"/>
                <a:sym typeface="Raleway Black"/>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107" name="Google Shape;107;p115"/>
          <p:cNvSpPr/>
          <p:nvPr>
            <p:ph idx="3" type="pic"/>
          </p:nvPr>
        </p:nvSpPr>
        <p:spPr>
          <a:xfrm>
            <a:off x="624417" y="1685045"/>
            <a:ext cx="3475892" cy="3475892"/>
          </a:xfrm>
          <a:prstGeom prst="rect">
            <a:avLst/>
          </a:prstGeom>
          <a:noFill/>
          <a:ln>
            <a:noFill/>
          </a:ln>
        </p:spPr>
      </p:sp>
      <p:sp>
        <p:nvSpPr>
          <p:cNvPr id="108" name="Google Shape;108;p115"/>
          <p:cNvSpPr/>
          <p:nvPr>
            <p:ph idx="4" type="pic"/>
          </p:nvPr>
        </p:nvSpPr>
        <p:spPr>
          <a:xfrm>
            <a:off x="4358054" y="1685045"/>
            <a:ext cx="3475892" cy="3475892"/>
          </a:xfrm>
          <a:prstGeom prst="rect">
            <a:avLst/>
          </a:prstGeom>
          <a:noFill/>
          <a:ln>
            <a:noFill/>
          </a:ln>
        </p:spPr>
      </p:sp>
      <p:sp>
        <p:nvSpPr>
          <p:cNvPr id="109" name="Google Shape;109;p115"/>
          <p:cNvSpPr/>
          <p:nvPr>
            <p:ph idx="5" type="pic"/>
          </p:nvPr>
        </p:nvSpPr>
        <p:spPr>
          <a:xfrm>
            <a:off x="8091691" y="1685045"/>
            <a:ext cx="3475892" cy="3475892"/>
          </a:xfrm>
          <a:prstGeom prst="rect">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idle title ">
  <p:cSld name="Midle title ">
    <p:spTree>
      <p:nvGrpSpPr>
        <p:cNvPr id="19" name="Shape 19"/>
        <p:cNvGrpSpPr/>
        <p:nvPr/>
      </p:nvGrpSpPr>
      <p:grpSpPr>
        <a:xfrm>
          <a:off x="0" y="0"/>
          <a:ext cx="0" cy="0"/>
          <a:chOff x="0" y="0"/>
          <a:chExt cx="0" cy="0"/>
        </a:xfrm>
      </p:grpSpPr>
      <p:sp>
        <p:nvSpPr>
          <p:cNvPr id="20" name="Google Shape;20;p84"/>
          <p:cNvSpPr txBox="1"/>
          <p:nvPr>
            <p:ph idx="1" type="body"/>
          </p:nvPr>
        </p:nvSpPr>
        <p:spPr>
          <a:xfrm>
            <a:off x="635165" y="3231595"/>
            <a:ext cx="5551276" cy="769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333"/>
              </a:spcBef>
              <a:spcAft>
                <a:spcPts val="0"/>
              </a:spcAft>
              <a:buClr>
                <a:srgbClr val="7F7F7F"/>
              </a:buClr>
              <a:buSzPts val="5333"/>
              <a:buFont typeface="Arial"/>
              <a:buNone/>
              <a:defRPr b="0" i="0" sz="5333" u="none" cap="none" strike="noStrike">
                <a:solidFill>
                  <a:srgbClr val="7F7F7F"/>
                </a:solidFill>
                <a:latin typeface="Raleway Light"/>
                <a:ea typeface="Raleway Light"/>
                <a:cs typeface="Raleway Light"/>
                <a:sym typeface="Raleway Light"/>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21" name="Google Shape;21;p84"/>
          <p:cNvSpPr txBox="1"/>
          <p:nvPr>
            <p:ph idx="2" type="body"/>
          </p:nvPr>
        </p:nvSpPr>
        <p:spPr>
          <a:xfrm>
            <a:off x="635165" y="4060176"/>
            <a:ext cx="5551276" cy="295800"/>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333"/>
              </a:spcBef>
              <a:spcAft>
                <a:spcPts val="0"/>
              </a:spcAft>
              <a:buClr>
                <a:schemeClr val="accent2"/>
              </a:buClr>
              <a:buSzPts val="1333"/>
              <a:buFont typeface="Arial"/>
              <a:buNone/>
              <a:defRPr b="1" i="0" sz="1333" u="none" cap="none" strike="noStrike">
                <a:solidFill>
                  <a:schemeClr val="accent2"/>
                </a:solidFill>
                <a:latin typeface="Raleway Black"/>
                <a:ea typeface="Raleway Black"/>
                <a:cs typeface="Raleway Black"/>
                <a:sym typeface="Raleway Black"/>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Top center title">
  <p:cSld name="11_Top center title">
    <p:spTree>
      <p:nvGrpSpPr>
        <p:cNvPr id="110" name="Shape 110"/>
        <p:cNvGrpSpPr/>
        <p:nvPr/>
      </p:nvGrpSpPr>
      <p:grpSpPr>
        <a:xfrm>
          <a:off x="0" y="0"/>
          <a:ext cx="0" cy="0"/>
          <a:chOff x="0" y="0"/>
          <a:chExt cx="0" cy="0"/>
        </a:xfrm>
      </p:grpSpPr>
      <p:sp>
        <p:nvSpPr>
          <p:cNvPr id="111" name="Google Shape;111;p116"/>
          <p:cNvSpPr txBox="1"/>
          <p:nvPr>
            <p:ph idx="1" type="body"/>
          </p:nvPr>
        </p:nvSpPr>
        <p:spPr>
          <a:xfrm>
            <a:off x="3329431" y="309709"/>
            <a:ext cx="5551276" cy="769275"/>
          </a:xfrm>
          <a:prstGeom prst="rect">
            <a:avLst/>
          </a:prstGeom>
          <a:noFill/>
          <a:ln>
            <a:noFill/>
          </a:ln>
        </p:spPr>
        <p:txBody>
          <a:bodyPr anchorCtr="0" anchor="t" bIns="45700" lIns="0" spcFirstLastPara="1" rIns="91425" wrap="square" tIns="45700">
            <a:noAutofit/>
          </a:bodyPr>
          <a:lstStyle>
            <a:lvl1pPr indent="-228600" lvl="0" marL="457200" marR="0" rtl="0" algn="ctr">
              <a:lnSpc>
                <a:spcPct val="90000"/>
              </a:lnSpc>
              <a:spcBef>
                <a:spcPts val="1333"/>
              </a:spcBef>
              <a:spcAft>
                <a:spcPts val="0"/>
              </a:spcAft>
              <a:buClr>
                <a:srgbClr val="7F7F7F"/>
              </a:buClr>
              <a:buSzPts val="5333"/>
              <a:buFont typeface="Arial"/>
              <a:buNone/>
              <a:defRPr b="0" i="0" sz="5333" u="none" cap="none" strike="noStrike">
                <a:solidFill>
                  <a:srgbClr val="7F7F7F"/>
                </a:solidFill>
                <a:latin typeface="Raleway Light"/>
                <a:ea typeface="Raleway Light"/>
                <a:cs typeface="Raleway Light"/>
                <a:sym typeface="Raleway Light"/>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112" name="Google Shape;112;p116"/>
          <p:cNvSpPr txBox="1"/>
          <p:nvPr>
            <p:ph idx="2" type="body"/>
          </p:nvPr>
        </p:nvSpPr>
        <p:spPr>
          <a:xfrm>
            <a:off x="3329431" y="1138291"/>
            <a:ext cx="5551276" cy="295800"/>
          </a:xfrm>
          <a:prstGeom prst="rect">
            <a:avLst/>
          </a:prstGeom>
          <a:noFill/>
          <a:ln>
            <a:noFill/>
          </a:ln>
        </p:spPr>
        <p:txBody>
          <a:bodyPr anchorCtr="0" anchor="t" bIns="45700" lIns="0" spcFirstLastPara="1" rIns="91425" wrap="square" tIns="45700">
            <a:noAutofit/>
          </a:bodyPr>
          <a:lstStyle>
            <a:lvl1pPr indent="-228600" lvl="0" marL="457200" marR="0" rtl="0" algn="ctr">
              <a:lnSpc>
                <a:spcPct val="90000"/>
              </a:lnSpc>
              <a:spcBef>
                <a:spcPts val="1333"/>
              </a:spcBef>
              <a:spcAft>
                <a:spcPts val="0"/>
              </a:spcAft>
              <a:buClr>
                <a:schemeClr val="accent2"/>
              </a:buClr>
              <a:buSzPts val="1333"/>
              <a:buFont typeface="Arial"/>
              <a:buNone/>
              <a:defRPr b="1" i="0" sz="1333" u="none" cap="none" strike="noStrike">
                <a:solidFill>
                  <a:schemeClr val="accent2"/>
                </a:solidFill>
                <a:latin typeface="Raleway Black"/>
                <a:ea typeface="Raleway Black"/>
                <a:cs typeface="Raleway Black"/>
                <a:sym typeface="Raleway Black"/>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113" name="Google Shape;113;p116"/>
          <p:cNvSpPr/>
          <p:nvPr>
            <p:ph idx="3" type="pic"/>
          </p:nvPr>
        </p:nvSpPr>
        <p:spPr>
          <a:xfrm>
            <a:off x="624420" y="1705708"/>
            <a:ext cx="5248843" cy="3306280"/>
          </a:xfrm>
          <a:prstGeom prst="rect">
            <a:avLst/>
          </a:prstGeom>
          <a:noFill/>
          <a:ln>
            <a:noFill/>
          </a:ln>
        </p:spPr>
      </p:sp>
      <p:sp>
        <p:nvSpPr>
          <p:cNvPr id="114" name="Google Shape;114;p116"/>
          <p:cNvSpPr/>
          <p:nvPr>
            <p:ph idx="4" type="pic"/>
          </p:nvPr>
        </p:nvSpPr>
        <p:spPr>
          <a:xfrm>
            <a:off x="6318741" y="1705708"/>
            <a:ext cx="5248843" cy="3306280"/>
          </a:xfrm>
          <a:prstGeom prst="rect">
            <a:avLst/>
          </a:prstGeom>
          <a:noFill/>
          <a:ln>
            <a:noFill/>
          </a:ln>
        </p:spPr>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Top center title">
  <p:cSld name="10_Top center title">
    <p:spTree>
      <p:nvGrpSpPr>
        <p:cNvPr id="115" name="Shape 115"/>
        <p:cNvGrpSpPr/>
        <p:nvPr/>
      </p:nvGrpSpPr>
      <p:grpSpPr>
        <a:xfrm>
          <a:off x="0" y="0"/>
          <a:ext cx="0" cy="0"/>
          <a:chOff x="0" y="0"/>
          <a:chExt cx="0" cy="0"/>
        </a:xfrm>
      </p:grpSpPr>
      <p:sp>
        <p:nvSpPr>
          <p:cNvPr id="116" name="Google Shape;116;p117"/>
          <p:cNvSpPr txBox="1"/>
          <p:nvPr>
            <p:ph idx="1" type="body"/>
          </p:nvPr>
        </p:nvSpPr>
        <p:spPr>
          <a:xfrm>
            <a:off x="3329431" y="497272"/>
            <a:ext cx="5551276" cy="769275"/>
          </a:xfrm>
          <a:prstGeom prst="rect">
            <a:avLst/>
          </a:prstGeom>
          <a:noFill/>
          <a:ln>
            <a:noFill/>
          </a:ln>
        </p:spPr>
        <p:txBody>
          <a:bodyPr anchorCtr="0" anchor="t" bIns="45700" lIns="0" spcFirstLastPara="1" rIns="91425" wrap="square" tIns="45700">
            <a:noAutofit/>
          </a:bodyPr>
          <a:lstStyle>
            <a:lvl1pPr indent="-228600" lvl="0" marL="457200" marR="0" rtl="0" algn="ctr">
              <a:lnSpc>
                <a:spcPct val="90000"/>
              </a:lnSpc>
              <a:spcBef>
                <a:spcPts val="1333"/>
              </a:spcBef>
              <a:spcAft>
                <a:spcPts val="0"/>
              </a:spcAft>
              <a:buClr>
                <a:srgbClr val="7F7F7F"/>
              </a:buClr>
              <a:buSzPts val="5333"/>
              <a:buFont typeface="Arial"/>
              <a:buNone/>
              <a:defRPr b="0" i="0" sz="5333" u="none" cap="none" strike="noStrike">
                <a:solidFill>
                  <a:srgbClr val="7F7F7F"/>
                </a:solidFill>
                <a:latin typeface="Raleway Light"/>
                <a:ea typeface="Raleway Light"/>
                <a:cs typeface="Raleway Light"/>
                <a:sym typeface="Raleway Light"/>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117" name="Google Shape;117;p117"/>
          <p:cNvSpPr txBox="1"/>
          <p:nvPr>
            <p:ph idx="2" type="body"/>
          </p:nvPr>
        </p:nvSpPr>
        <p:spPr>
          <a:xfrm>
            <a:off x="3329431" y="1325853"/>
            <a:ext cx="5551276" cy="295800"/>
          </a:xfrm>
          <a:prstGeom prst="rect">
            <a:avLst/>
          </a:prstGeom>
          <a:noFill/>
          <a:ln>
            <a:noFill/>
          </a:ln>
        </p:spPr>
        <p:txBody>
          <a:bodyPr anchorCtr="0" anchor="t" bIns="45700" lIns="0" spcFirstLastPara="1" rIns="91425" wrap="square" tIns="45700">
            <a:noAutofit/>
          </a:bodyPr>
          <a:lstStyle>
            <a:lvl1pPr indent="-228600" lvl="0" marL="457200" marR="0" rtl="0" algn="ctr">
              <a:lnSpc>
                <a:spcPct val="90000"/>
              </a:lnSpc>
              <a:spcBef>
                <a:spcPts val="1333"/>
              </a:spcBef>
              <a:spcAft>
                <a:spcPts val="0"/>
              </a:spcAft>
              <a:buClr>
                <a:schemeClr val="accent2"/>
              </a:buClr>
              <a:buSzPts val="1333"/>
              <a:buFont typeface="Arial"/>
              <a:buNone/>
              <a:defRPr b="1" i="0" sz="1333" u="none" cap="none" strike="noStrike">
                <a:solidFill>
                  <a:schemeClr val="accent2"/>
                </a:solidFill>
                <a:latin typeface="Raleway Black"/>
                <a:ea typeface="Raleway Black"/>
                <a:cs typeface="Raleway Black"/>
                <a:sym typeface="Raleway Black"/>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118" name="Google Shape;118;p117"/>
          <p:cNvSpPr/>
          <p:nvPr>
            <p:ph idx="3" type="pic"/>
          </p:nvPr>
        </p:nvSpPr>
        <p:spPr>
          <a:xfrm>
            <a:off x="1160588" y="2262559"/>
            <a:ext cx="2614243" cy="2614243"/>
          </a:xfrm>
          <a:prstGeom prst="rect">
            <a:avLst/>
          </a:prstGeom>
          <a:noFill/>
          <a:ln>
            <a:noFill/>
          </a:ln>
        </p:spPr>
      </p:sp>
      <p:sp>
        <p:nvSpPr>
          <p:cNvPr id="119" name="Google Shape;119;p117"/>
          <p:cNvSpPr/>
          <p:nvPr>
            <p:ph idx="4" type="pic"/>
          </p:nvPr>
        </p:nvSpPr>
        <p:spPr>
          <a:xfrm>
            <a:off x="4788879" y="2262559"/>
            <a:ext cx="2614243" cy="2614243"/>
          </a:xfrm>
          <a:prstGeom prst="rect">
            <a:avLst/>
          </a:prstGeom>
          <a:noFill/>
          <a:ln>
            <a:noFill/>
          </a:ln>
        </p:spPr>
      </p:sp>
      <p:sp>
        <p:nvSpPr>
          <p:cNvPr id="120" name="Google Shape;120;p117"/>
          <p:cNvSpPr/>
          <p:nvPr>
            <p:ph idx="5" type="pic"/>
          </p:nvPr>
        </p:nvSpPr>
        <p:spPr>
          <a:xfrm>
            <a:off x="8305797" y="2262559"/>
            <a:ext cx="2614243" cy="2614243"/>
          </a:xfrm>
          <a:prstGeom prst="rect">
            <a:avLst/>
          </a:prstGeom>
          <a:noFill/>
          <a:ln>
            <a:noFill/>
          </a:ln>
        </p:spPr>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Top center title">
  <p:cSld name="7_Top center title">
    <p:spTree>
      <p:nvGrpSpPr>
        <p:cNvPr id="121" name="Shape 121"/>
        <p:cNvGrpSpPr/>
        <p:nvPr/>
      </p:nvGrpSpPr>
      <p:grpSpPr>
        <a:xfrm>
          <a:off x="0" y="0"/>
          <a:ext cx="0" cy="0"/>
          <a:chOff x="0" y="0"/>
          <a:chExt cx="0" cy="0"/>
        </a:xfrm>
      </p:grpSpPr>
      <p:sp>
        <p:nvSpPr>
          <p:cNvPr id="122" name="Google Shape;122;p118"/>
          <p:cNvSpPr txBox="1"/>
          <p:nvPr>
            <p:ph idx="1" type="body"/>
          </p:nvPr>
        </p:nvSpPr>
        <p:spPr>
          <a:xfrm>
            <a:off x="3329431" y="497272"/>
            <a:ext cx="5551276" cy="769275"/>
          </a:xfrm>
          <a:prstGeom prst="rect">
            <a:avLst/>
          </a:prstGeom>
          <a:noFill/>
          <a:ln>
            <a:noFill/>
          </a:ln>
        </p:spPr>
        <p:txBody>
          <a:bodyPr anchorCtr="0" anchor="t" bIns="45700" lIns="0" spcFirstLastPara="1" rIns="91425" wrap="square" tIns="45700">
            <a:noAutofit/>
          </a:bodyPr>
          <a:lstStyle>
            <a:lvl1pPr indent="-228600" lvl="0" marL="457200" marR="0" rtl="0" algn="ctr">
              <a:lnSpc>
                <a:spcPct val="90000"/>
              </a:lnSpc>
              <a:spcBef>
                <a:spcPts val="1333"/>
              </a:spcBef>
              <a:spcAft>
                <a:spcPts val="0"/>
              </a:spcAft>
              <a:buClr>
                <a:srgbClr val="7F7F7F"/>
              </a:buClr>
              <a:buSzPts val="5333"/>
              <a:buFont typeface="Arial"/>
              <a:buNone/>
              <a:defRPr b="0" i="0" sz="5333" u="none" cap="none" strike="noStrike">
                <a:solidFill>
                  <a:srgbClr val="7F7F7F"/>
                </a:solidFill>
                <a:latin typeface="Raleway Light"/>
                <a:ea typeface="Raleway Light"/>
                <a:cs typeface="Raleway Light"/>
                <a:sym typeface="Raleway Light"/>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123" name="Google Shape;123;p118"/>
          <p:cNvSpPr txBox="1"/>
          <p:nvPr>
            <p:ph idx="2" type="body"/>
          </p:nvPr>
        </p:nvSpPr>
        <p:spPr>
          <a:xfrm>
            <a:off x="3329431" y="1325853"/>
            <a:ext cx="5551276" cy="295800"/>
          </a:xfrm>
          <a:prstGeom prst="rect">
            <a:avLst/>
          </a:prstGeom>
          <a:noFill/>
          <a:ln>
            <a:noFill/>
          </a:ln>
        </p:spPr>
        <p:txBody>
          <a:bodyPr anchorCtr="0" anchor="t" bIns="45700" lIns="0" spcFirstLastPara="1" rIns="91425" wrap="square" tIns="45700">
            <a:noAutofit/>
          </a:bodyPr>
          <a:lstStyle>
            <a:lvl1pPr indent="-228600" lvl="0" marL="457200" marR="0" rtl="0" algn="ctr">
              <a:lnSpc>
                <a:spcPct val="90000"/>
              </a:lnSpc>
              <a:spcBef>
                <a:spcPts val="1333"/>
              </a:spcBef>
              <a:spcAft>
                <a:spcPts val="0"/>
              </a:spcAft>
              <a:buClr>
                <a:schemeClr val="accent2"/>
              </a:buClr>
              <a:buSzPts val="1333"/>
              <a:buFont typeface="Arial"/>
              <a:buNone/>
              <a:defRPr b="1" i="0" sz="1333" u="none" cap="none" strike="noStrike">
                <a:solidFill>
                  <a:schemeClr val="accent2"/>
                </a:solidFill>
                <a:latin typeface="Raleway Black"/>
                <a:ea typeface="Raleway Black"/>
                <a:cs typeface="Raleway Black"/>
                <a:sym typeface="Raleway Black"/>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124" name="Google Shape;124;p118"/>
          <p:cNvSpPr/>
          <p:nvPr>
            <p:ph idx="3" type="pic"/>
          </p:nvPr>
        </p:nvSpPr>
        <p:spPr>
          <a:xfrm>
            <a:off x="624418" y="2133604"/>
            <a:ext cx="2344613" cy="2344613"/>
          </a:xfrm>
          <a:prstGeom prst="rect">
            <a:avLst/>
          </a:prstGeom>
          <a:noFill/>
          <a:ln>
            <a:noFill/>
          </a:ln>
        </p:spPr>
      </p:sp>
      <p:sp>
        <p:nvSpPr>
          <p:cNvPr id="125" name="Google Shape;125;p118"/>
          <p:cNvSpPr/>
          <p:nvPr>
            <p:ph idx="4" type="pic"/>
          </p:nvPr>
        </p:nvSpPr>
        <p:spPr>
          <a:xfrm>
            <a:off x="3490708" y="2133604"/>
            <a:ext cx="2344613" cy="2344613"/>
          </a:xfrm>
          <a:prstGeom prst="rect">
            <a:avLst/>
          </a:prstGeom>
          <a:noFill/>
          <a:ln>
            <a:noFill/>
          </a:ln>
        </p:spPr>
      </p:sp>
      <p:sp>
        <p:nvSpPr>
          <p:cNvPr id="126" name="Google Shape;126;p118"/>
          <p:cNvSpPr/>
          <p:nvPr>
            <p:ph idx="5" type="pic"/>
          </p:nvPr>
        </p:nvSpPr>
        <p:spPr>
          <a:xfrm>
            <a:off x="6356999" y="2133604"/>
            <a:ext cx="2344613" cy="2344613"/>
          </a:xfrm>
          <a:prstGeom prst="rect">
            <a:avLst/>
          </a:prstGeom>
          <a:noFill/>
          <a:ln>
            <a:noFill/>
          </a:ln>
        </p:spPr>
      </p:sp>
      <p:sp>
        <p:nvSpPr>
          <p:cNvPr id="127" name="Google Shape;127;p118"/>
          <p:cNvSpPr/>
          <p:nvPr>
            <p:ph idx="6" type="pic"/>
          </p:nvPr>
        </p:nvSpPr>
        <p:spPr>
          <a:xfrm>
            <a:off x="9222971" y="2133604"/>
            <a:ext cx="2344613" cy="2344613"/>
          </a:xfrm>
          <a:prstGeom prst="rect">
            <a:avLst/>
          </a:prstGeom>
          <a:noFill/>
          <a:ln>
            <a:noFill/>
          </a:ln>
        </p:spPr>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Top center title">
  <p:cSld name="8_Top center title">
    <p:spTree>
      <p:nvGrpSpPr>
        <p:cNvPr id="128" name="Shape 128"/>
        <p:cNvGrpSpPr/>
        <p:nvPr/>
      </p:nvGrpSpPr>
      <p:grpSpPr>
        <a:xfrm>
          <a:off x="0" y="0"/>
          <a:ext cx="0" cy="0"/>
          <a:chOff x="0" y="0"/>
          <a:chExt cx="0" cy="0"/>
        </a:xfrm>
      </p:grpSpPr>
      <p:sp>
        <p:nvSpPr>
          <p:cNvPr id="129" name="Google Shape;129;p119"/>
          <p:cNvSpPr txBox="1"/>
          <p:nvPr>
            <p:ph idx="1" type="body"/>
          </p:nvPr>
        </p:nvSpPr>
        <p:spPr>
          <a:xfrm>
            <a:off x="3329431" y="497272"/>
            <a:ext cx="5551276" cy="769275"/>
          </a:xfrm>
          <a:prstGeom prst="rect">
            <a:avLst/>
          </a:prstGeom>
          <a:noFill/>
          <a:ln>
            <a:noFill/>
          </a:ln>
        </p:spPr>
        <p:txBody>
          <a:bodyPr anchorCtr="0" anchor="t" bIns="45700" lIns="0" spcFirstLastPara="1" rIns="91425" wrap="square" tIns="45700">
            <a:noAutofit/>
          </a:bodyPr>
          <a:lstStyle>
            <a:lvl1pPr indent="-228600" lvl="0" marL="457200" marR="0" rtl="0" algn="ctr">
              <a:lnSpc>
                <a:spcPct val="90000"/>
              </a:lnSpc>
              <a:spcBef>
                <a:spcPts val="1333"/>
              </a:spcBef>
              <a:spcAft>
                <a:spcPts val="0"/>
              </a:spcAft>
              <a:buClr>
                <a:srgbClr val="7F7F7F"/>
              </a:buClr>
              <a:buSzPts val="5333"/>
              <a:buFont typeface="Arial"/>
              <a:buNone/>
              <a:defRPr b="0" i="0" sz="5333" u="none" cap="none" strike="noStrike">
                <a:solidFill>
                  <a:srgbClr val="7F7F7F"/>
                </a:solidFill>
                <a:latin typeface="Raleway Light"/>
                <a:ea typeface="Raleway Light"/>
                <a:cs typeface="Raleway Light"/>
                <a:sym typeface="Raleway Light"/>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130" name="Google Shape;130;p119"/>
          <p:cNvSpPr txBox="1"/>
          <p:nvPr>
            <p:ph idx="2" type="body"/>
          </p:nvPr>
        </p:nvSpPr>
        <p:spPr>
          <a:xfrm>
            <a:off x="3329431" y="1325853"/>
            <a:ext cx="5551276" cy="295800"/>
          </a:xfrm>
          <a:prstGeom prst="rect">
            <a:avLst/>
          </a:prstGeom>
          <a:noFill/>
          <a:ln>
            <a:noFill/>
          </a:ln>
        </p:spPr>
        <p:txBody>
          <a:bodyPr anchorCtr="0" anchor="t" bIns="45700" lIns="0" spcFirstLastPara="1" rIns="91425" wrap="square" tIns="45700">
            <a:noAutofit/>
          </a:bodyPr>
          <a:lstStyle>
            <a:lvl1pPr indent="-228600" lvl="0" marL="457200" marR="0" rtl="0" algn="ctr">
              <a:lnSpc>
                <a:spcPct val="90000"/>
              </a:lnSpc>
              <a:spcBef>
                <a:spcPts val="1333"/>
              </a:spcBef>
              <a:spcAft>
                <a:spcPts val="0"/>
              </a:spcAft>
              <a:buClr>
                <a:schemeClr val="accent2"/>
              </a:buClr>
              <a:buSzPts val="1333"/>
              <a:buFont typeface="Arial"/>
              <a:buNone/>
              <a:defRPr b="1" i="0" sz="1333" u="none" cap="none" strike="noStrike">
                <a:solidFill>
                  <a:schemeClr val="accent2"/>
                </a:solidFill>
                <a:latin typeface="Raleway Black"/>
                <a:ea typeface="Raleway Black"/>
                <a:cs typeface="Raleway Black"/>
                <a:sym typeface="Raleway Black"/>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131" name="Google Shape;131;p119"/>
          <p:cNvSpPr/>
          <p:nvPr>
            <p:ph idx="3" type="pic"/>
          </p:nvPr>
        </p:nvSpPr>
        <p:spPr>
          <a:xfrm>
            <a:off x="624418" y="2074991"/>
            <a:ext cx="1981196" cy="1981196"/>
          </a:xfrm>
          <a:prstGeom prst="rect">
            <a:avLst/>
          </a:prstGeom>
          <a:noFill/>
          <a:ln>
            <a:noFill/>
          </a:ln>
        </p:spPr>
      </p:sp>
      <p:sp>
        <p:nvSpPr>
          <p:cNvPr id="132" name="Google Shape;132;p119"/>
          <p:cNvSpPr/>
          <p:nvPr>
            <p:ph idx="4" type="pic"/>
          </p:nvPr>
        </p:nvSpPr>
        <p:spPr>
          <a:xfrm>
            <a:off x="2869443" y="2074991"/>
            <a:ext cx="1981196" cy="1981196"/>
          </a:xfrm>
          <a:prstGeom prst="rect">
            <a:avLst/>
          </a:prstGeom>
          <a:noFill/>
          <a:ln>
            <a:noFill/>
          </a:ln>
        </p:spPr>
      </p:sp>
      <p:sp>
        <p:nvSpPr>
          <p:cNvPr id="133" name="Google Shape;133;p119"/>
          <p:cNvSpPr/>
          <p:nvPr>
            <p:ph idx="5" type="pic"/>
          </p:nvPr>
        </p:nvSpPr>
        <p:spPr>
          <a:xfrm>
            <a:off x="5114470" y="2074991"/>
            <a:ext cx="1981196" cy="1981196"/>
          </a:xfrm>
          <a:prstGeom prst="rect">
            <a:avLst/>
          </a:prstGeom>
          <a:noFill/>
          <a:ln>
            <a:noFill/>
          </a:ln>
        </p:spPr>
      </p:sp>
      <p:sp>
        <p:nvSpPr>
          <p:cNvPr id="134" name="Google Shape;134;p119"/>
          <p:cNvSpPr/>
          <p:nvPr>
            <p:ph idx="6" type="pic"/>
          </p:nvPr>
        </p:nvSpPr>
        <p:spPr>
          <a:xfrm>
            <a:off x="7359497" y="2074991"/>
            <a:ext cx="1981196" cy="1981196"/>
          </a:xfrm>
          <a:prstGeom prst="rect">
            <a:avLst/>
          </a:prstGeom>
          <a:noFill/>
          <a:ln>
            <a:noFill/>
          </a:ln>
        </p:spPr>
      </p:sp>
      <p:sp>
        <p:nvSpPr>
          <p:cNvPr id="135" name="Google Shape;135;p119"/>
          <p:cNvSpPr/>
          <p:nvPr>
            <p:ph idx="7" type="pic"/>
          </p:nvPr>
        </p:nvSpPr>
        <p:spPr>
          <a:xfrm>
            <a:off x="9604523" y="2074991"/>
            <a:ext cx="1981196" cy="1981196"/>
          </a:xfrm>
          <a:prstGeom prst="rect">
            <a:avLst/>
          </a:prstGeom>
          <a:noFill/>
          <a:ln>
            <a:noFill/>
          </a:ln>
        </p:spPr>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Top center title">
  <p:cSld name="9_Top center title">
    <p:spTree>
      <p:nvGrpSpPr>
        <p:cNvPr id="136" name="Shape 136"/>
        <p:cNvGrpSpPr/>
        <p:nvPr/>
      </p:nvGrpSpPr>
      <p:grpSpPr>
        <a:xfrm>
          <a:off x="0" y="0"/>
          <a:ext cx="0" cy="0"/>
          <a:chOff x="0" y="0"/>
          <a:chExt cx="0" cy="0"/>
        </a:xfrm>
      </p:grpSpPr>
      <p:sp>
        <p:nvSpPr>
          <p:cNvPr id="137" name="Google Shape;137;p120"/>
          <p:cNvSpPr txBox="1"/>
          <p:nvPr>
            <p:ph idx="1" type="body"/>
          </p:nvPr>
        </p:nvSpPr>
        <p:spPr>
          <a:xfrm>
            <a:off x="3329431" y="497272"/>
            <a:ext cx="5551276" cy="769275"/>
          </a:xfrm>
          <a:prstGeom prst="rect">
            <a:avLst/>
          </a:prstGeom>
          <a:noFill/>
          <a:ln>
            <a:noFill/>
          </a:ln>
        </p:spPr>
        <p:txBody>
          <a:bodyPr anchorCtr="0" anchor="t" bIns="45700" lIns="0" spcFirstLastPara="1" rIns="91425" wrap="square" tIns="45700">
            <a:noAutofit/>
          </a:bodyPr>
          <a:lstStyle>
            <a:lvl1pPr indent="-228600" lvl="0" marL="457200" marR="0" rtl="0" algn="ctr">
              <a:lnSpc>
                <a:spcPct val="90000"/>
              </a:lnSpc>
              <a:spcBef>
                <a:spcPts val="1333"/>
              </a:spcBef>
              <a:spcAft>
                <a:spcPts val="0"/>
              </a:spcAft>
              <a:buClr>
                <a:srgbClr val="7F7F7F"/>
              </a:buClr>
              <a:buSzPts val="5333"/>
              <a:buFont typeface="Arial"/>
              <a:buNone/>
              <a:defRPr b="0" i="0" sz="5333" u="none" cap="none" strike="noStrike">
                <a:solidFill>
                  <a:srgbClr val="7F7F7F"/>
                </a:solidFill>
                <a:latin typeface="Raleway Light"/>
                <a:ea typeface="Raleway Light"/>
                <a:cs typeface="Raleway Light"/>
                <a:sym typeface="Raleway Light"/>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138" name="Google Shape;138;p120"/>
          <p:cNvSpPr txBox="1"/>
          <p:nvPr>
            <p:ph idx="2" type="body"/>
          </p:nvPr>
        </p:nvSpPr>
        <p:spPr>
          <a:xfrm>
            <a:off x="3329431" y="1325853"/>
            <a:ext cx="5551276" cy="295800"/>
          </a:xfrm>
          <a:prstGeom prst="rect">
            <a:avLst/>
          </a:prstGeom>
          <a:noFill/>
          <a:ln>
            <a:noFill/>
          </a:ln>
        </p:spPr>
        <p:txBody>
          <a:bodyPr anchorCtr="0" anchor="t" bIns="45700" lIns="0" spcFirstLastPara="1" rIns="91425" wrap="square" tIns="45700">
            <a:noAutofit/>
          </a:bodyPr>
          <a:lstStyle>
            <a:lvl1pPr indent="-228600" lvl="0" marL="457200" marR="0" rtl="0" algn="ctr">
              <a:lnSpc>
                <a:spcPct val="90000"/>
              </a:lnSpc>
              <a:spcBef>
                <a:spcPts val="1333"/>
              </a:spcBef>
              <a:spcAft>
                <a:spcPts val="0"/>
              </a:spcAft>
              <a:buClr>
                <a:schemeClr val="accent2"/>
              </a:buClr>
              <a:buSzPts val="1333"/>
              <a:buFont typeface="Arial"/>
              <a:buNone/>
              <a:defRPr b="1" i="0" sz="1333" u="none" cap="none" strike="noStrike">
                <a:solidFill>
                  <a:schemeClr val="accent2"/>
                </a:solidFill>
                <a:latin typeface="Raleway Black"/>
                <a:ea typeface="Raleway Black"/>
                <a:cs typeface="Raleway Black"/>
                <a:sym typeface="Raleway Black"/>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139" name="Google Shape;139;p120"/>
          <p:cNvSpPr/>
          <p:nvPr>
            <p:ph idx="3" type="pic"/>
          </p:nvPr>
        </p:nvSpPr>
        <p:spPr>
          <a:xfrm>
            <a:off x="624418" y="2074991"/>
            <a:ext cx="1981196" cy="1981196"/>
          </a:xfrm>
          <a:prstGeom prst="rect">
            <a:avLst/>
          </a:prstGeom>
          <a:noFill/>
          <a:ln>
            <a:noFill/>
          </a:ln>
        </p:spPr>
      </p:sp>
      <p:sp>
        <p:nvSpPr>
          <p:cNvPr id="140" name="Google Shape;140;p120"/>
          <p:cNvSpPr/>
          <p:nvPr>
            <p:ph idx="4" type="pic"/>
          </p:nvPr>
        </p:nvSpPr>
        <p:spPr>
          <a:xfrm>
            <a:off x="624418" y="4290653"/>
            <a:ext cx="1981196" cy="1981196"/>
          </a:xfrm>
          <a:prstGeom prst="rect">
            <a:avLst/>
          </a:prstGeom>
          <a:noFill/>
          <a:ln>
            <a:noFill/>
          </a:ln>
        </p:spPr>
      </p:sp>
      <p:sp>
        <p:nvSpPr>
          <p:cNvPr id="141" name="Google Shape;141;p120"/>
          <p:cNvSpPr/>
          <p:nvPr>
            <p:ph idx="5" type="pic"/>
          </p:nvPr>
        </p:nvSpPr>
        <p:spPr>
          <a:xfrm>
            <a:off x="6096001" y="2074991"/>
            <a:ext cx="1981196" cy="1981196"/>
          </a:xfrm>
          <a:prstGeom prst="rect">
            <a:avLst/>
          </a:prstGeom>
          <a:noFill/>
          <a:ln>
            <a:noFill/>
          </a:ln>
        </p:spPr>
      </p:sp>
      <p:sp>
        <p:nvSpPr>
          <p:cNvPr id="142" name="Google Shape;142;p120"/>
          <p:cNvSpPr/>
          <p:nvPr>
            <p:ph idx="6" type="pic"/>
          </p:nvPr>
        </p:nvSpPr>
        <p:spPr>
          <a:xfrm>
            <a:off x="6096001" y="4290653"/>
            <a:ext cx="1981196" cy="1981196"/>
          </a:xfrm>
          <a:prstGeom prst="rect">
            <a:avLst/>
          </a:prstGeom>
          <a:noFill/>
          <a:ln>
            <a:noFill/>
          </a:ln>
        </p:spPr>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op center title">
  <p:cSld name="2_Top center title">
    <p:spTree>
      <p:nvGrpSpPr>
        <p:cNvPr id="143" name="Shape 143"/>
        <p:cNvGrpSpPr/>
        <p:nvPr/>
      </p:nvGrpSpPr>
      <p:grpSpPr>
        <a:xfrm>
          <a:off x="0" y="0"/>
          <a:ext cx="0" cy="0"/>
          <a:chOff x="0" y="0"/>
          <a:chExt cx="0" cy="0"/>
        </a:xfrm>
      </p:grpSpPr>
      <p:sp>
        <p:nvSpPr>
          <p:cNvPr id="144" name="Google Shape;144;p121"/>
          <p:cNvSpPr txBox="1"/>
          <p:nvPr>
            <p:ph idx="1" type="body"/>
          </p:nvPr>
        </p:nvSpPr>
        <p:spPr>
          <a:xfrm>
            <a:off x="3329431" y="849205"/>
            <a:ext cx="5551276" cy="769275"/>
          </a:xfrm>
          <a:prstGeom prst="rect">
            <a:avLst/>
          </a:prstGeom>
          <a:noFill/>
          <a:ln>
            <a:noFill/>
          </a:ln>
        </p:spPr>
        <p:txBody>
          <a:bodyPr anchorCtr="0" anchor="t" bIns="45700" lIns="0" spcFirstLastPara="1" rIns="91425" wrap="square" tIns="45700">
            <a:noAutofit/>
          </a:bodyPr>
          <a:lstStyle>
            <a:lvl1pPr indent="-228600" lvl="0" marL="457200" marR="0" rtl="0" algn="ctr">
              <a:lnSpc>
                <a:spcPct val="90000"/>
              </a:lnSpc>
              <a:spcBef>
                <a:spcPts val="1333"/>
              </a:spcBef>
              <a:spcAft>
                <a:spcPts val="0"/>
              </a:spcAft>
              <a:buClr>
                <a:srgbClr val="7F7F7F"/>
              </a:buClr>
              <a:buSzPts val="5333"/>
              <a:buFont typeface="Arial"/>
              <a:buNone/>
              <a:defRPr b="0" i="0" sz="5333" u="none" cap="none" strike="noStrike">
                <a:solidFill>
                  <a:srgbClr val="7F7F7F"/>
                </a:solidFill>
                <a:latin typeface="Raleway Light"/>
                <a:ea typeface="Raleway Light"/>
                <a:cs typeface="Raleway Light"/>
                <a:sym typeface="Raleway Light"/>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145" name="Google Shape;145;p121"/>
          <p:cNvSpPr txBox="1"/>
          <p:nvPr>
            <p:ph idx="2" type="body"/>
          </p:nvPr>
        </p:nvSpPr>
        <p:spPr>
          <a:xfrm>
            <a:off x="3329431" y="1677787"/>
            <a:ext cx="5551276" cy="295800"/>
          </a:xfrm>
          <a:prstGeom prst="rect">
            <a:avLst/>
          </a:prstGeom>
          <a:noFill/>
          <a:ln>
            <a:noFill/>
          </a:ln>
        </p:spPr>
        <p:txBody>
          <a:bodyPr anchorCtr="0" anchor="t" bIns="45700" lIns="0" spcFirstLastPara="1" rIns="91425" wrap="square" tIns="45700">
            <a:noAutofit/>
          </a:bodyPr>
          <a:lstStyle>
            <a:lvl1pPr indent="-228600" lvl="0" marL="457200" marR="0" rtl="0" algn="ctr">
              <a:lnSpc>
                <a:spcPct val="90000"/>
              </a:lnSpc>
              <a:spcBef>
                <a:spcPts val="1333"/>
              </a:spcBef>
              <a:spcAft>
                <a:spcPts val="0"/>
              </a:spcAft>
              <a:buClr>
                <a:schemeClr val="accent2"/>
              </a:buClr>
              <a:buSzPts val="1333"/>
              <a:buFont typeface="Arial"/>
              <a:buNone/>
              <a:defRPr b="1" i="0" sz="1333" u="none" cap="none" strike="noStrike">
                <a:solidFill>
                  <a:schemeClr val="accent2"/>
                </a:solidFill>
                <a:latin typeface="Raleway Black"/>
                <a:ea typeface="Raleway Black"/>
                <a:cs typeface="Raleway Black"/>
                <a:sym typeface="Raleway Black"/>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146" name="Google Shape;146;p121"/>
          <p:cNvSpPr txBox="1"/>
          <p:nvPr>
            <p:ph idx="3" type="body"/>
          </p:nvPr>
        </p:nvSpPr>
        <p:spPr>
          <a:xfrm>
            <a:off x="1033355" y="5591877"/>
            <a:ext cx="2399995" cy="240000"/>
          </a:xfrm>
          <a:prstGeom prst="rect">
            <a:avLst/>
          </a:prstGeom>
          <a:noFill/>
          <a:ln>
            <a:noFill/>
          </a:ln>
        </p:spPr>
        <p:txBody>
          <a:bodyPr anchorCtr="0" anchor="ctr" bIns="40500" lIns="0" spcFirstLastPara="1" rIns="0" wrap="square" tIns="40500">
            <a:noAutofit/>
          </a:bodyPr>
          <a:lstStyle>
            <a:lvl1pPr indent="-228600" lvl="0" marL="457200" marR="0" rtl="0" algn="l">
              <a:lnSpc>
                <a:spcPct val="100000"/>
              </a:lnSpc>
              <a:spcBef>
                <a:spcPts val="0"/>
              </a:spcBef>
              <a:spcAft>
                <a:spcPts val="0"/>
              </a:spcAft>
              <a:buClr>
                <a:srgbClr val="A5A5A5"/>
              </a:buClr>
              <a:buSzPts val="1333"/>
              <a:buFont typeface="Arial"/>
              <a:buNone/>
              <a:defRPr b="1" i="0" sz="1333" u="none" cap="none" strike="noStrike">
                <a:solidFill>
                  <a:srgbClr val="A5A5A5"/>
                </a:solidFill>
                <a:latin typeface="Raleway Black"/>
                <a:ea typeface="Raleway Black"/>
                <a:cs typeface="Raleway Black"/>
                <a:sym typeface="Raleway Black"/>
              </a:defRPr>
            </a:lvl1pPr>
            <a:lvl2pPr indent="-431800" lvl="1" marL="914400" marR="0" rtl="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7954" lvl="2" marL="1371600" marR="0" rtl="0" algn="l">
              <a:lnSpc>
                <a:spcPct val="90000"/>
              </a:lnSpc>
              <a:spcBef>
                <a:spcPts val="667"/>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3pPr>
            <a:lvl4pPr indent="-381000" lvl="3" marL="1828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147" name="Google Shape;147;p121"/>
          <p:cNvSpPr/>
          <p:nvPr/>
        </p:nvSpPr>
        <p:spPr>
          <a:xfrm flipH="1">
            <a:off x="682508" y="5595943"/>
            <a:ext cx="240000" cy="2400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333" u="none" cap="none" strike="noStrike">
              <a:solidFill>
                <a:srgbClr val="7F7F7F"/>
              </a:solidFill>
              <a:latin typeface="Raleway Black"/>
              <a:ea typeface="Raleway Black"/>
              <a:cs typeface="Raleway Black"/>
              <a:sym typeface="Raleway Black"/>
            </a:endParaRPr>
          </a:p>
        </p:txBody>
      </p:sp>
      <p:sp>
        <p:nvSpPr>
          <p:cNvPr id="148" name="Google Shape;148;p121"/>
          <p:cNvSpPr txBox="1"/>
          <p:nvPr>
            <p:ph idx="4" type="body"/>
          </p:nvPr>
        </p:nvSpPr>
        <p:spPr>
          <a:xfrm>
            <a:off x="1033355" y="5998277"/>
            <a:ext cx="2399995" cy="240000"/>
          </a:xfrm>
          <a:prstGeom prst="rect">
            <a:avLst/>
          </a:prstGeom>
          <a:noFill/>
          <a:ln>
            <a:noFill/>
          </a:ln>
        </p:spPr>
        <p:txBody>
          <a:bodyPr anchorCtr="0" anchor="ctr" bIns="40500" lIns="0" spcFirstLastPara="1" rIns="0" wrap="square" tIns="40500">
            <a:noAutofit/>
          </a:bodyPr>
          <a:lstStyle>
            <a:lvl1pPr indent="-228600" lvl="0" marL="457200" marR="0" rtl="0" algn="l">
              <a:lnSpc>
                <a:spcPct val="100000"/>
              </a:lnSpc>
              <a:spcBef>
                <a:spcPts val="0"/>
              </a:spcBef>
              <a:spcAft>
                <a:spcPts val="0"/>
              </a:spcAft>
              <a:buClr>
                <a:srgbClr val="A5A5A5"/>
              </a:buClr>
              <a:buSzPts val="1333"/>
              <a:buFont typeface="Arial"/>
              <a:buNone/>
              <a:defRPr b="1" i="0" sz="1333" u="none" cap="none" strike="noStrike">
                <a:solidFill>
                  <a:srgbClr val="A5A5A5"/>
                </a:solidFill>
                <a:latin typeface="Raleway Black"/>
                <a:ea typeface="Raleway Black"/>
                <a:cs typeface="Raleway Black"/>
                <a:sym typeface="Raleway Black"/>
              </a:defRPr>
            </a:lvl1pPr>
            <a:lvl2pPr indent="-431800" lvl="1" marL="914400" marR="0" rtl="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7954" lvl="2" marL="1371600" marR="0" rtl="0" algn="l">
              <a:lnSpc>
                <a:spcPct val="90000"/>
              </a:lnSpc>
              <a:spcBef>
                <a:spcPts val="667"/>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3pPr>
            <a:lvl4pPr indent="-381000" lvl="3" marL="1828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149" name="Google Shape;149;p121"/>
          <p:cNvSpPr/>
          <p:nvPr/>
        </p:nvSpPr>
        <p:spPr>
          <a:xfrm flipH="1">
            <a:off x="682508" y="6002343"/>
            <a:ext cx="240000" cy="2400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333" u="none" cap="none" strike="noStrike">
              <a:solidFill>
                <a:srgbClr val="7F7F7F"/>
              </a:solidFill>
              <a:latin typeface="Raleway Black"/>
              <a:ea typeface="Raleway Black"/>
              <a:cs typeface="Raleway Black"/>
              <a:sym typeface="Raleway Black"/>
            </a:endParaRPr>
          </a:p>
        </p:txBody>
      </p:sp>
      <p:sp>
        <p:nvSpPr>
          <p:cNvPr id="150" name="Google Shape;150;p121"/>
          <p:cNvSpPr txBox="1"/>
          <p:nvPr>
            <p:ph idx="5" type="body"/>
          </p:nvPr>
        </p:nvSpPr>
        <p:spPr>
          <a:xfrm>
            <a:off x="3806016" y="5591877"/>
            <a:ext cx="2399995" cy="240000"/>
          </a:xfrm>
          <a:prstGeom prst="rect">
            <a:avLst/>
          </a:prstGeom>
          <a:noFill/>
          <a:ln>
            <a:noFill/>
          </a:ln>
        </p:spPr>
        <p:txBody>
          <a:bodyPr anchorCtr="0" anchor="ctr" bIns="40500" lIns="0" spcFirstLastPara="1" rIns="0" wrap="square" tIns="40500">
            <a:noAutofit/>
          </a:bodyPr>
          <a:lstStyle>
            <a:lvl1pPr indent="-228600" lvl="0" marL="457200" marR="0" rtl="0" algn="l">
              <a:lnSpc>
                <a:spcPct val="100000"/>
              </a:lnSpc>
              <a:spcBef>
                <a:spcPts val="0"/>
              </a:spcBef>
              <a:spcAft>
                <a:spcPts val="0"/>
              </a:spcAft>
              <a:buClr>
                <a:srgbClr val="A5A5A5"/>
              </a:buClr>
              <a:buSzPts val="1333"/>
              <a:buFont typeface="Arial"/>
              <a:buNone/>
              <a:defRPr b="1" i="0" sz="1333" u="none" cap="none" strike="noStrike">
                <a:solidFill>
                  <a:srgbClr val="A5A5A5"/>
                </a:solidFill>
                <a:latin typeface="Raleway Black"/>
                <a:ea typeface="Raleway Black"/>
                <a:cs typeface="Raleway Black"/>
                <a:sym typeface="Raleway Black"/>
              </a:defRPr>
            </a:lvl1pPr>
            <a:lvl2pPr indent="-431800" lvl="1" marL="914400" marR="0" rtl="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7954" lvl="2" marL="1371600" marR="0" rtl="0" algn="l">
              <a:lnSpc>
                <a:spcPct val="90000"/>
              </a:lnSpc>
              <a:spcBef>
                <a:spcPts val="667"/>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3pPr>
            <a:lvl4pPr indent="-381000" lvl="3" marL="1828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151" name="Google Shape;151;p121"/>
          <p:cNvSpPr/>
          <p:nvPr/>
        </p:nvSpPr>
        <p:spPr>
          <a:xfrm flipH="1">
            <a:off x="3455169" y="5595943"/>
            <a:ext cx="240000" cy="24000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333" u="none" cap="none" strike="noStrike">
              <a:solidFill>
                <a:srgbClr val="A5A5A5"/>
              </a:solidFill>
              <a:latin typeface="Raleway Black"/>
              <a:ea typeface="Raleway Black"/>
              <a:cs typeface="Raleway Black"/>
              <a:sym typeface="Raleway Black"/>
            </a:endParaRPr>
          </a:p>
        </p:txBody>
      </p:sp>
      <p:sp>
        <p:nvSpPr>
          <p:cNvPr id="152" name="Google Shape;152;p121"/>
          <p:cNvSpPr txBox="1"/>
          <p:nvPr>
            <p:ph idx="6" type="body"/>
          </p:nvPr>
        </p:nvSpPr>
        <p:spPr>
          <a:xfrm>
            <a:off x="3806016" y="5998277"/>
            <a:ext cx="2399995" cy="240000"/>
          </a:xfrm>
          <a:prstGeom prst="rect">
            <a:avLst/>
          </a:prstGeom>
          <a:noFill/>
          <a:ln>
            <a:noFill/>
          </a:ln>
        </p:spPr>
        <p:txBody>
          <a:bodyPr anchorCtr="0" anchor="ctr" bIns="40500" lIns="0" spcFirstLastPara="1" rIns="0" wrap="square" tIns="40500">
            <a:noAutofit/>
          </a:bodyPr>
          <a:lstStyle>
            <a:lvl1pPr indent="-228600" lvl="0" marL="457200" marR="0" rtl="0" algn="l">
              <a:lnSpc>
                <a:spcPct val="100000"/>
              </a:lnSpc>
              <a:spcBef>
                <a:spcPts val="0"/>
              </a:spcBef>
              <a:spcAft>
                <a:spcPts val="0"/>
              </a:spcAft>
              <a:buClr>
                <a:srgbClr val="A5A5A5"/>
              </a:buClr>
              <a:buSzPts val="1333"/>
              <a:buFont typeface="Arial"/>
              <a:buNone/>
              <a:defRPr b="1" i="0" sz="1333" u="none" cap="none" strike="noStrike">
                <a:solidFill>
                  <a:srgbClr val="A5A5A5"/>
                </a:solidFill>
                <a:latin typeface="Raleway Black"/>
                <a:ea typeface="Raleway Black"/>
                <a:cs typeface="Raleway Black"/>
                <a:sym typeface="Raleway Black"/>
              </a:defRPr>
            </a:lvl1pPr>
            <a:lvl2pPr indent="-431800" lvl="1" marL="914400" marR="0" rtl="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7954" lvl="2" marL="1371600" marR="0" rtl="0" algn="l">
              <a:lnSpc>
                <a:spcPct val="90000"/>
              </a:lnSpc>
              <a:spcBef>
                <a:spcPts val="667"/>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3pPr>
            <a:lvl4pPr indent="-381000" lvl="3" marL="1828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153" name="Google Shape;153;p121"/>
          <p:cNvSpPr/>
          <p:nvPr/>
        </p:nvSpPr>
        <p:spPr>
          <a:xfrm flipH="1">
            <a:off x="3455169" y="6002343"/>
            <a:ext cx="240000" cy="2400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333" u="none" cap="none" strike="noStrike">
              <a:solidFill>
                <a:srgbClr val="A5A5A5"/>
              </a:solidFill>
              <a:latin typeface="Raleway Black"/>
              <a:ea typeface="Raleway Black"/>
              <a:cs typeface="Raleway Black"/>
              <a:sym typeface="Raleway Black"/>
            </a:endParaRPr>
          </a:p>
        </p:txBody>
      </p:sp>
      <p:sp>
        <p:nvSpPr>
          <p:cNvPr id="154" name="Google Shape;154;p121"/>
          <p:cNvSpPr txBox="1"/>
          <p:nvPr>
            <p:ph idx="7" type="body"/>
          </p:nvPr>
        </p:nvSpPr>
        <p:spPr>
          <a:xfrm>
            <a:off x="6494011" y="5591877"/>
            <a:ext cx="2399995" cy="240000"/>
          </a:xfrm>
          <a:prstGeom prst="rect">
            <a:avLst/>
          </a:prstGeom>
          <a:noFill/>
          <a:ln>
            <a:noFill/>
          </a:ln>
        </p:spPr>
        <p:txBody>
          <a:bodyPr anchorCtr="0" anchor="ctr" bIns="40500" lIns="0" spcFirstLastPara="1" rIns="0" wrap="square" tIns="40500">
            <a:noAutofit/>
          </a:bodyPr>
          <a:lstStyle>
            <a:lvl1pPr indent="-228600" lvl="0" marL="457200" marR="0" rtl="0" algn="l">
              <a:lnSpc>
                <a:spcPct val="100000"/>
              </a:lnSpc>
              <a:spcBef>
                <a:spcPts val="0"/>
              </a:spcBef>
              <a:spcAft>
                <a:spcPts val="0"/>
              </a:spcAft>
              <a:buClr>
                <a:srgbClr val="A5A5A5"/>
              </a:buClr>
              <a:buSzPts val="1333"/>
              <a:buFont typeface="Arial"/>
              <a:buNone/>
              <a:defRPr b="1" i="0" sz="1333" u="none" cap="none" strike="noStrike">
                <a:solidFill>
                  <a:srgbClr val="A5A5A5"/>
                </a:solidFill>
                <a:latin typeface="Raleway Black"/>
                <a:ea typeface="Raleway Black"/>
                <a:cs typeface="Raleway Black"/>
                <a:sym typeface="Raleway Black"/>
              </a:defRPr>
            </a:lvl1pPr>
            <a:lvl2pPr indent="-431800" lvl="1" marL="914400" marR="0" rtl="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7954" lvl="2" marL="1371600" marR="0" rtl="0" algn="l">
              <a:lnSpc>
                <a:spcPct val="90000"/>
              </a:lnSpc>
              <a:spcBef>
                <a:spcPts val="667"/>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3pPr>
            <a:lvl4pPr indent="-381000" lvl="3" marL="1828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155" name="Google Shape;155;p121"/>
          <p:cNvSpPr/>
          <p:nvPr/>
        </p:nvSpPr>
        <p:spPr>
          <a:xfrm flipH="1">
            <a:off x="6143164" y="5595943"/>
            <a:ext cx="240000" cy="2400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333" u="none" cap="none" strike="noStrike">
              <a:solidFill>
                <a:srgbClr val="A5A5A5"/>
              </a:solidFill>
              <a:latin typeface="Raleway Black"/>
              <a:ea typeface="Raleway Black"/>
              <a:cs typeface="Raleway Black"/>
              <a:sym typeface="Raleway Black"/>
            </a:endParaRPr>
          </a:p>
        </p:txBody>
      </p:sp>
      <p:sp>
        <p:nvSpPr>
          <p:cNvPr id="156" name="Google Shape;156;p121"/>
          <p:cNvSpPr txBox="1"/>
          <p:nvPr>
            <p:ph idx="8" type="body"/>
          </p:nvPr>
        </p:nvSpPr>
        <p:spPr>
          <a:xfrm>
            <a:off x="6494011" y="5998277"/>
            <a:ext cx="2399995" cy="240000"/>
          </a:xfrm>
          <a:prstGeom prst="rect">
            <a:avLst/>
          </a:prstGeom>
          <a:noFill/>
          <a:ln>
            <a:noFill/>
          </a:ln>
        </p:spPr>
        <p:txBody>
          <a:bodyPr anchorCtr="0" anchor="ctr" bIns="40500" lIns="0" spcFirstLastPara="1" rIns="0" wrap="square" tIns="40500">
            <a:noAutofit/>
          </a:bodyPr>
          <a:lstStyle>
            <a:lvl1pPr indent="-228600" lvl="0" marL="457200" marR="0" rtl="0" algn="l">
              <a:lnSpc>
                <a:spcPct val="100000"/>
              </a:lnSpc>
              <a:spcBef>
                <a:spcPts val="0"/>
              </a:spcBef>
              <a:spcAft>
                <a:spcPts val="0"/>
              </a:spcAft>
              <a:buClr>
                <a:srgbClr val="A5A5A5"/>
              </a:buClr>
              <a:buSzPts val="1333"/>
              <a:buFont typeface="Arial"/>
              <a:buNone/>
              <a:defRPr b="1" i="0" sz="1333" u="none" cap="none" strike="noStrike">
                <a:solidFill>
                  <a:srgbClr val="A5A5A5"/>
                </a:solidFill>
                <a:latin typeface="Raleway Black"/>
                <a:ea typeface="Raleway Black"/>
                <a:cs typeface="Raleway Black"/>
                <a:sym typeface="Raleway Black"/>
              </a:defRPr>
            </a:lvl1pPr>
            <a:lvl2pPr indent="-431800" lvl="1" marL="914400" marR="0" rtl="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7954" lvl="2" marL="1371600" marR="0" rtl="0" algn="l">
              <a:lnSpc>
                <a:spcPct val="90000"/>
              </a:lnSpc>
              <a:spcBef>
                <a:spcPts val="667"/>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3pPr>
            <a:lvl4pPr indent="-381000" lvl="3" marL="1828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157" name="Google Shape;157;p121"/>
          <p:cNvSpPr/>
          <p:nvPr/>
        </p:nvSpPr>
        <p:spPr>
          <a:xfrm flipH="1">
            <a:off x="6143164" y="6002343"/>
            <a:ext cx="240000" cy="240000"/>
          </a:xfrm>
          <a:prstGeom prst="ellipse">
            <a:avLst/>
          </a:prstGeom>
          <a:solidFill>
            <a:srgbClr val="48365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333" u="none" cap="none" strike="noStrike">
              <a:solidFill>
                <a:srgbClr val="A5A5A5"/>
              </a:solidFill>
              <a:latin typeface="Raleway Black"/>
              <a:ea typeface="Raleway Black"/>
              <a:cs typeface="Raleway Black"/>
              <a:sym typeface="Raleway Black"/>
            </a:endParaRPr>
          </a:p>
        </p:txBody>
      </p:sp>
      <p:sp>
        <p:nvSpPr>
          <p:cNvPr id="158" name="Google Shape;158;p121"/>
          <p:cNvSpPr txBox="1"/>
          <p:nvPr>
            <p:ph idx="9" type="body"/>
          </p:nvPr>
        </p:nvSpPr>
        <p:spPr>
          <a:xfrm>
            <a:off x="9182005" y="5591877"/>
            <a:ext cx="2399995" cy="240000"/>
          </a:xfrm>
          <a:prstGeom prst="rect">
            <a:avLst/>
          </a:prstGeom>
          <a:noFill/>
          <a:ln>
            <a:noFill/>
          </a:ln>
        </p:spPr>
        <p:txBody>
          <a:bodyPr anchorCtr="0" anchor="ctr" bIns="40500" lIns="0" spcFirstLastPara="1" rIns="0" wrap="square" tIns="40500">
            <a:noAutofit/>
          </a:bodyPr>
          <a:lstStyle>
            <a:lvl1pPr indent="-228600" lvl="0" marL="457200" marR="0" rtl="0" algn="l">
              <a:lnSpc>
                <a:spcPct val="100000"/>
              </a:lnSpc>
              <a:spcBef>
                <a:spcPts val="0"/>
              </a:spcBef>
              <a:spcAft>
                <a:spcPts val="0"/>
              </a:spcAft>
              <a:buClr>
                <a:srgbClr val="A5A5A5"/>
              </a:buClr>
              <a:buSzPts val="1333"/>
              <a:buFont typeface="Arial"/>
              <a:buNone/>
              <a:defRPr b="1" i="0" sz="1333" u="none" cap="none" strike="noStrike">
                <a:solidFill>
                  <a:srgbClr val="A5A5A5"/>
                </a:solidFill>
                <a:latin typeface="Raleway Black"/>
                <a:ea typeface="Raleway Black"/>
                <a:cs typeface="Raleway Black"/>
                <a:sym typeface="Raleway Black"/>
              </a:defRPr>
            </a:lvl1pPr>
            <a:lvl2pPr indent="-431800" lvl="1" marL="914400" marR="0" rtl="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7954" lvl="2" marL="1371600" marR="0" rtl="0" algn="l">
              <a:lnSpc>
                <a:spcPct val="90000"/>
              </a:lnSpc>
              <a:spcBef>
                <a:spcPts val="667"/>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3pPr>
            <a:lvl4pPr indent="-381000" lvl="3" marL="1828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159" name="Google Shape;159;p121"/>
          <p:cNvSpPr/>
          <p:nvPr/>
        </p:nvSpPr>
        <p:spPr>
          <a:xfrm flipH="1">
            <a:off x="8831159" y="5595943"/>
            <a:ext cx="240000" cy="240000"/>
          </a:xfrm>
          <a:prstGeom prst="ellipse">
            <a:avLst/>
          </a:prstGeom>
          <a:solidFill>
            <a:srgbClr val="50771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333" u="none" cap="none" strike="noStrike">
              <a:solidFill>
                <a:srgbClr val="A5A5A5"/>
              </a:solidFill>
              <a:latin typeface="Raleway Black"/>
              <a:ea typeface="Raleway Black"/>
              <a:cs typeface="Raleway Black"/>
              <a:sym typeface="Raleway Black"/>
            </a:endParaRPr>
          </a:p>
        </p:txBody>
      </p:sp>
      <p:sp>
        <p:nvSpPr>
          <p:cNvPr id="160" name="Google Shape;160;p121"/>
          <p:cNvSpPr txBox="1"/>
          <p:nvPr>
            <p:ph idx="13" type="body"/>
          </p:nvPr>
        </p:nvSpPr>
        <p:spPr>
          <a:xfrm>
            <a:off x="9182005" y="5998277"/>
            <a:ext cx="2399995" cy="240000"/>
          </a:xfrm>
          <a:prstGeom prst="rect">
            <a:avLst/>
          </a:prstGeom>
          <a:noFill/>
          <a:ln>
            <a:noFill/>
          </a:ln>
        </p:spPr>
        <p:txBody>
          <a:bodyPr anchorCtr="0" anchor="ctr" bIns="40500" lIns="0" spcFirstLastPara="1" rIns="0" wrap="square" tIns="40500">
            <a:noAutofit/>
          </a:bodyPr>
          <a:lstStyle>
            <a:lvl1pPr indent="-228600" lvl="0" marL="457200" marR="0" rtl="0" algn="l">
              <a:lnSpc>
                <a:spcPct val="100000"/>
              </a:lnSpc>
              <a:spcBef>
                <a:spcPts val="0"/>
              </a:spcBef>
              <a:spcAft>
                <a:spcPts val="0"/>
              </a:spcAft>
              <a:buClr>
                <a:srgbClr val="A5A5A5"/>
              </a:buClr>
              <a:buSzPts val="1333"/>
              <a:buFont typeface="Arial"/>
              <a:buNone/>
              <a:defRPr b="1" i="0" sz="1333" u="none" cap="none" strike="noStrike">
                <a:solidFill>
                  <a:srgbClr val="A5A5A5"/>
                </a:solidFill>
                <a:latin typeface="Raleway Black"/>
                <a:ea typeface="Raleway Black"/>
                <a:cs typeface="Raleway Black"/>
                <a:sym typeface="Raleway Black"/>
              </a:defRPr>
            </a:lvl1pPr>
            <a:lvl2pPr indent="-431800" lvl="1" marL="914400" marR="0" rtl="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7954" lvl="2" marL="1371600" marR="0" rtl="0" algn="l">
              <a:lnSpc>
                <a:spcPct val="90000"/>
              </a:lnSpc>
              <a:spcBef>
                <a:spcPts val="667"/>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3pPr>
            <a:lvl4pPr indent="-381000" lvl="3" marL="1828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161" name="Google Shape;161;p121"/>
          <p:cNvSpPr/>
          <p:nvPr/>
        </p:nvSpPr>
        <p:spPr>
          <a:xfrm flipH="1">
            <a:off x="8831159" y="6002343"/>
            <a:ext cx="240000" cy="240000"/>
          </a:xfrm>
          <a:prstGeom prst="ellipse">
            <a:avLst/>
          </a:prstGeom>
          <a:solidFill>
            <a:srgbClr val="1442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333" u="none" cap="none" strike="noStrike">
              <a:solidFill>
                <a:srgbClr val="A5A5A5"/>
              </a:solidFill>
              <a:latin typeface="Raleway Black"/>
              <a:ea typeface="Raleway Black"/>
              <a:cs typeface="Raleway Black"/>
              <a:sym typeface="Raleway Black"/>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op center title">
  <p:cSld name="3_Top center title">
    <p:spTree>
      <p:nvGrpSpPr>
        <p:cNvPr id="162" name="Shape 162"/>
        <p:cNvGrpSpPr/>
        <p:nvPr/>
      </p:nvGrpSpPr>
      <p:grpSpPr>
        <a:xfrm>
          <a:off x="0" y="0"/>
          <a:ext cx="0" cy="0"/>
          <a:chOff x="0" y="0"/>
          <a:chExt cx="0" cy="0"/>
        </a:xfrm>
      </p:grpSpPr>
      <p:sp>
        <p:nvSpPr>
          <p:cNvPr id="163" name="Google Shape;163;p122"/>
          <p:cNvSpPr txBox="1"/>
          <p:nvPr>
            <p:ph idx="1" type="body"/>
          </p:nvPr>
        </p:nvSpPr>
        <p:spPr>
          <a:xfrm>
            <a:off x="3329431" y="195612"/>
            <a:ext cx="5551276" cy="769275"/>
          </a:xfrm>
          <a:prstGeom prst="rect">
            <a:avLst/>
          </a:prstGeom>
          <a:noFill/>
          <a:ln>
            <a:noFill/>
          </a:ln>
        </p:spPr>
        <p:txBody>
          <a:bodyPr anchorCtr="0" anchor="t" bIns="45700" lIns="0" spcFirstLastPara="1" rIns="91425" wrap="square" tIns="45700">
            <a:noAutofit/>
          </a:bodyPr>
          <a:lstStyle>
            <a:lvl1pPr indent="-228600" lvl="0" marL="457200" marR="0" rtl="0" algn="ctr">
              <a:lnSpc>
                <a:spcPct val="90000"/>
              </a:lnSpc>
              <a:spcBef>
                <a:spcPts val="1333"/>
              </a:spcBef>
              <a:spcAft>
                <a:spcPts val="0"/>
              </a:spcAft>
              <a:buClr>
                <a:srgbClr val="7F7F7F"/>
              </a:buClr>
              <a:buSzPts val="5333"/>
              <a:buFont typeface="Arial"/>
              <a:buNone/>
              <a:defRPr b="0" i="0" sz="5333" u="none" cap="none" strike="noStrike">
                <a:solidFill>
                  <a:srgbClr val="7F7F7F"/>
                </a:solidFill>
                <a:latin typeface="Raleway Light"/>
                <a:ea typeface="Raleway Light"/>
                <a:cs typeface="Raleway Light"/>
                <a:sym typeface="Raleway Light"/>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164" name="Google Shape;164;p122"/>
          <p:cNvSpPr txBox="1"/>
          <p:nvPr>
            <p:ph idx="2" type="body"/>
          </p:nvPr>
        </p:nvSpPr>
        <p:spPr>
          <a:xfrm>
            <a:off x="3329431" y="1024193"/>
            <a:ext cx="5551276" cy="295800"/>
          </a:xfrm>
          <a:prstGeom prst="rect">
            <a:avLst/>
          </a:prstGeom>
          <a:noFill/>
          <a:ln>
            <a:noFill/>
          </a:ln>
        </p:spPr>
        <p:txBody>
          <a:bodyPr anchorCtr="0" anchor="t" bIns="45700" lIns="0" spcFirstLastPara="1" rIns="91425" wrap="square" tIns="45700">
            <a:noAutofit/>
          </a:bodyPr>
          <a:lstStyle>
            <a:lvl1pPr indent="-228600" lvl="0" marL="457200" marR="0" rtl="0" algn="ctr">
              <a:lnSpc>
                <a:spcPct val="90000"/>
              </a:lnSpc>
              <a:spcBef>
                <a:spcPts val="1333"/>
              </a:spcBef>
              <a:spcAft>
                <a:spcPts val="0"/>
              </a:spcAft>
              <a:buClr>
                <a:schemeClr val="accent2"/>
              </a:buClr>
              <a:buSzPts val="1333"/>
              <a:buFont typeface="Arial"/>
              <a:buNone/>
              <a:defRPr b="1" i="0" sz="1333" u="none" cap="none" strike="noStrike">
                <a:solidFill>
                  <a:schemeClr val="accent2"/>
                </a:solidFill>
                <a:latin typeface="Raleway Black"/>
                <a:ea typeface="Raleway Black"/>
                <a:cs typeface="Raleway Black"/>
                <a:sym typeface="Raleway Black"/>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165" name="Google Shape;165;p122"/>
          <p:cNvSpPr/>
          <p:nvPr/>
        </p:nvSpPr>
        <p:spPr>
          <a:xfrm>
            <a:off x="1050232" y="1656563"/>
            <a:ext cx="2112000" cy="2111997"/>
          </a:xfrm>
          <a:prstGeom prst="arc">
            <a:avLst>
              <a:gd fmla="val 11622373" name="adj1"/>
              <a:gd fmla="val 10303517" name="adj2"/>
            </a:avLst>
          </a:prstGeom>
          <a:noFill/>
          <a:ln cap="sq" cmpd="sng" w="127000">
            <a:solidFill>
              <a:schemeClr val="accent2"/>
            </a:solidFill>
            <a:prstDash val="solid"/>
            <a:bevel/>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267" u="none" cap="none" strike="noStrike">
              <a:solidFill>
                <a:srgbClr val="000000"/>
              </a:solidFill>
              <a:latin typeface="Calibri"/>
              <a:ea typeface="Calibri"/>
              <a:cs typeface="Calibri"/>
              <a:sym typeface="Calibri"/>
            </a:endParaRPr>
          </a:p>
        </p:txBody>
      </p:sp>
      <p:sp>
        <p:nvSpPr>
          <p:cNvPr id="166" name="Google Shape;166;p122"/>
          <p:cNvSpPr/>
          <p:nvPr/>
        </p:nvSpPr>
        <p:spPr>
          <a:xfrm>
            <a:off x="710333" y="2347948"/>
            <a:ext cx="749283" cy="74927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267" u="none" cap="none" strike="noStrike">
              <a:solidFill>
                <a:srgbClr val="000000"/>
              </a:solidFill>
              <a:latin typeface="Calibri"/>
              <a:ea typeface="Calibri"/>
              <a:cs typeface="Calibri"/>
              <a:sym typeface="Calibri"/>
            </a:endParaRPr>
          </a:p>
        </p:txBody>
      </p:sp>
      <p:sp>
        <p:nvSpPr>
          <p:cNvPr id="167" name="Google Shape;167;p122"/>
          <p:cNvSpPr txBox="1"/>
          <p:nvPr>
            <p:ph idx="3" type="body"/>
          </p:nvPr>
        </p:nvSpPr>
        <p:spPr>
          <a:xfrm>
            <a:off x="732028" y="2302865"/>
            <a:ext cx="704141" cy="749465"/>
          </a:xfrm>
          <a:prstGeom prst="rect">
            <a:avLst/>
          </a:prstGeom>
          <a:noFill/>
          <a:ln>
            <a:noFill/>
          </a:ln>
        </p:spPr>
        <p:txBody>
          <a:bodyPr anchorCtr="0" anchor="ctr" bIns="103875" lIns="0" spcFirstLastPara="1" rIns="0" wrap="square" tIns="103875">
            <a:noAutofit/>
          </a:bodyPr>
          <a:lstStyle>
            <a:lvl1pPr indent="-228600" lvl="0" marL="457200" marR="0" rtl="0" algn="ctr">
              <a:lnSpc>
                <a:spcPct val="100000"/>
              </a:lnSpc>
              <a:spcBef>
                <a:spcPts val="0"/>
              </a:spcBef>
              <a:spcAft>
                <a:spcPts val="0"/>
              </a:spcAft>
              <a:buClr>
                <a:schemeClr val="lt1"/>
              </a:buClr>
              <a:buSzPts val="2667"/>
              <a:buFont typeface="Arial"/>
              <a:buNone/>
              <a:defRPr b="1" i="0" sz="2667" u="none" cap="none" strike="noStrike">
                <a:solidFill>
                  <a:schemeClr val="lt1"/>
                </a:solidFill>
                <a:latin typeface="Arial"/>
                <a:ea typeface="Arial"/>
                <a:cs typeface="Arial"/>
                <a:sym typeface="Arial"/>
              </a:defRPr>
            </a:lvl1pPr>
            <a:lvl2pPr indent="-431800" lvl="1" marL="914400" marR="0" rtl="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7954" lvl="2" marL="1371600" marR="0" rtl="0" algn="l">
              <a:lnSpc>
                <a:spcPct val="90000"/>
              </a:lnSpc>
              <a:spcBef>
                <a:spcPts val="667"/>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3pPr>
            <a:lvl4pPr indent="-381000" lvl="3" marL="1828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168" name="Google Shape;168;p122"/>
          <p:cNvSpPr/>
          <p:nvPr>
            <p:ph idx="4" type="pic"/>
          </p:nvPr>
        </p:nvSpPr>
        <p:spPr>
          <a:xfrm>
            <a:off x="1308070" y="1814003"/>
            <a:ext cx="1692180" cy="1775640"/>
          </a:xfrm>
          <a:prstGeom prst="rect">
            <a:avLst/>
          </a:prstGeom>
          <a:noFill/>
          <a:ln>
            <a:noFill/>
          </a:ln>
        </p:spPr>
      </p:sp>
      <p:sp>
        <p:nvSpPr>
          <p:cNvPr id="169" name="Google Shape;169;p122"/>
          <p:cNvSpPr/>
          <p:nvPr/>
        </p:nvSpPr>
        <p:spPr>
          <a:xfrm>
            <a:off x="6492164" y="1656563"/>
            <a:ext cx="2112000" cy="2111997"/>
          </a:xfrm>
          <a:prstGeom prst="arc">
            <a:avLst>
              <a:gd fmla="val 11622373" name="adj1"/>
              <a:gd fmla="val 10303517" name="adj2"/>
            </a:avLst>
          </a:prstGeom>
          <a:noFill/>
          <a:ln cap="sq" cmpd="sng" w="127000">
            <a:solidFill>
              <a:schemeClr val="accent3"/>
            </a:solidFill>
            <a:prstDash val="solid"/>
            <a:bevel/>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267" u="none" cap="none" strike="noStrike">
              <a:solidFill>
                <a:srgbClr val="000000"/>
              </a:solidFill>
              <a:latin typeface="Calibri"/>
              <a:ea typeface="Calibri"/>
              <a:cs typeface="Calibri"/>
              <a:sym typeface="Calibri"/>
            </a:endParaRPr>
          </a:p>
        </p:txBody>
      </p:sp>
      <p:sp>
        <p:nvSpPr>
          <p:cNvPr id="170" name="Google Shape;170;p122"/>
          <p:cNvSpPr/>
          <p:nvPr/>
        </p:nvSpPr>
        <p:spPr>
          <a:xfrm>
            <a:off x="6152265" y="2347948"/>
            <a:ext cx="749283" cy="749277"/>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267" u="none" cap="none" strike="noStrike">
              <a:solidFill>
                <a:srgbClr val="000000"/>
              </a:solidFill>
              <a:latin typeface="Calibri"/>
              <a:ea typeface="Calibri"/>
              <a:cs typeface="Calibri"/>
              <a:sym typeface="Calibri"/>
            </a:endParaRPr>
          </a:p>
        </p:txBody>
      </p:sp>
      <p:sp>
        <p:nvSpPr>
          <p:cNvPr id="171" name="Google Shape;171;p122"/>
          <p:cNvSpPr txBox="1"/>
          <p:nvPr>
            <p:ph idx="5" type="body"/>
          </p:nvPr>
        </p:nvSpPr>
        <p:spPr>
          <a:xfrm>
            <a:off x="6173960" y="2302865"/>
            <a:ext cx="704141" cy="749465"/>
          </a:xfrm>
          <a:prstGeom prst="rect">
            <a:avLst/>
          </a:prstGeom>
          <a:noFill/>
          <a:ln>
            <a:noFill/>
          </a:ln>
        </p:spPr>
        <p:txBody>
          <a:bodyPr anchorCtr="0" anchor="ctr" bIns="103875" lIns="0" spcFirstLastPara="1" rIns="0" wrap="square" tIns="103875">
            <a:noAutofit/>
          </a:bodyPr>
          <a:lstStyle>
            <a:lvl1pPr indent="-228600" lvl="0" marL="457200" marR="0" rtl="0" algn="ctr">
              <a:lnSpc>
                <a:spcPct val="100000"/>
              </a:lnSpc>
              <a:spcBef>
                <a:spcPts val="0"/>
              </a:spcBef>
              <a:spcAft>
                <a:spcPts val="0"/>
              </a:spcAft>
              <a:buClr>
                <a:schemeClr val="lt1"/>
              </a:buClr>
              <a:buSzPts val="2667"/>
              <a:buFont typeface="Arial"/>
              <a:buNone/>
              <a:defRPr b="1" i="0" sz="2667" u="none" cap="none" strike="noStrike">
                <a:solidFill>
                  <a:schemeClr val="lt1"/>
                </a:solidFill>
                <a:latin typeface="Arial"/>
                <a:ea typeface="Arial"/>
                <a:cs typeface="Arial"/>
                <a:sym typeface="Arial"/>
              </a:defRPr>
            </a:lvl1pPr>
            <a:lvl2pPr indent="-431800" lvl="1" marL="914400" marR="0" rtl="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7954" lvl="2" marL="1371600" marR="0" rtl="0" algn="l">
              <a:lnSpc>
                <a:spcPct val="90000"/>
              </a:lnSpc>
              <a:spcBef>
                <a:spcPts val="667"/>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3pPr>
            <a:lvl4pPr indent="-381000" lvl="3" marL="1828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172" name="Google Shape;172;p122"/>
          <p:cNvSpPr/>
          <p:nvPr>
            <p:ph idx="6" type="pic"/>
          </p:nvPr>
        </p:nvSpPr>
        <p:spPr>
          <a:xfrm>
            <a:off x="6750002" y="1814003"/>
            <a:ext cx="1692180" cy="1775640"/>
          </a:xfrm>
          <a:prstGeom prst="rect">
            <a:avLst/>
          </a:prstGeom>
          <a:noFill/>
          <a:ln>
            <a:noFill/>
          </a:ln>
        </p:spPr>
      </p:sp>
      <p:sp>
        <p:nvSpPr>
          <p:cNvPr id="173" name="Google Shape;173;p122"/>
          <p:cNvSpPr/>
          <p:nvPr/>
        </p:nvSpPr>
        <p:spPr>
          <a:xfrm>
            <a:off x="1050232" y="4182244"/>
            <a:ext cx="2112000" cy="2111997"/>
          </a:xfrm>
          <a:prstGeom prst="arc">
            <a:avLst>
              <a:gd fmla="val 11622373" name="adj1"/>
              <a:gd fmla="val 10303517" name="adj2"/>
            </a:avLst>
          </a:prstGeom>
          <a:noFill/>
          <a:ln cap="sq" cmpd="sng" w="127000">
            <a:solidFill>
              <a:schemeClr val="accent4"/>
            </a:solidFill>
            <a:prstDash val="solid"/>
            <a:bevel/>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267" u="none" cap="none" strike="noStrike">
              <a:solidFill>
                <a:srgbClr val="000000"/>
              </a:solidFill>
              <a:latin typeface="Calibri"/>
              <a:ea typeface="Calibri"/>
              <a:cs typeface="Calibri"/>
              <a:sym typeface="Calibri"/>
            </a:endParaRPr>
          </a:p>
        </p:txBody>
      </p:sp>
      <p:sp>
        <p:nvSpPr>
          <p:cNvPr id="174" name="Google Shape;174;p122"/>
          <p:cNvSpPr/>
          <p:nvPr/>
        </p:nvSpPr>
        <p:spPr>
          <a:xfrm>
            <a:off x="710333" y="4873630"/>
            <a:ext cx="749283" cy="749277"/>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267" u="none" cap="none" strike="noStrike">
              <a:solidFill>
                <a:srgbClr val="000000"/>
              </a:solidFill>
              <a:latin typeface="Calibri"/>
              <a:ea typeface="Calibri"/>
              <a:cs typeface="Calibri"/>
              <a:sym typeface="Calibri"/>
            </a:endParaRPr>
          </a:p>
        </p:txBody>
      </p:sp>
      <p:sp>
        <p:nvSpPr>
          <p:cNvPr id="175" name="Google Shape;175;p122"/>
          <p:cNvSpPr txBox="1"/>
          <p:nvPr>
            <p:ph idx="7" type="body"/>
          </p:nvPr>
        </p:nvSpPr>
        <p:spPr>
          <a:xfrm>
            <a:off x="732028" y="4828546"/>
            <a:ext cx="704141" cy="749465"/>
          </a:xfrm>
          <a:prstGeom prst="rect">
            <a:avLst/>
          </a:prstGeom>
          <a:noFill/>
          <a:ln>
            <a:noFill/>
          </a:ln>
        </p:spPr>
        <p:txBody>
          <a:bodyPr anchorCtr="0" anchor="ctr" bIns="103875" lIns="0" spcFirstLastPara="1" rIns="0" wrap="square" tIns="103875">
            <a:noAutofit/>
          </a:bodyPr>
          <a:lstStyle>
            <a:lvl1pPr indent="-228600" lvl="0" marL="457200" marR="0" rtl="0" algn="ctr">
              <a:lnSpc>
                <a:spcPct val="100000"/>
              </a:lnSpc>
              <a:spcBef>
                <a:spcPts val="0"/>
              </a:spcBef>
              <a:spcAft>
                <a:spcPts val="0"/>
              </a:spcAft>
              <a:buClr>
                <a:schemeClr val="lt1"/>
              </a:buClr>
              <a:buSzPts val="2667"/>
              <a:buFont typeface="Arial"/>
              <a:buNone/>
              <a:defRPr b="1" i="0" sz="2667" u="none" cap="none" strike="noStrike">
                <a:solidFill>
                  <a:schemeClr val="lt1"/>
                </a:solidFill>
                <a:latin typeface="Arial"/>
                <a:ea typeface="Arial"/>
                <a:cs typeface="Arial"/>
                <a:sym typeface="Arial"/>
              </a:defRPr>
            </a:lvl1pPr>
            <a:lvl2pPr indent="-431800" lvl="1" marL="914400" marR="0" rtl="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7954" lvl="2" marL="1371600" marR="0" rtl="0" algn="l">
              <a:lnSpc>
                <a:spcPct val="90000"/>
              </a:lnSpc>
              <a:spcBef>
                <a:spcPts val="667"/>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3pPr>
            <a:lvl4pPr indent="-381000" lvl="3" marL="1828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176" name="Google Shape;176;p122"/>
          <p:cNvSpPr/>
          <p:nvPr>
            <p:ph idx="8" type="pic"/>
          </p:nvPr>
        </p:nvSpPr>
        <p:spPr>
          <a:xfrm>
            <a:off x="1308070" y="4339684"/>
            <a:ext cx="1692180" cy="1775640"/>
          </a:xfrm>
          <a:prstGeom prst="rect">
            <a:avLst/>
          </a:prstGeom>
          <a:noFill/>
          <a:ln>
            <a:noFill/>
          </a:ln>
        </p:spPr>
      </p:sp>
      <p:sp>
        <p:nvSpPr>
          <p:cNvPr id="177" name="Google Shape;177;p122"/>
          <p:cNvSpPr/>
          <p:nvPr/>
        </p:nvSpPr>
        <p:spPr>
          <a:xfrm>
            <a:off x="6492164" y="4182244"/>
            <a:ext cx="2112000" cy="2111997"/>
          </a:xfrm>
          <a:prstGeom prst="arc">
            <a:avLst>
              <a:gd fmla="val 11622373" name="adj1"/>
              <a:gd fmla="val 10303517" name="adj2"/>
            </a:avLst>
          </a:prstGeom>
          <a:noFill/>
          <a:ln cap="sq" cmpd="sng" w="127000">
            <a:solidFill>
              <a:schemeClr val="accent5"/>
            </a:solidFill>
            <a:prstDash val="solid"/>
            <a:bevel/>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267" u="none" cap="none" strike="noStrike">
              <a:solidFill>
                <a:srgbClr val="000000"/>
              </a:solidFill>
              <a:latin typeface="Calibri"/>
              <a:ea typeface="Calibri"/>
              <a:cs typeface="Calibri"/>
              <a:sym typeface="Calibri"/>
            </a:endParaRPr>
          </a:p>
        </p:txBody>
      </p:sp>
      <p:sp>
        <p:nvSpPr>
          <p:cNvPr id="178" name="Google Shape;178;p122"/>
          <p:cNvSpPr/>
          <p:nvPr/>
        </p:nvSpPr>
        <p:spPr>
          <a:xfrm>
            <a:off x="6152265" y="4873630"/>
            <a:ext cx="749283" cy="749277"/>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267" u="none" cap="none" strike="noStrike">
              <a:solidFill>
                <a:srgbClr val="000000"/>
              </a:solidFill>
              <a:latin typeface="Calibri"/>
              <a:ea typeface="Calibri"/>
              <a:cs typeface="Calibri"/>
              <a:sym typeface="Calibri"/>
            </a:endParaRPr>
          </a:p>
        </p:txBody>
      </p:sp>
      <p:sp>
        <p:nvSpPr>
          <p:cNvPr id="179" name="Google Shape;179;p122"/>
          <p:cNvSpPr txBox="1"/>
          <p:nvPr>
            <p:ph idx="9" type="body"/>
          </p:nvPr>
        </p:nvSpPr>
        <p:spPr>
          <a:xfrm>
            <a:off x="6173960" y="4828546"/>
            <a:ext cx="704141" cy="749465"/>
          </a:xfrm>
          <a:prstGeom prst="rect">
            <a:avLst/>
          </a:prstGeom>
          <a:noFill/>
          <a:ln>
            <a:noFill/>
          </a:ln>
        </p:spPr>
        <p:txBody>
          <a:bodyPr anchorCtr="0" anchor="ctr" bIns="103875" lIns="0" spcFirstLastPara="1" rIns="0" wrap="square" tIns="103875">
            <a:noAutofit/>
          </a:bodyPr>
          <a:lstStyle>
            <a:lvl1pPr indent="-228600" lvl="0" marL="457200" marR="0" rtl="0" algn="ctr">
              <a:lnSpc>
                <a:spcPct val="100000"/>
              </a:lnSpc>
              <a:spcBef>
                <a:spcPts val="0"/>
              </a:spcBef>
              <a:spcAft>
                <a:spcPts val="0"/>
              </a:spcAft>
              <a:buClr>
                <a:schemeClr val="lt1"/>
              </a:buClr>
              <a:buSzPts val="2667"/>
              <a:buFont typeface="Arial"/>
              <a:buNone/>
              <a:defRPr b="1" i="0" sz="2667" u="none" cap="none" strike="noStrike">
                <a:solidFill>
                  <a:schemeClr val="lt1"/>
                </a:solidFill>
                <a:latin typeface="Arial"/>
                <a:ea typeface="Arial"/>
                <a:cs typeface="Arial"/>
                <a:sym typeface="Arial"/>
              </a:defRPr>
            </a:lvl1pPr>
            <a:lvl2pPr indent="-431800" lvl="1" marL="914400" marR="0" rtl="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7954" lvl="2" marL="1371600" marR="0" rtl="0" algn="l">
              <a:lnSpc>
                <a:spcPct val="90000"/>
              </a:lnSpc>
              <a:spcBef>
                <a:spcPts val="667"/>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3pPr>
            <a:lvl4pPr indent="-381000" lvl="3" marL="1828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180" name="Google Shape;180;p122"/>
          <p:cNvSpPr/>
          <p:nvPr>
            <p:ph idx="13" type="pic"/>
          </p:nvPr>
        </p:nvSpPr>
        <p:spPr>
          <a:xfrm>
            <a:off x="6750002" y="4339684"/>
            <a:ext cx="1692180" cy="1775640"/>
          </a:xfrm>
          <a:prstGeom prst="rect">
            <a:avLst/>
          </a:prstGeom>
          <a:noFill/>
          <a:ln>
            <a:noFill/>
          </a:ln>
        </p:spPr>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ight top title">
  <p:cSld name="Right top title">
    <p:spTree>
      <p:nvGrpSpPr>
        <p:cNvPr id="181" name="Shape 181"/>
        <p:cNvGrpSpPr/>
        <p:nvPr/>
      </p:nvGrpSpPr>
      <p:grpSpPr>
        <a:xfrm>
          <a:off x="0" y="0"/>
          <a:ext cx="0" cy="0"/>
          <a:chOff x="0" y="0"/>
          <a:chExt cx="0" cy="0"/>
        </a:xfrm>
      </p:grpSpPr>
      <p:sp>
        <p:nvSpPr>
          <p:cNvPr id="182" name="Google Shape;182;p123"/>
          <p:cNvSpPr txBox="1"/>
          <p:nvPr>
            <p:ph idx="1" type="body"/>
          </p:nvPr>
        </p:nvSpPr>
        <p:spPr>
          <a:xfrm>
            <a:off x="6096000" y="989761"/>
            <a:ext cx="5471584" cy="769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333"/>
              </a:spcBef>
              <a:spcAft>
                <a:spcPts val="0"/>
              </a:spcAft>
              <a:buClr>
                <a:srgbClr val="7F7F7F"/>
              </a:buClr>
              <a:buSzPts val="5333"/>
              <a:buFont typeface="Arial"/>
              <a:buNone/>
              <a:defRPr b="0" i="0" sz="5333" u="none" cap="none" strike="noStrike">
                <a:solidFill>
                  <a:srgbClr val="7F7F7F"/>
                </a:solidFill>
                <a:latin typeface="Raleway Light"/>
                <a:ea typeface="Raleway Light"/>
                <a:cs typeface="Raleway Light"/>
                <a:sym typeface="Raleway Light"/>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183" name="Google Shape;183;p123"/>
          <p:cNvSpPr txBox="1"/>
          <p:nvPr>
            <p:ph idx="2" type="body"/>
          </p:nvPr>
        </p:nvSpPr>
        <p:spPr>
          <a:xfrm>
            <a:off x="6096000" y="1818343"/>
            <a:ext cx="5471584" cy="295800"/>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333"/>
              </a:spcBef>
              <a:spcAft>
                <a:spcPts val="0"/>
              </a:spcAft>
              <a:buClr>
                <a:schemeClr val="accent2"/>
              </a:buClr>
              <a:buSzPts val="1333"/>
              <a:buFont typeface="Arial"/>
              <a:buNone/>
              <a:defRPr b="1" i="0" sz="1333" u="none" cap="none" strike="noStrike">
                <a:solidFill>
                  <a:schemeClr val="accent2"/>
                </a:solidFill>
                <a:latin typeface="Raleway Black"/>
                <a:ea typeface="Raleway Black"/>
                <a:cs typeface="Raleway Black"/>
                <a:sym typeface="Raleway Black"/>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reghts">
  <p:cSld name="Streghts">
    <p:spTree>
      <p:nvGrpSpPr>
        <p:cNvPr id="184" name="Shape 184"/>
        <p:cNvGrpSpPr/>
        <p:nvPr/>
      </p:nvGrpSpPr>
      <p:grpSpPr>
        <a:xfrm>
          <a:off x="0" y="0"/>
          <a:ext cx="0" cy="0"/>
          <a:chOff x="0" y="0"/>
          <a:chExt cx="0" cy="0"/>
        </a:xfrm>
      </p:grpSpPr>
      <p:sp>
        <p:nvSpPr>
          <p:cNvPr id="185" name="Google Shape;185;p124"/>
          <p:cNvSpPr/>
          <p:nvPr>
            <p:ph idx="2" type="pic"/>
          </p:nvPr>
        </p:nvSpPr>
        <p:spPr>
          <a:xfrm>
            <a:off x="1348366" y="989762"/>
            <a:ext cx="3433996" cy="4740476"/>
          </a:xfrm>
          <a:prstGeom prst="rect">
            <a:avLst/>
          </a:prstGeom>
          <a:noFill/>
          <a:ln>
            <a:noFill/>
          </a:ln>
        </p:spPr>
      </p:sp>
      <p:sp>
        <p:nvSpPr>
          <p:cNvPr id="186" name="Google Shape;186;p124"/>
          <p:cNvSpPr txBox="1"/>
          <p:nvPr>
            <p:ph idx="1" type="body"/>
          </p:nvPr>
        </p:nvSpPr>
        <p:spPr>
          <a:xfrm>
            <a:off x="6096000" y="989761"/>
            <a:ext cx="5471584" cy="769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333"/>
              </a:spcBef>
              <a:spcAft>
                <a:spcPts val="0"/>
              </a:spcAft>
              <a:buClr>
                <a:srgbClr val="7F7F7F"/>
              </a:buClr>
              <a:buSzPts val="5333"/>
              <a:buFont typeface="Arial"/>
              <a:buNone/>
              <a:defRPr b="0" i="0" sz="5333" u="none" cap="none" strike="noStrike">
                <a:solidFill>
                  <a:srgbClr val="7F7F7F"/>
                </a:solidFill>
                <a:latin typeface="Raleway Light"/>
                <a:ea typeface="Raleway Light"/>
                <a:cs typeface="Raleway Light"/>
                <a:sym typeface="Raleway Light"/>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187" name="Google Shape;187;p124"/>
          <p:cNvSpPr txBox="1"/>
          <p:nvPr>
            <p:ph idx="3" type="body"/>
          </p:nvPr>
        </p:nvSpPr>
        <p:spPr>
          <a:xfrm>
            <a:off x="6096000" y="1818343"/>
            <a:ext cx="5471584" cy="295800"/>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333"/>
              </a:spcBef>
              <a:spcAft>
                <a:spcPts val="0"/>
              </a:spcAft>
              <a:buClr>
                <a:schemeClr val="accent2"/>
              </a:buClr>
              <a:buSzPts val="1333"/>
              <a:buFont typeface="Arial"/>
              <a:buNone/>
              <a:defRPr b="1" i="0" sz="1333" u="none" cap="none" strike="noStrike">
                <a:solidFill>
                  <a:schemeClr val="accent2"/>
                </a:solidFill>
                <a:latin typeface="Raleway Black"/>
                <a:ea typeface="Raleway Black"/>
                <a:cs typeface="Raleway Black"/>
                <a:sym typeface="Raleway Black"/>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eacknesses">
  <p:cSld name="Weacknesses">
    <p:spTree>
      <p:nvGrpSpPr>
        <p:cNvPr id="188" name="Shape 188"/>
        <p:cNvGrpSpPr/>
        <p:nvPr/>
      </p:nvGrpSpPr>
      <p:grpSpPr>
        <a:xfrm>
          <a:off x="0" y="0"/>
          <a:ext cx="0" cy="0"/>
          <a:chOff x="0" y="0"/>
          <a:chExt cx="0" cy="0"/>
        </a:xfrm>
      </p:grpSpPr>
      <p:sp>
        <p:nvSpPr>
          <p:cNvPr id="189" name="Google Shape;189;p125"/>
          <p:cNvSpPr/>
          <p:nvPr>
            <p:ph idx="2" type="pic"/>
          </p:nvPr>
        </p:nvSpPr>
        <p:spPr>
          <a:xfrm>
            <a:off x="6202129" y="989762"/>
            <a:ext cx="5259327" cy="4897868"/>
          </a:xfrm>
          <a:prstGeom prst="rect">
            <a:avLst/>
          </a:prstGeom>
          <a:noFill/>
          <a:ln>
            <a:noFill/>
          </a:ln>
        </p:spPr>
      </p:sp>
      <p:sp>
        <p:nvSpPr>
          <p:cNvPr id="190" name="Google Shape;190;p125"/>
          <p:cNvSpPr txBox="1"/>
          <p:nvPr>
            <p:ph idx="1" type="body"/>
          </p:nvPr>
        </p:nvSpPr>
        <p:spPr>
          <a:xfrm>
            <a:off x="624416" y="989761"/>
            <a:ext cx="5471584" cy="769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333"/>
              </a:spcBef>
              <a:spcAft>
                <a:spcPts val="0"/>
              </a:spcAft>
              <a:buClr>
                <a:srgbClr val="7F7F7F"/>
              </a:buClr>
              <a:buSzPts val="5333"/>
              <a:buFont typeface="Arial"/>
              <a:buNone/>
              <a:defRPr b="0" i="0" sz="5333" u="none" cap="none" strike="noStrike">
                <a:solidFill>
                  <a:srgbClr val="7F7F7F"/>
                </a:solidFill>
                <a:latin typeface="Raleway Light"/>
                <a:ea typeface="Raleway Light"/>
                <a:cs typeface="Raleway Light"/>
                <a:sym typeface="Raleway Light"/>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191" name="Google Shape;191;p125"/>
          <p:cNvSpPr txBox="1"/>
          <p:nvPr>
            <p:ph idx="3" type="body"/>
          </p:nvPr>
        </p:nvSpPr>
        <p:spPr>
          <a:xfrm>
            <a:off x="624416" y="1818343"/>
            <a:ext cx="5471584" cy="295800"/>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333"/>
              </a:spcBef>
              <a:spcAft>
                <a:spcPts val="0"/>
              </a:spcAft>
              <a:buClr>
                <a:schemeClr val="accent2"/>
              </a:buClr>
              <a:buSzPts val="1333"/>
              <a:buFont typeface="Arial"/>
              <a:buNone/>
              <a:defRPr b="1" i="0" sz="1333" u="none" cap="none" strike="noStrike">
                <a:solidFill>
                  <a:schemeClr val="accent2"/>
                </a:solidFill>
                <a:latin typeface="Raleway Black"/>
                <a:ea typeface="Raleway Black"/>
                <a:cs typeface="Raleway Black"/>
                <a:sym typeface="Raleway Black"/>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ear">
  <p:cSld name="Clear">
    <p:spTree>
      <p:nvGrpSpPr>
        <p:cNvPr id="22" name="Shape 22"/>
        <p:cNvGrpSpPr/>
        <p:nvPr/>
      </p:nvGrpSpPr>
      <p:grpSpPr>
        <a:xfrm>
          <a:off x="0" y="0"/>
          <a:ext cx="0" cy="0"/>
          <a:chOff x="0" y="0"/>
          <a:chExt cx="0" cy="0"/>
        </a:xfrm>
      </p:grpSpPr>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ortunities">
  <p:cSld name="Oportunities">
    <p:spTree>
      <p:nvGrpSpPr>
        <p:cNvPr id="192" name="Shape 192"/>
        <p:cNvGrpSpPr/>
        <p:nvPr/>
      </p:nvGrpSpPr>
      <p:grpSpPr>
        <a:xfrm>
          <a:off x="0" y="0"/>
          <a:ext cx="0" cy="0"/>
          <a:chOff x="0" y="0"/>
          <a:chExt cx="0" cy="0"/>
        </a:xfrm>
      </p:grpSpPr>
      <p:sp>
        <p:nvSpPr>
          <p:cNvPr id="193" name="Google Shape;193;p126"/>
          <p:cNvSpPr/>
          <p:nvPr>
            <p:ph idx="2" type="pic"/>
          </p:nvPr>
        </p:nvSpPr>
        <p:spPr>
          <a:xfrm>
            <a:off x="1066285" y="959478"/>
            <a:ext cx="4276177" cy="5307917"/>
          </a:xfrm>
          <a:prstGeom prst="rect">
            <a:avLst/>
          </a:prstGeom>
          <a:noFill/>
          <a:ln>
            <a:noFill/>
          </a:ln>
        </p:spPr>
      </p:sp>
      <p:sp>
        <p:nvSpPr>
          <p:cNvPr id="194" name="Google Shape;194;p126"/>
          <p:cNvSpPr txBox="1"/>
          <p:nvPr>
            <p:ph idx="1" type="body"/>
          </p:nvPr>
        </p:nvSpPr>
        <p:spPr>
          <a:xfrm>
            <a:off x="6096000" y="989761"/>
            <a:ext cx="5471584" cy="769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333"/>
              </a:spcBef>
              <a:spcAft>
                <a:spcPts val="0"/>
              </a:spcAft>
              <a:buClr>
                <a:srgbClr val="7F7F7F"/>
              </a:buClr>
              <a:buSzPts val="5333"/>
              <a:buFont typeface="Arial"/>
              <a:buNone/>
              <a:defRPr b="0" i="0" sz="5333" u="none" cap="none" strike="noStrike">
                <a:solidFill>
                  <a:srgbClr val="7F7F7F"/>
                </a:solidFill>
                <a:latin typeface="Raleway Light"/>
                <a:ea typeface="Raleway Light"/>
                <a:cs typeface="Raleway Light"/>
                <a:sym typeface="Raleway Light"/>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195" name="Google Shape;195;p126"/>
          <p:cNvSpPr txBox="1"/>
          <p:nvPr>
            <p:ph idx="3" type="body"/>
          </p:nvPr>
        </p:nvSpPr>
        <p:spPr>
          <a:xfrm>
            <a:off x="6096000" y="1818343"/>
            <a:ext cx="5471584" cy="295800"/>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333"/>
              </a:spcBef>
              <a:spcAft>
                <a:spcPts val="0"/>
              </a:spcAft>
              <a:buClr>
                <a:schemeClr val="accent2"/>
              </a:buClr>
              <a:buSzPts val="1333"/>
              <a:buFont typeface="Arial"/>
              <a:buNone/>
              <a:defRPr b="1" i="0" sz="1333" u="none" cap="none" strike="noStrike">
                <a:solidFill>
                  <a:schemeClr val="accent2"/>
                </a:solidFill>
                <a:latin typeface="Raleway Black"/>
                <a:ea typeface="Raleway Black"/>
                <a:cs typeface="Raleway Black"/>
                <a:sym typeface="Raleway Black"/>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ats">
  <p:cSld name="Threats">
    <p:spTree>
      <p:nvGrpSpPr>
        <p:cNvPr id="196" name="Shape 196"/>
        <p:cNvGrpSpPr/>
        <p:nvPr/>
      </p:nvGrpSpPr>
      <p:grpSpPr>
        <a:xfrm>
          <a:off x="0" y="0"/>
          <a:ext cx="0" cy="0"/>
          <a:chOff x="0" y="0"/>
          <a:chExt cx="0" cy="0"/>
        </a:xfrm>
      </p:grpSpPr>
      <p:sp>
        <p:nvSpPr>
          <p:cNvPr id="197" name="Google Shape;197;p127"/>
          <p:cNvSpPr/>
          <p:nvPr>
            <p:ph idx="2" type="pic"/>
          </p:nvPr>
        </p:nvSpPr>
        <p:spPr>
          <a:xfrm>
            <a:off x="7040660" y="973997"/>
            <a:ext cx="3582264" cy="5631793"/>
          </a:xfrm>
          <a:prstGeom prst="rect">
            <a:avLst/>
          </a:prstGeom>
          <a:noFill/>
          <a:ln>
            <a:noFill/>
          </a:ln>
        </p:spPr>
      </p:sp>
      <p:sp>
        <p:nvSpPr>
          <p:cNvPr id="198" name="Google Shape;198;p127"/>
          <p:cNvSpPr txBox="1"/>
          <p:nvPr>
            <p:ph idx="1" type="body"/>
          </p:nvPr>
        </p:nvSpPr>
        <p:spPr>
          <a:xfrm>
            <a:off x="624417" y="989761"/>
            <a:ext cx="5471584" cy="769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333"/>
              </a:spcBef>
              <a:spcAft>
                <a:spcPts val="0"/>
              </a:spcAft>
              <a:buClr>
                <a:srgbClr val="7F7F7F"/>
              </a:buClr>
              <a:buSzPts val="5333"/>
              <a:buFont typeface="Arial"/>
              <a:buNone/>
              <a:defRPr b="0" i="0" sz="5333" u="none" cap="none" strike="noStrike">
                <a:solidFill>
                  <a:srgbClr val="7F7F7F"/>
                </a:solidFill>
                <a:latin typeface="Raleway Light"/>
                <a:ea typeface="Raleway Light"/>
                <a:cs typeface="Raleway Light"/>
                <a:sym typeface="Raleway Light"/>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199" name="Google Shape;199;p127"/>
          <p:cNvSpPr txBox="1"/>
          <p:nvPr>
            <p:ph idx="3" type="body"/>
          </p:nvPr>
        </p:nvSpPr>
        <p:spPr>
          <a:xfrm>
            <a:off x="624417" y="1818343"/>
            <a:ext cx="5471584" cy="295800"/>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333"/>
              </a:spcBef>
              <a:spcAft>
                <a:spcPts val="0"/>
              </a:spcAft>
              <a:buClr>
                <a:schemeClr val="accent2"/>
              </a:buClr>
              <a:buSzPts val="1333"/>
              <a:buFont typeface="Arial"/>
              <a:buNone/>
              <a:defRPr b="1" i="0" sz="1333" u="none" cap="none" strike="noStrike">
                <a:solidFill>
                  <a:schemeClr val="accent2"/>
                </a:solidFill>
                <a:latin typeface="Raleway Black"/>
                <a:ea typeface="Raleway Black"/>
                <a:cs typeface="Raleway Black"/>
                <a:sym typeface="Raleway Black"/>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op center title">
  <p:cSld name="1_Top center title">
    <p:spTree>
      <p:nvGrpSpPr>
        <p:cNvPr id="200" name="Shape 200"/>
        <p:cNvGrpSpPr/>
        <p:nvPr/>
      </p:nvGrpSpPr>
      <p:grpSpPr>
        <a:xfrm>
          <a:off x="0" y="0"/>
          <a:ext cx="0" cy="0"/>
          <a:chOff x="0" y="0"/>
          <a:chExt cx="0" cy="0"/>
        </a:xfrm>
      </p:grpSpPr>
      <p:sp>
        <p:nvSpPr>
          <p:cNvPr id="201" name="Google Shape;201;p128"/>
          <p:cNvSpPr txBox="1"/>
          <p:nvPr>
            <p:ph idx="1" type="body"/>
          </p:nvPr>
        </p:nvSpPr>
        <p:spPr>
          <a:xfrm>
            <a:off x="3329431" y="497272"/>
            <a:ext cx="5551276" cy="769275"/>
          </a:xfrm>
          <a:prstGeom prst="rect">
            <a:avLst/>
          </a:prstGeom>
          <a:noFill/>
          <a:ln>
            <a:noFill/>
          </a:ln>
        </p:spPr>
        <p:txBody>
          <a:bodyPr anchorCtr="0" anchor="t" bIns="45700" lIns="0" spcFirstLastPara="1" rIns="91425" wrap="square" tIns="45700">
            <a:noAutofit/>
          </a:bodyPr>
          <a:lstStyle>
            <a:lvl1pPr indent="-228600" lvl="0" marL="457200" marR="0" rtl="0" algn="ctr">
              <a:lnSpc>
                <a:spcPct val="90000"/>
              </a:lnSpc>
              <a:spcBef>
                <a:spcPts val="1333"/>
              </a:spcBef>
              <a:spcAft>
                <a:spcPts val="0"/>
              </a:spcAft>
              <a:buClr>
                <a:srgbClr val="7F7F7F"/>
              </a:buClr>
              <a:buSzPts val="5333"/>
              <a:buFont typeface="Arial"/>
              <a:buNone/>
              <a:defRPr b="0" i="0" sz="5333" u="none" cap="none" strike="noStrike">
                <a:solidFill>
                  <a:srgbClr val="7F7F7F"/>
                </a:solidFill>
                <a:latin typeface="Raleway Light"/>
                <a:ea typeface="Raleway Light"/>
                <a:cs typeface="Raleway Light"/>
                <a:sym typeface="Raleway Light"/>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202" name="Google Shape;202;p128"/>
          <p:cNvSpPr txBox="1"/>
          <p:nvPr>
            <p:ph idx="2" type="body"/>
          </p:nvPr>
        </p:nvSpPr>
        <p:spPr>
          <a:xfrm>
            <a:off x="3329431" y="1325853"/>
            <a:ext cx="5551276" cy="295800"/>
          </a:xfrm>
          <a:prstGeom prst="rect">
            <a:avLst/>
          </a:prstGeom>
          <a:noFill/>
          <a:ln>
            <a:noFill/>
          </a:ln>
        </p:spPr>
        <p:txBody>
          <a:bodyPr anchorCtr="0" anchor="t" bIns="45700" lIns="0" spcFirstLastPara="1" rIns="91425" wrap="square" tIns="45700">
            <a:noAutofit/>
          </a:bodyPr>
          <a:lstStyle>
            <a:lvl1pPr indent="-228600" lvl="0" marL="457200" marR="0" rtl="0" algn="ctr">
              <a:lnSpc>
                <a:spcPct val="90000"/>
              </a:lnSpc>
              <a:spcBef>
                <a:spcPts val="1333"/>
              </a:spcBef>
              <a:spcAft>
                <a:spcPts val="0"/>
              </a:spcAft>
              <a:buClr>
                <a:schemeClr val="accent2"/>
              </a:buClr>
              <a:buSzPts val="1333"/>
              <a:buFont typeface="Arial"/>
              <a:buNone/>
              <a:defRPr b="1" i="0" sz="1333" u="none" cap="none" strike="noStrike">
                <a:solidFill>
                  <a:schemeClr val="accent2"/>
                </a:solidFill>
                <a:latin typeface="Raleway Black"/>
                <a:ea typeface="Raleway Black"/>
                <a:cs typeface="Raleway Black"/>
                <a:sym typeface="Raleway Black"/>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203" name="Google Shape;203;p128"/>
          <p:cNvSpPr/>
          <p:nvPr/>
        </p:nvSpPr>
        <p:spPr>
          <a:xfrm>
            <a:off x="996833" y="2023904"/>
            <a:ext cx="2880004" cy="2880000"/>
          </a:xfrm>
          <a:prstGeom prst="ellipse">
            <a:avLst/>
          </a:prstGeom>
          <a:noFill/>
          <a:ln cap="rnd" cmpd="sng" w="3810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267" u="none" cap="none" strike="noStrike">
              <a:solidFill>
                <a:srgbClr val="000000"/>
              </a:solidFill>
              <a:latin typeface="Calibri"/>
              <a:ea typeface="Calibri"/>
              <a:cs typeface="Calibri"/>
              <a:sym typeface="Calibri"/>
            </a:endParaRPr>
          </a:p>
        </p:txBody>
      </p:sp>
      <p:sp>
        <p:nvSpPr>
          <p:cNvPr id="204" name="Google Shape;204;p128"/>
          <p:cNvSpPr/>
          <p:nvPr/>
        </p:nvSpPr>
        <p:spPr>
          <a:xfrm>
            <a:off x="4654431" y="2023904"/>
            <a:ext cx="2880004" cy="2880000"/>
          </a:xfrm>
          <a:prstGeom prst="ellipse">
            <a:avLst/>
          </a:prstGeom>
          <a:noFill/>
          <a:ln cap="rnd" cmpd="sng" w="3810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267" u="none" cap="none" strike="noStrike">
              <a:solidFill>
                <a:srgbClr val="000000"/>
              </a:solidFill>
              <a:latin typeface="Calibri"/>
              <a:ea typeface="Calibri"/>
              <a:cs typeface="Calibri"/>
              <a:sym typeface="Calibri"/>
            </a:endParaRPr>
          </a:p>
        </p:txBody>
      </p:sp>
      <p:sp>
        <p:nvSpPr>
          <p:cNvPr id="205" name="Google Shape;205;p128"/>
          <p:cNvSpPr/>
          <p:nvPr/>
        </p:nvSpPr>
        <p:spPr>
          <a:xfrm>
            <a:off x="8334609" y="2023904"/>
            <a:ext cx="2880004" cy="2880000"/>
          </a:xfrm>
          <a:prstGeom prst="ellipse">
            <a:avLst/>
          </a:prstGeom>
          <a:noFill/>
          <a:ln cap="rnd" cmpd="sng" w="3810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267" u="none" cap="none" strike="noStrike">
              <a:solidFill>
                <a:srgbClr val="000000"/>
              </a:solidFill>
              <a:latin typeface="Calibri"/>
              <a:ea typeface="Calibri"/>
              <a:cs typeface="Calibri"/>
              <a:sym typeface="Calibri"/>
            </a:endParaRPr>
          </a:p>
        </p:txBody>
      </p:sp>
      <p:sp>
        <p:nvSpPr>
          <p:cNvPr id="206" name="Google Shape;206;p128"/>
          <p:cNvSpPr/>
          <p:nvPr/>
        </p:nvSpPr>
        <p:spPr>
          <a:xfrm>
            <a:off x="3873618" y="3114585"/>
            <a:ext cx="816001" cy="815999"/>
          </a:xfrm>
          <a:prstGeom prst="ellipse">
            <a:avLst/>
          </a:prstGeom>
          <a:solidFill>
            <a:srgbClr val="48365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267" u="none" cap="none" strike="noStrike">
              <a:solidFill>
                <a:srgbClr val="000000"/>
              </a:solidFill>
              <a:latin typeface="Calibri"/>
              <a:ea typeface="Calibri"/>
              <a:cs typeface="Calibri"/>
              <a:sym typeface="Calibri"/>
            </a:endParaRPr>
          </a:p>
        </p:txBody>
      </p:sp>
      <p:sp>
        <p:nvSpPr>
          <p:cNvPr id="207" name="Google Shape;207;p128"/>
          <p:cNvSpPr/>
          <p:nvPr/>
        </p:nvSpPr>
        <p:spPr>
          <a:xfrm>
            <a:off x="7514986" y="3114585"/>
            <a:ext cx="816001" cy="815999"/>
          </a:xfrm>
          <a:prstGeom prst="ellipse">
            <a:avLst/>
          </a:prstGeom>
          <a:solidFill>
            <a:srgbClr val="50771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267" u="none" cap="none" strike="noStrike">
              <a:solidFill>
                <a:srgbClr val="000000"/>
              </a:solidFill>
              <a:latin typeface="Calibri"/>
              <a:ea typeface="Calibri"/>
              <a:cs typeface="Calibri"/>
              <a:sym typeface="Calibri"/>
            </a:endParaRPr>
          </a:p>
        </p:txBody>
      </p:sp>
      <p:sp>
        <p:nvSpPr>
          <p:cNvPr id="208" name="Google Shape;208;p128"/>
          <p:cNvSpPr/>
          <p:nvPr>
            <p:ph idx="3" type="pic"/>
          </p:nvPr>
        </p:nvSpPr>
        <p:spPr>
          <a:xfrm>
            <a:off x="874187" y="1912129"/>
            <a:ext cx="3072984" cy="3120000"/>
          </a:xfrm>
          <a:prstGeom prst="rect">
            <a:avLst/>
          </a:prstGeom>
          <a:noFill/>
          <a:ln>
            <a:noFill/>
          </a:ln>
        </p:spPr>
      </p:sp>
      <p:sp>
        <p:nvSpPr>
          <p:cNvPr id="209" name="Google Shape;209;p128"/>
          <p:cNvSpPr/>
          <p:nvPr>
            <p:ph idx="4" type="pic"/>
          </p:nvPr>
        </p:nvSpPr>
        <p:spPr>
          <a:xfrm>
            <a:off x="4585804" y="1912129"/>
            <a:ext cx="3016120" cy="3120000"/>
          </a:xfrm>
          <a:prstGeom prst="rect">
            <a:avLst/>
          </a:prstGeom>
          <a:noFill/>
          <a:ln>
            <a:noFill/>
          </a:ln>
        </p:spPr>
      </p:sp>
      <p:sp>
        <p:nvSpPr>
          <p:cNvPr id="210" name="Google Shape;210;p128"/>
          <p:cNvSpPr/>
          <p:nvPr>
            <p:ph idx="5" type="pic"/>
          </p:nvPr>
        </p:nvSpPr>
        <p:spPr>
          <a:xfrm>
            <a:off x="8254103" y="1912129"/>
            <a:ext cx="3071508" cy="3120000"/>
          </a:xfrm>
          <a:prstGeom prst="rect">
            <a:avLst/>
          </a:prstGeom>
          <a:noFill/>
          <a:ln>
            <a:noFill/>
          </a:ln>
        </p:spPr>
      </p:sp>
      <p:sp>
        <p:nvSpPr>
          <p:cNvPr id="211" name="Google Shape;211;p128"/>
          <p:cNvSpPr txBox="1"/>
          <p:nvPr>
            <p:ph idx="6" type="body"/>
          </p:nvPr>
        </p:nvSpPr>
        <p:spPr>
          <a:xfrm>
            <a:off x="3947171" y="3114585"/>
            <a:ext cx="704141" cy="749465"/>
          </a:xfrm>
          <a:prstGeom prst="rect">
            <a:avLst/>
          </a:prstGeom>
          <a:noFill/>
          <a:ln>
            <a:noFill/>
          </a:ln>
        </p:spPr>
        <p:txBody>
          <a:bodyPr anchorCtr="0" anchor="ctr" bIns="103875" lIns="0" spcFirstLastPara="1" rIns="0" wrap="square" tIns="103875">
            <a:noAutofit/>
          </a:bodyPr>
          <a:lstStyle>
            <a:lvl1pPr indent="-228600" lvl="0" marL="457200" marR="0" rtl="0" algn="ctr">
              <a:lnSpc>
                <a:spcPct val="100000"/>
              </a:lnSpc>
              <a:spcBef>
                <a:spcPts val="0"/>
              </a:spcBef>
              <a:spcAft>
                <a:spcPts val="0"/>
              </a:spcAft>
              <a:buClr>
                <a:schemeClr val="lt1"/>
              </a:buClr>
              <a:buSzPts val="2667"/>
              <a:buFont typeface="Arial"/>
              <a:buNone/>
              <a:defRPr b="1" i="0" sz="2667" u="none" cap="none" strike="noStrike">
                <a:solidFill>
                  <a:schemeClr val="lt1"/>
                </a:solidFill>
                <a:latin typeface="Arial"/>
                <a:ea typeface="Arial"/>
                <a:cs typeface="Arial"/>
                <a:sym typeface="Arial"/>
              </a:defRPr>
            </a:lvl1pPr>
            <a:lvl2pPr indent="-431800" lvl="1" marL="914400" marR="0" rtl="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7954" lvl="2" marL="1371600" marR="0" rtl="0" algn="l">
              <a:lnSpc>
                <a:spcPct val="90000"/>
              </a:lnSpc>
              <a:spcBef>
                <a:spcPts val="667"/>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3pPr>
            <a:lvl4pPr indent="-381000" lvl="3" marL="1828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212" name="Google Shape;212;p128"/>
          <p:cNvSpPr txBox="1"/>
          <p:nvPr>
            <p:ph idx="7" type="body"/>
          </p:nvPr>
        </p:nvSpPr>
        <p:spPr>
          <a:xfrm>
            <a:off x="7572830" y="3114585"/>
            <a:ext cx="704141" cy="749465"/>
          </a:xfrm>
          <a:prstGeom prst="rect">
            <a:avLst/>
          </a:prstGeom>
          <a:noFill/>
          <a:ln>
            <a:noFill/>
          </a:ln>
        </p:spPr>
        <p:txBody>
          <a:bodyPr anchorCtr="0" anchor="ctr" bIns="103875" lIns="0" spcFirstLastPara="1" rIns="0" wrap="square" tIns="103875">
            <a:noAutofit/>
          </a:bodyPr>
          <a:lstStyle>
            <a:lvl1pPr indent="-228600" lvl="0" marL="457200" marR="0" rtl="0" algn="ctr">
              <a:lnSpc>
                <a:spcPct val="100000"/>
              </a:lnSpc>
              <a:spcBef>
                <a:spcPts val="0"/>
              </a:spcBef>
              <a:spcAft>
                <a:spcPts val="0"/>
              </a:spcAft>
              <a:buClr>
                <a:schemeClr val="lt1"/>
              </a:buClr>
              <a:buSzPts val="2667"/>
              <a:buFont typeface="Arial"/>
              <a:buNone/>
              <a:defRPr b="1" i="0" sz="2667" u="none" cap="none" strike="noStrike">
                <a:solidFill>
                  <a:schemeClr val="lt1"/>
                </a:solidFill>
                <a:latin typeface="Arial"/>
                <a:ea typeface="Arial"/>
                <a:cs typeface="Arial"/>
                <a:sym typeface="Arial"/>
              </a:defRPr>
            </a:lvl1pPr>
            <a:lvl2pPr indent="-431800" lvl="1" marL="914400" marR="0" rtl="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7954" lvl="2" marL="1371600" marR="0" rtl="0" algn="l">
              <a:lnSpc>
                <a:spcPct val="90000"/>
              </a:lnSpc>
              <a:spcBef>
                <a:spcPts val="667"/>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3pPr>
            <a:lvl4pPr indent="-381000" lvl="3" marL="1828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p:cSld name="Team">
    <p:spTree>
      <p:nvGrpSpPr>
        <p:cNvPr id="213" name="Shape 213"/>
        <p:cNvGrpSpPr/>
        <p:nvPr/>
      </p:nvGrpSpPr>
      <p:grpSpPr>
        <a:xfrm>
          <a:off x="0" y="0"/>
          <a:ext cx="0" cy="0"/>
          <a:chOff x="0" y="0"/>
          <a:chExt cx="0" cy="0"/>
        </a:xfrm>
      </p:grpSpPr>
      <p:sp>
        <p:nvSpPr>
          <p:cNvPr id="214" name="Google Shape;214;p129"/>
          <p:cNvSpPr/>
          <p:nvPr/>
        </p:nvSpPr>
        <p:spPr>
          <a:xfrm>
            <a:off x="954808" y="1980090"/>
            <a:ext cx="1793877" cy="1823989"/>
          </a:xfrm>
          <a:prstGeom prst="ellipse">
            <a:avLst/>
          </a:prstGeom>
          <a:noFill/>
          <a:ln cap="rnd" cmpd="sng" w="3810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267" u="none" cap="none" strike="noStrike">
              <a:solidFill>
                <a:srgbClr val="000000"/>
              </a:solidFill>
              <a:latin typeface="Calibri"/>
              <a:ea typeface="Calibri"/>
              <a:cs typeface="Calibri"/>
              <a:sym typeface="Calibri"/>
            </a:endParaRPr>
          </a:p>
        </p:txBody>
      </p:sp>
      <p:sp>
        <p:nvSpPr>
          <p:cNvPr id="215" name="Google Shape;215;p129"/>
          <p:cNvSpPr/>
          <p:nvPr>
            <p:ph idx="2" type="pic"/>
          </p:nvPr>
        </p:nvSpPr>
        <p:spPr>
          <a:xfrm>
            <a:off x="858412" y="1861557"/>
            <a:ext cx="2029915" cy="2063988"/>
          </a:xfrm>
          <a:prstGeom prst="rect">
            <a:avLst/>
          </a:prstGeom>
          <a:noFill/>
          <a:ln>
            <a:noFill/>
          </a:ln>
        </p:spPr>
      </p:sp>
      <p:sp>
        <p:nvSpPr>
          <p:cNvPr id="216" name="Google Shape;216;p129"/>
          <p:cNvSpPr txBox="1"/>
          <p:nvPr>
            <p:ph idx="1" type="body"/>
          </p:nvPr>
        </p:nvSpPr>
        <p:spPr>
          <a:xfrm>
            <a:off x="858649" y="4130546"/>
            <a:ext cx="2049120" cy="479756"/>
          </a:xfrm>
          <a:prstGeom prst="rect">
            <a:avLst/>
          </a:prstGeom>
          <a:noFill/>
          <a:ln>
            <a:noFill/>
          </a:ln>
        </p:spPr>
        <p:txBody>
          <a:bodyPr anchorCtr="0" anchor="ctr" bIns="40500" lIns="0" spcFirstLastPara="1" rIns="0" wrap="square" tIns="40500">
            <a:noAutofit/>
          </a:bodyPr>
          <a:lstStyle>
            <a:lvl1pPr indent="-228600" lvl="0" marL="457200" marR="0" rtl="0" algn="ctr">
              <a:lnSpc>
                <a:spcPct val="100000"/>
              </a:lnSpc>
              <a:spcBef>
                <a:spcPts val="0"/>
              </a:spcBef>
              <a:spcAft>
                <a:spcPts val="0"/>
              </a:spcAft>
              <a:buClr>
                <a:srgbClr val="7F7F7F"/>
              </a:buClr>
              <a:buSzPts val="2133"/>
              <a:buFont typeface="Arial"/>
              <a:buNone/>
              <a:defRPr b="0" i="0" sz="2133" u="none" cap="none" strike="noStrike">
                <a:solidFill>
                  <a:srgbClr val="7F7F7F"/>
                </a:solidFill>
                <a:latin typeface="Raleway"/>
                <a:ea typeface="Raleway"/>
                <a:cs typeface="Raleway"/>
                <a:sym typeface="Raleway"/>
              </a:defRPr>
            </a:lvl1pPr>
            <a:lvl2pPr indent="-431800" lvl="1" marL="914400" marR="0" rtl="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7954" lvl="2" marL="1371600" marR="0" rtl="0" algn="l">
              <a:lnSpc>
                <a:spcPct val="90000"/>
              </a:lnSpc>
              <a:spcBef>
                <a:spcPts val="667"/>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3pPr>
            <a:lvl4pPr indent="-381000" lvl="3" marL="1828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217" name="Google Shape;217;p129"/>
          <p:cNvSpPr txBox="1"/>
          <p:nvPr>
            <p:ph idx="3" type="body"/>
          </p:nvPr>
        </p:nvSpPr>
        <p:spPr>
          <a:xfrm>
            <a:off x="858649" y="4621172"/>
            <a:ext cx="2049120" cy="253835"/>
          </a:xfrm>
          <a:prstGeom prst="rect">
            <a:avLst/>
          </a:prstGeom>
          <a:noFill/>
          <a:ln>
            <a:noFill/>
          </a:ln>
        </p:spPr>
        <p:txBody>
          <a:bodyPr anchorCtr="0" anchor="ctr" bIns="40500" lIns="0" spcFirstLastPara="1" rIns="0" wrap="square" tIns="40500">
            <a:noAutofit/>
          </a:bodyPr>
          <a:lstStyle>
            <a:lvl1pPr indent="-228600" lvl="0" marL="457200" marR="0" rtl="0" algn="ctr">
              <a:lnSpc>
                <a:spcPct val="100000"/>
              </a:lnSpc>
              <a:spcBef>
                <a:spcPts val="0"/>
              </a:spcBef>
              <a:spcAft>
                <a:spcPts val="0"/>
              </a:spcAft>
              <a:buClr>
                <a:srgbClr val="48365A"/>
              </a:buClr>
              <a:buSzPts val="1333"/>
              <a:buFont typeface="Arial"/>
              <a:buNone/>
              <a:defRPr b="1" i="0" sz="1333" u="none" cap="none" strike="noStrike">
                <a:solidFill>
                  <a:srgbClr val="48365A"/>
                </a:solidFill>
                <a:latin typeface="Raleway Black"/>
                <a:ea typeface="Raleway Black"/>
                <a:cs typeface="Raleway Black"/>
                <a:sym typeface="Raleway Black"/>
              </a:defRPr>
            </a:lvl1pPr>
            <a:lvl2pPr indent="-431800" lvl="1" marL="914400" marR="0" rtl="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7954" lvl="2" marL="1371600" marR="0" rtl="0" algn="l">
              <a:lnSpc>
                <a:spcPct val="90000"/>
              </a:lnSpc>
              <a:spcBef>
                <a:spcPts val="667"/>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3pPr>
            <a:lvl4pPr indent="-381000" lvl="3" marL="1828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218" name="Google Shape;218;p129"/>
          <p:cNvSpPr txBox="1"/>
          <p:nvPr>
            <p:ph idx="4" type="body"/>
          </p:nvPr>
        </p:nvSpPr>
        <p:spPr>
          <a:xfrm>
            <a:off x="858651" y="4965319"/>
            <a:ext cx="2049120" cy="866636"/>
          </a:xfrm>
          <a:prstGeom prst="rect">
            <a:avLst/>
          </a:prstGeom>
          <a:noFill/>
          <a:ln>
            <a:noFill/>
          </a:ln>
        </p:spPr>
        <p:txBody>
          <a:bodyPr anchorCtr="0" anchor="t" bIns="0" lIns="0" spcFirstLastPara="1" rIns="0" wrap="square" tIns="0">
            <a:noAutofit/>
          </a:bodyPr>
          <a:lstStyle>
            <a:lvl1pPr indent="-228600" lvl="0" marL="457200" marR="0" rtl="0" algn="ctr">
              <a:lnSpc>
                <a:spcPct val="130000"/>
              </a:lnSpc>
              <a:spcBef>
                <a:spcPts val="1333"/>
              </a:spcBef>
              <a:spcAft>
                <a:spcPts val="0"/>
              </a:spcAft>
              <a:buClr>
                <a:srgbClr val="7F7F7F"/>
              </a:buClr>
              <a:buSzPts val="1200"/>
              <a:buFont typeface="Arial"/>
              <a:buNone/>
              <a:defRPr b="0" i="0" sz="1200" u="none" cap="none" strike="noStrike">
                <a:solidFill>
                  <a:srgbClr val="7F7F7F"/>
                </a:solidFill>
                <a:latin typeface="Lato"/>
                <a:ea typeface="Lato"/>
                <a:cs typeface="Lato"/>
                <a:sym typeface="Lato"/>
              </a:defRPr>
            </a:lvl1pPr>
            <a:lvl2pPr indent="-431800" lvl="1" marL="914400" marR="0" rtl="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7954" lvl="2" marL="1371600" marR="0" rtl="0" algn="l">
              <a:lnSpc>
                <a:spcPct val="90000"/>
              </a:lnSpc>
              <a:spcBef>
                <a:spcPts val="667"/>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3pPr>
            <a:lvl4pPr indent="-381000" lvl="3" marL="1828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219" name="Google Shape;219;p129"/>
          <p:cNvSpPr txBox="1"/>
          <p:nvPr>
            <p:ph idx="5" type="body"/>
          </p:nvPr>
        </p:nvSpPr>
        <p:spPr>
          <a:xfrm>
            <a:off x="1610728" y="5854535"/>
            <a:ext cx="641923" cy="622979"/>
          </a:xfrm>
          <a:prstGeom prst="rect">
            <a:avLst/>
          </a:prstGeom>
          <a:noFill/>
          <a:ln>
            <a:noFill/>
          </a:ln>
        </p:spPr>
        <p:txBody>
          <a:bodyPr anchorCtr="0" anchor="ctr" bIns="103875" lIns="0" spcFirstLastPara="1" rIns="0" wrap="square" tIns="103875">
            <a:noAutofit/>
          </a:bodyPr>
          <a:lstStyle>
            <a:lvl1pPr indent="-228600" lvl="0" marL="457200" marR="0" rtl="0" algn="ctr">
              <a:lnSpc>
                <a:spcPct val="100000"/>
              </a:lnSpc>
              <a:spcBef>
                <a:spcPts val="0"/>
              </a:spcBef>
              <a:spcAft>
                <a:spcPts val="0"/>
              </a:spcAft>
              <a:buClr>
                <a:schemeClr val="accent2"/>
              </a:buClr>
              <a:buSzPts val="3333"/>
              <a:buFont typeface="Arial"/>
              <a:buNone/>
              <a:defRPr b="1" i="0" sz="3333" u="none" cap="none" strike="noStrike">
                <a:solidFill>
                  <a:schemeClr val="accent2"/>
                </a:solidFill>
                <a:latin typeface="Arial"/>
                <a:ea typeface="Arial"/>
                <a:cs typeface="Arial"/>
                <a:sym typeface="Arial"/>
              </a:defRPr>
            </a:lvl1pPr>
            <a:lvl2pPr indent="-431800" lvl="1" marL="914400" marR="0" rtl="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7954" lvl="2" marL="1371600" marR="0" rtl="0" algn="l">
              <a:lnSpc>
                <a:spcPct val="90000"/>
              </a:lnSpc>
              <a:spcBef>
                <a:spcPts val="667"/>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3pPr>
            <a:lvl4pPr indent="-381000" lvl="3" marL="1828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cxnSp>
        <p:nvCxnSpPr>
          <p:cNvPr id="220" name="Google Shape;220;p129"/>
          <p:cNvCxnSpPr/>
          <p:nvPr/>
        </p:nvCxnSpPr>
        <p:spPr>
          <a:xfrm>
            <a:off x="3228335" y="1851379"/>
            <a:ext cx="0" cy="4607999"/>
          </a:xfrm>
          <a:prstGeom prst="straightConnector1">
            <a:avLst/>
          </a:prstGeom>
          <a:noFill/>
          <a:ln cap="flat" cmpd="sng" w="9525">
            <a:solidFill>
              <a:srgbClr val="D8D8D8"/>
            </a:solidFill>
            <a:prstDash val="dash"/>
            <a:miter lim="800000"/>
            <a:headEnd len="sm" w="sm" type="none"/>
            <a:tailEnd len="sm" w="sm" type="none"/>
          </a:ln>
        </p:spPr>
      </p:cxnSp>
      <p:sp>
        <p:nvSpPr>
          <p:cNvPr id="221" name="Google Shape;221;p129"/>
          <p:cNvSpPr/>
          <p:nvPr/>
        </p:nvSpPr>
        <p:spPr>
          <a:xfrm>
            <a:off x="3761934" y="1980090"/>
            <a:ext cx="1793877" cy="1823989"/>
          </a:xfrm>
          <a:prstGeom prst="ellipse">
            <a:avLst/>
          </a:prstGeom>
          <a:noFill/>
          <a:ln cap="rnd" cmpd="sng" w="3810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267" u="none" cap="none" strike="noStrike">
              <a:solidFill>
                <a:srgbClr val="000000"/>
              </a:solidFill>
              <a:latin typeface="Calibri"/>
              <a:ea typeface="Calibri"/>
              <a:cs typeface="Calibri"/>
              <a:sym typeface="Calibri"/>
            </a:endParaRPr>
          </a:p>
        </p:txBody>
      </p:sp>
      <p:sp>
        <p:nvSpPr>
          <p:cNvPr id="222" name="Google Shape;222;p129"/>
          <p:cNvSpPr/>
          <p:nvPr>
            <p:ph idx="6" type="pic"/>
          </p:nvPr>
        </p:nvSpPr>
        <p:spPr>
          <a:xfrm>
            <a:off x="3665537" y="1861557"/>
            <a:ext cx="2029915" cy="2063988"/>
          </a:xfrm>
          <a:prstGeom prst="rect">
            <a:avLst/>
          </a:prstGeom>
          <a:noFill/>
          <a:ln>
            <a:noFill/>
          </a:ln>
        </p:spPr>
      </p:sp>
      <p:sp>
        <p:nvSpPr>
          <p:cNvPr id="223" name="Google Shape;223;p129"/>
          <p:cNvSpPr txBox="1"/>
          <p:nvPr>
            <p:ph idx="7" type="body"/>
          </p:nvPr>
        </p:nvSpPr>
        <p:spPr>
          <a:xfrm>
            <a:off x="3610341" y="4130546"/>
            <a:ext cx="2049120" cy="479756"/>
          </a:xfrm>
          <a:prstGeom prst="rect">
            <a:avLst/>
          </a:prstGeom>
          <a:noFill/>
          <a:ln>
            <a:noFill/>
          </a:ln>
        </p:spPr>
        <p:txBody>
          <a:bodyPr anchorCtr="0" anchor="ctr" bIns="40500" lIns="0" spcFirstLastPara="1" rIns="0" wrap="square" tIns="40500">
            <a:noAutofit/>
          </a:bodyPr>
          <a:lstStyle>
            <a:lvl1pPr indent="-228600" lvl="0" marL="457200" marR="0" rtl="0" algn="ctr">
              <a:lnSpc>
                <a:spcPct val="100000"/>
              </a:lnSpc>
              <a:spcBef>
                <a:spcPts val="0"/>
              </a:spcBef>
              <a:spcAft>
                <a:spcPts val="0"/>
              </a:spcAft>
              <a:buClr>
                <a:srgbClr val="7F7F7F"/>
              </a:buClr>
              <a:buSzPts val="2133"/>
              <a:buFont typeface="Arial"/>
              <a:buNone/>
              <a:defRPr b="0" i="0" sz="2133" u="none" cap="none" strike="noStrike">
                <a:solidFill>
                  <a:srgbClr val="7F7F7F"/>
                </a:solidFill>
                <a:latin typeface="Raleway"/>
                <a:ea typeface="Raleway"/>
                <a:cs typeface="Raleway"/>
                <a:sym typeface="Raleway"/>
              </a:defRPr>
            </a:lvl1pPr>
            <a:lvl2pPr indent="-431800" lvl="1" marL="914400" marR="0" rtl="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7954" lvl="2" marL="1371600" marR="0" rtl="0" algn="l">
              <a:lnSpc>
                <a:spcPct val="90000"/>
              </a:lnSpc>
              <a:spcBef>
                <a:spcPts val="667"/>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3pPr>
            <a:lvl4pPr indent="-381000" lvl="3" marL="1828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224" name="Google Shape;224;p129"/>
          <p:cNvSpPr txBox="1"/>
          <p:nvPr>
            <p:ph idx="8" type="body"/>
          </p:nvPr>
        </p:nvSpPr>
        <p:spPr>
          <a:xfrm>
            <a:off x="3610341" y="4621172"/>
            <a:ext cx="2049120" cy="253835"/>
          </a:xfrm>
          <a:prstGeom prst="rect">
            <a:avLst/>
          </a:prstGeom>
          <a:noFill/>
          <a:ln>
            <a:noFill/>
          </a:ln>
        </p:spPr>
        <p:txBody>
          <a:bodyPr anchorCtr="0" anchor="ctr" bIns="40500" lIns="0" spcFirstLastPara="1" rIns="0" wrap="square" tIns="40500">
            <a:noAutofit/>
          </a:bodyPr>
          <a:lstStyle>
            <a:lvl1pPr indent="-228600" lvl="0" marL="457200" marR="0" rtl="0" algn="ctr">
              <a:lnSpc>
                <a:spcPct val="100000"/>
              </a:lnSpc>
              <a:spcBef>
                <a:spcPts val="0"/>
              </a:spcBef>
              <a:spcAft>
                <a:spcPts val="0"/>
              </a:spcAft>
              <a:buClr>
                <a:srgbClr val="48365A"/>
              </a:buClr>
              <a:buSzPts val="1333"/>
              <a:buFont typeface="Arial"/>
              <a:buNone/>
              <a:defRPr b="1" i="0" sz="1333" u="none" cap="none" strike="noStrike">
                <a:solidFill>
                  <a:srgbClr val="48365A"/>
                </a:solidFill>
                <a:latin typeface="Raleway Black"/>
                <a:ea typeface="Raleway Black"/>
                <a:cs typeface="Raleway Black"/>
                <a:sym typeface="Raleway Black"/>
              </a:defRPr>
            </a:lvl1pPr>
            <a:lvl2pPr indent="-431800" lvl="1" marL="914400" marR="0" rtl="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7954" lvl="2" marL="1371600" marR="0" rtl="0" algn="l">
              <a:lnSpc>
                <a:spcPct val="90000"/>
              </a:lnSpc>
              <a:spcBef>
                <a:spcPts val="667"/>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3pPr>
            <a:lvl4pPr indent="-381000" lvl="3" marL="1828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225" name="Google Shape;225;p129"/>
          <p:cNvSpPr txBox="1"/>
          <p:nvPr>
            <p:ph idx="9" type="body"/>
          </p:nvPr>
        </p:nvSpPr>
        <p:spPr>
          <a:xfrm>
            <a:off x="3610343" y="4965319"/>
            <a:ext cx="2049120" cy="866636"/>
          </a:xfrm>
          <a:prstGeom prst="rect">
            <a:avLst/>
          </a:prstGeom>
          <a:noFill/>
          <a:ln>
            <a:noFill/>
          </a:ln>
        </p:spPr>
        <p:txBody>
          <a:bodyPr anchorCtr="0" anchor="t" bIns="0" lIns="0" spcFirstLastPara="1" rIns="0" wrap="square" tIns="0">
            <a:noAutofit/>
          </a:bodyPr>
          <a:lstStyle>
            <a:lvl1pPr indent="-228600" lvl="0" marL="457200" marR="0" rtl="0" algn="ctr">
              <a:lnSpc>
                <a:spcPct val="130000"/>
              </a:lnSpc>
              <a:spcBef>
                <a:spcPts val="1333"/>
              </a:spcBef>
              <a:spcAft>
                <a:spcPts val="0"/>
              </a:spcAft>
              <a:buClr>
                <a:srgbClr val="7F7F7F"/>
              </a:buClr>
              <a:buSzPts val="1200"/>
              <a:buFont typeface="Arial"/>
              <a:buNone/>
              <a:defRPr b="0" i="0" sz="1200" u="none" cap="none" strike="noStrike">
                <a:solidFill>
                  <a:srgbClr val="7F7F7F"/>
                </a:solidFill>
                <a:latin typeface="Lato"/>
                <a:ea typeface="Lato"/>
                <a:cs typeface="Lato"/>
                <a:sym typeface="Lato"/>
              </a:defRPr>
            </a:lvl1pPr>
            <a:lvl2pPr indent="-431800" lvl="1" marL="914400" marR="0" rtl="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7954" lvl="2" marL="1371600" marR="0" rtl="0" algn="l">
              <a:lnSpc>
                <a:spcPct val="90000"/>
              </a:lnSpc>
              <a:spcBef>
                <a:spcPts val="667"/>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3pPr>
            <a:lvl4pPr indent="-381000" lvl="3" marL="1828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226" name="Google Shape;226;p129"/>
          <p:cNvSpPr txBox="1"/>
          <p:nvPr>
            <p:ph idx="13" type="body"/>
          </p:nvPr>
        </p:nvSpPr>
        <p:spPr>
          <a:xfrm>
            <a:off x="4362420" y="5854535"/>
            <a:ext cx="641923" cy="622979"/>
          </a:xfrm>
          <a:prstGeom prst="rect">
            <a:avLst/>
          </a:prstGeom>
          <a:noFill/>
          <a:ln>
            <a:noFill/>
          </a:ln>
        </p:spPr>
        <p:txBody>
          <a:bodyPr anchorCtr="0" anchor="ctr" bIns="103875" lIns="0" spcFirstLastPara="1" rIns="0" wrap="square" tIns="103875">
            <a:noAutofit/>
          </a:bodyPr>
          <a:lstStyle>
            <a:lvl1pPr indent="-228600" lvl="0" marL="457200" marR="0" rtl="0" algn="ctr">
              <a:lnSpc>
                <a:spcPct val="100000"/>
              </a:lnSpc>
              <a:spcBef>
                <a:spcPts val="0"/>
              </a:spcBef>
              <a:spcAft>
                <a:spcPts val="0"/>
              </a:spcAft>
              <a:buClr>
                <a:srgbClr val="50771B"/>
              </a:buClr>
              <a:buSzPts val="3333"/>
              <a:buFont typeface="Arial"/>
              <a:buNone/>
              <a:defRPr b="1" i="0" sz="3333" u="none" cap="none" strike="noStrike">
                <a:solidFill>
                  <a:srgbClr val="50771B"/>
                </a:solidFill>
                <a:latin typeface="Arial"/>
                <a:ea typeface="Arial"/>
                <a:cs typeface="Arial"/>
                <a:sym typeface="Arial"/>
              </a:defRPr>
            </a:lvl1pPr>
            <a:lvl2pPr indent="-431800" lvl="1" marL="914400" marR="0" rtl="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7954" lvl="2" marL="1371600" marR="0" rtl="0" algn="l">
              <a:lnSpc>
                <a:spcPct val="90000"/>
              </a:lnSpc>
              <a:spcBef>
                <a:spcPts val="667"/>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3pPr>
            <a:lvl4pPr indent="-381000" lvl="3" marL="1828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cxnSp>
        <p:nvCxnSpPr>
          <p:cNvPr id="227" name="Google Shape;227;p129"/>
          <p:cNvCxnSpPr/>
          <p:nvPr/>
        </p:nvCxnSpPr>
        <p:spPr>
          <a:xfrm>
            <a:off x="6099319" y="1851379"/>
            <a:ext cx="0" cy="4607999"/>
          </a:xfrm>
          <a:prstGeom prst="straightConnector1">
            <a:avLst/>
          </a:prstGeom>
          <a:noFill/>
          <a:ln cap="flat" cmpd="sng" w="9525">
            <a:solidFill>
              <a:srgbClr val="D8D8D8"/>
            </a:solidFill>
            <a:prstDash val="dash"/>
            <a:miter lim="800000"/>
            <a:headEnd len="sm" w="sm" type="none"/>
            <a:tailEnd len="sm" w="sm" type="none"/>
          </a:ln>
        </p:spPr>
      </p:cxnSp>
      <p:sp>
        <p:nvSpPr>
          <p:cNvPr id="228" name="Google Shape;228;p129"/>
          <p:cNvSpPr/>
          <p:nvPr/>
        </p:nvSpPr>
        <p:spPr>
          <a:xfrm>
            <a:off x="6525956" y="1980090"/>
            <a:ext cx="1793877" cy="1823989"/>
          </a:xfrm>
          <a:prstGeom prst="ellipse">
            <a:avLst/>
          </a:prstGeom>
          <a:noFill/>
          <a:ln cap="rnd" cmpd="sng" w="38100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267" u="none" cap="none" strike="noStrike">
              <a:solidFill>
                <a:srgbClr val="000000"/>
              </a:solidFill>
              <a:latin typeface="Calibri"/>
              <a:ea typeface="Calibri"/>
              <a:cs typeface="Calibri"/>
              <a:sym typeface="Calibri"/>
            </a:endParaRPr>
          </a:p>
        </p:txBody>
      </p:sp>
      <p:sp>
        <p:nvSpPr>
          <p:cNvPr id="229" name="Google Shape;229;p129"/>
          <p:cNvSpPr/>
          <p:nvPr>
            <p:ph idx="14" type="pic"/>
          </p:nvPr>
        </p:nvSpPr>
        <p:spPr>
          <a:xfrm>
            <a:off x="6429560" y="1861557"/>
            <a:ext cx="2029915" cy="2063988"/>
          </a:xfrm>
          <a:prstGeom prst="rect">
            <a:avLst/>
          </a:prstGeom>
          <a:noFill/>
          <a:ln>
            <a:noFill/>
          </a:ln>
        </p:spPr>
      </p:sp>
      <p:sp>
        <p:nvSpPr>
          <p:cNvPr id="230" name="Google Shape;230;p129"/>
          <p:cNvSpPr txBox="1"/>
          <p:nvPr>
            <p:ph idx="15" type="body"/>
          </p:nvPr>
        </p:nvSpPr>
        <p:spPr>
          <a:xfrm>
            <a:off x="6374364" y="4130546"/>
            <a:ext cx="2049120" cy="479756"/>
          </a:xfrm>
          <a:prstGeom prst="rect">
            <a:avLst/>
          </a:prstGeom>
          <a:noFill/>
          <a:ln>
            <a:noFill/>
          </a:ln>
        </p:spPr>
        <p:txBody>
          <a:bodyPr anchorCtr="0" anchor="ctr" bIns="40500" lIns="0" spcFirstLastPara="1" rIns="0" wrap="square" tIns="40500">
            <a:noAutofit/>
          </a:bodyPr>
          <a:lstStyle>
            <a:lvl1pPr indent="-228600" lvl="0" marL="457200" marR="0" rtl="0" algn="ctr">
              <a:lnSpc>
                <a:spcPct val="100000"/>
              </a:lnSpc>
              <a:spcBef>
                <a:spcPts val="0"/>
              </a:spcBef>
              <a:spcAft>
                <a:spcPts val="0"/>
              </a:spcAft>
              <a:buClr>
                <a:srgbClr val="7F7F7F"/>
              </a:buClr>
              <a:buSzPts val="2133"/>
              <a:buFont typeface="Arial"/>
              <a:buNone/>
              <a:defRPr b="0" i="0" sz="2133" u="none" cap="none" strike="noStrike">
                <a:solidFill>
                  <a:srgbClr val="7F7F7F"/>
                </a:solidFill>
                <a:latin typeface="Raleway"/>
                <a:ea typeface="Raleway"/>
                <a:cs typeface="Raleway"/>
                <a:sym typeface="Raleway"/>
              </a:defRPr>
            </a:lvl1pPr>
            <a:lvl2pPr indent="-431800" lvl="1" marL="914400" marR="0" rtl="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7954" lvl="2" marL="1371600" marR="0" rtl="0" algn="l">
              <a:lnSpc>
                <a:spcPct val="90000"/>
              </a:lnSpc>
              <a:spcBef>
                <a:spcPts val="667"/>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3pPr>
            <a:lvl4pPr indent="-381000" lvl="3" marL="1828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231" name="Google Shape;231;p129"/>
          <p:cNvSpPr txBox="1"/>
          <p:nvPr>
            <p:ph idx="16" type="body"/>
          </p:nvPr>
        </p:nvSpPr>
        <p:spPr>
          <a:xfrm>
            <a:off x="6374364" y="4621172"/>
            <a:ext cx="2049120" cy="253835"/>
          </a:xfrm>
          <a:prstGeom prst="rect">
            <a:avLst/>
          </a:prstGeom>
          <a:noFill/>
          <a:ln>
            <a:noFill/>
          </a:ln>
        </p:spPr>
        <p:txBody>
          <a:bodyPr anchorCtr="0" anchor="ctr" bIns="40500" lIns="0" spcFirstLastPara="1" rIns="0" wrap="square" tIns="40500">
            <a:noAutofit/>
          </a:bodyPr>
          <a:lstStyle>
            <a:lvl1pPr indent="-228600" lvl="0" marL="457200" marR="0" rtl="0" algn="ctr">
              <a:lnSpc>
                <a:spcPct val="100000"/>
              </a:lnSpc>
              <a:spcBef>
                <a:spcPts val="0"/>
              </a:spcBef>
              <a:spcAft>
                <a:spcPts val="0"/>
              </a:spcAft>
              <a:buClr>
                <a:srgbClr val="48365A"/>
              </a:buClr>
              <a:buSzPts val="1333"/>
              <a:buFont typeface="Arial"/>
              <a:buNone/>
              <a:defRPr b="1" i="0" sz="1333" u="none" cap="none" strike="noStrike">
                <a:solidFill>
                  <a:srgbClr val="48365A"/>
                </a:solidFill>
                <a:latin typeface="Raleway Black"/>
                <a:ea typeface="Raleway Black"/>
                <a:cs typeface="Raleway Black"/>
                <a:sym typeface="Raleway Black"/>
              </a:defRPr>
            </a:lvl1pPr>
            <a:lvl2pPr indent="-431800" lvl="1" marL="914400" marR="0" rtl="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7954" lvl="2" marL="1371600" marR="0" rtl="0" algn="l">
              <a:lnSpc>
                <a:spcPct val="90000"/>
              </a:lnSpc>
              <a:spcBef>
                <a:spcPts val="667"/>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3pPr>
            <a:lvl4pPr indent="-381000" lvl="3" marL="1828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232" name="Google Shape;232;p129"/>
          <p:cNvSpPr txBox="1"/>
          <p:nvPr>
            <p:ph idx="17" type="body"/>
          </p:nvPr>
        </p:nvSpPr>
        <p:spPr>
          <a:xfrm>
            <a:off x="6374365" y="4965319"/>
            <a:ext cx="2049120" cy="866636"/>
          </a:xfrm>
          <a:prstGeom prst="rect">
            <a:avLst/>
          </a:prstGeom>
          <a:noFill/>
          <a:ln>
            <a:noFill/>
          </a:ln>
        </p:spPr>
        <p:txBody>
          <a:bodyPr anchorCtr="0" anchor="t" bIns="0" lIns="0" spcFirstLastPara="1" rIns="0" wrap="square" tIns="0">
            <a:noAutofit/>
          </a:bodyPr>
          <a:lstStyle>
            <a:lvl1pPr indent="-228600" lvl="0" marL="457200" marR="0" rtl="0" algn="ctr">
              <a:lnSpc>
                <a:spcPct val="130000"/>
              </a:lnSpc>
              <a:spcBef>
                <a:spcPts val="1333"/>
              </a:spcBef>
              <a:spcAft>
                <a:spcPts val="0"/>
              </a:spcAft>
              <a:buClr>
                <a:srgbClr val="7F7F7F"/>
              </a:buClr>
              <a:buSzPts val="1200"/>
              <a:buFont typeface="Arial"/>
              <a:buNone/>
              <a:defRPr b="0" i="0" sz="1200" u="none" cap="none" strike="noStrike">
                <a:solidFill>
                  <a:srgbClr val="7F7F7F"/>
                </a:solidFill>
                <a:latin typeface="Lato"/>
                <a:ea typeface="Lato"/>
                <a:cs typeface="Lato"/>
                <a:sym typeface="Lato"/>
              </a:defRPr>
            </a:lvl1pPr>
            <a:lvl2pPr indent="-431800" lvl="1" marL="914400" marR="0" rtl="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7954" lvl="2" marL="1371600" marR="0" rtl="0" algn="l">
              <a:lnSpc>
                <a:spcPct val="90000"/>
              </a:lnSpc>
              <a:spcBef>
                <a:spcPts val="667"/>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3pPr>
            <a:lvl4pPr indent="-381000" lvl="3" marL="1828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233" name="Google Shape;233;p129"/>
          <p:cNvSpPr txBox="1"/>
          <p:nvPr>
            <p:ph idx="18" type="body"/>
          </p:nvPr>
        </p:nvSpPr>
        <p:spPr>
          <a:xfrm>
            <a:off x="7126443" y="5854535"/>
            <a:ext cx="641923" cy="622979"/>
          </a:xfrm>
          <a:prstGeom prst="rect">
            <a:avLst/>
          </a:prstGeom>
          <a:noFill/>
          <a:ln>
            <a:noFill/>
          </a:ln>
        </p:spPr>
        <p:txBody>
          <a:bodyPr anchorCtr="0" anchor="ctr" bIns="103875" lIns="0" spcFirstLastPara="1" rIns="0" wrap="square" tIns="103875">
            <a:noAutofit/>
          </a:bodyPr>
          <a:lstStyle>
            <a:lvl1pPr indent="-228600" lvl="0" marL="457200" marR="0" rtl="0" algn="ctr">
              <a:lnSpc>
                <a:spcPct val="100000"/>
              </a:lnSpc>
              <a:spcBef>
                <a:spcPts val="0"/>
              </a:spcBef>
              <a:spcAft>
                <a:spcPts val="0"/>
              </a:spcAft>
              <a:buClr>
                <a:schemeClr val="accent5"/>
              </a:buClr>
              <a:buSzPts val="3333"/>
              <a:buFont typeface="Arial"/>
              <a:buNone/>
              <a:defRPr b="1" i="0" sz="3333" u="none" cap="none" strike="noStrike">
                <a:solidFill>
                  <a:schemeClr val="accent5"/>
                </a:solidFill>
                <a:latin typeface="Arial"/>
                <a:ea typeface="Arial"/>
                <a:cs typeface="Arial"/>
                <a:sym typeface="Arial"/>
              </a:defRPr>
            </a:lvl1pPr>
            <a:lvl2pPr indent="-431800" lvl="1" marL="914400" marR="0" rtl="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7954" lvl="2" marL="1371600" marR="0" rtl="0" algn="l">
              <a:lnSpc>
                <a:spcPct val="90000"/>
              </a:lnSpc>
              <a:spcBef>
                <a:spcPts val="667"/>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3pPr>
            <a:lvl4pPr indent="-381000" lvl="3" marL="1828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cxnSp>
        <p:nvCxnSpPr>
          <p:cNvPr id="234" name="Google Shape;234;p129"/>
          <p:cNvCxnSpPr/>
          <p:nvPr/>
        </p:nvCxnSpPr>
        <p:spPr>
          <a:xfrm>
            <a:off x="8811788" y="1851379"/>
            <a:ext cx="0" cy="4607999"/>
          </a:xfrm>
          <a:prstGeom prst="straightConnector1">
            <a:avLst/>
          </a:prstGeom>
          <a:noFill/>
          <a:ln cap="flat" cmpd="sng" w="9525">
            <a:solidFill>
              <a:srgbClr val="D8D8D8"/>
            </a:solidFill>
            <a:prstDash val="dash"/>
            <a:miter lim="800000"/>
            <a:headEnd len="sm" w="sm" type="none"/>
            <a:tailEnd len="sm" w="sm" type="none"/>
          </a:ln>
        </p:spPr>
      </p:cxnSp>
      <p:sp>
        <p:nvSpPr>
          <p:cNvPr id="235" name="Google Shape;235;p129"/>
          <p:cNvSpPr/>
          <p:nvPr/>
        </p:nvSpPr>
        <p:spPr>
          <a:xfrm>
            <a:off x="9315796" y="1980090"/>
            <a:ext cx="1793877" cy="1823989"/>
          </a:xfrm>
          <a:prstGeom prst="ellipse">
            <a:avLst/>
          </a:prstGeom>
          <a:noFill/>
          <a:ln cap="rnd" cmpd="sng" w="3810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267" u="none" cap="none" strike="noStrike">
              <a:solidFill>
                <a:srgbClr val="000000"/>
              </a:solidFill>
              <a:latin typeface="Calibri"/>
              <a:ea typeface="Calibri"/>
              <a:cs typeface="Calibri"/>
              <a:sym typeface="Calibri"/>
            </a:endParaRPr>
          </a:p>
        </p:txBody>
      </p:sp>
      <p:sp>
        <p:nvSpPr>
          <p:cNvPr id="236" name="Google Shape;236;p129"/>
          <p:cNvSpPr/>
          <p:nvPr>
            <p:ph idx="19" type="pic"/>
          </p:nvPr>
        </p:nvSpPr>
        <p:spPr>
          <a:xfrm>
            <a:off x="9219400" y="1861557"/>
            <a:ext cx="2029915" cy="2063988"/>
          </a:xfrm>
          <a:prstGeom prst="rect">
            <a:avLst/>
          </a:prstGeom>
          <a:noFill/>
          <a:ln>
            <a:noFill/>
          </a:ln>
        </p:spPr>
      </p:sp>
      <p:sp>
        <p:nvSpPr>
          <p:cNvPr id="237" name="Google Shape;237;p129"/>
          <p:cNvSpPr txBox="1"/>
          <p:nvPr>
            <p:ph idx="20" type="body"/>
          </p:nvPr>
        </p:nvSpPr>
        <p:spPr>
          <a:xfrm>
            <a:off x="9199956" y="4130546"/>
            <a:ext cx="2049120" cy="479756"/>
          </a:xfrm>
          <a:prstGeom prst="rect">
            <a:avLst/>
          </a:prstGeom>
          <a:noFill/>
          <a:ln>
            <a:noFill/>
          </a:ln>
        </p:spPr>
        <p:txBody>
          <a:bodyPr anchorCtr="0" anchor="ctr" bIns="40500" lIns="0" spcFirstLastPara="1" rIns="0" wrap="square" tIns="40500">
            <a:noAutofit/>
          </a:bodyPr>
          <a:lstStyle>
            <a:lvl1pPr indent="-228600" lvl="0" marL="457200" marR="0" rtl="0" algn="ctr">
              <a:lnSpc>
                <a:spcPct val="100000"/>
              </a:lnSpc>
              <a:spcBef>
                <a:spcPts val="0"/>
              </a:spcBef>
              <a:spcAft>
                <a:spcPts val="0"/>
              </a:spcAft>
              <a:buClr>
                <a:srgbClr val="7F7F7F"/>
              </a:buClr>
              <a:buSzPts val="2133"/>
              <a:buFont typeface="Arial"/>
              <a:buNone/>
              <a:defRPr b="0" i="0" sz="2133" u="none" cap="none" strike="noStrike">
                <a:solidFill>
                  <a:srgbClr val="7F7F7F"/>
                </a:solidFill>
                <a:latin typeface="Raleway"/>
                <a:ea typeface="Raleway"/>
                <a:cs typeface="Raleway"/>
                <a:sym typeface="Raleway"/>
              </a:defRPr>
            </a:lvl1pPr>
            <a:lvl2pPr indent="-431800" lvl="1" marL="914400" marR="0" rtl="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7954" lvl="2" marL="1371600" marR="0" rtl="0" algn="l">
              <a:lnSpc>
                <a:spcPct val="90000"/>
              </a:lnSpc>
              <a:spcBef>
                <a:spcPts val="667"/>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3pPr>
            <a:lvl4pPr indent="-381000" lvl="3" marL="1828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238" name="Google Shape;238;p129"/>
          <p:cNvSpPr txBox="1"/>
          <p:nvPr>
            <p:ph idx="21" type="body"/>
          </p:nvPr>
        </p:nvSpPr>
        <p:spPr>
          <a:xfrm>
            <a:off x="9199956" y="4621172"/>
            <a:ext cx="2049120" cy="253835"/>
          </a:xfrm>
          <a:prstGeom prst="rect">
            <a:avLst/>
          </a:prstGeom>
          <a:noFill/>
          <a:ln>
            <a:noFill/>
          </a:ln>
        </p:spPr>
        <p:txBody>
          <a:bodyPr anchorCtr="0" anchor="ctr" bIns="40500" lIns="0" spcFirstLastPara="1" rIns="0" wrap="square" tIns="40500">
            <a:noAutofit/>
          </a:bodyPr>
          <a:lstStyle>
            <a:lvl1pPr indent="-228600" lvl="0" marL="457200" marR="0" rtl="0" algn="ctr">
              <a:lnSpc>
                <a:spcPct val="100000"/>
              </a:lnSpc>
              <a:spcBef>
                <a:spcPts val="0"/>
              </a:spcBef>
              <a:spcAft>
                <a:spcPts val="0"/>
              </a:spcAft>
              <a:buClr>
                <a:srgbClr val="48365A"/>
              </a:buClr>
              <a:buSzPts val="1333"/>
              <a:buFont typeface="Arial"/>
              <a:buNone/>
              <a:defRPr b="1" i="0" sz="1333" u="none" cap="none" strike="noStrike">
                <a:solidFill>
                  <a:srgbClr val="48365A"/>
                </a:solidFill>
                <a:latin typeface="Raleway Black"/>
                <a:ea typeface="Raleway Black"/>
                <a:cs typeface="Raleway Black"/>
                <a:sym typeface="Raleway Black"/>
              </a:defRPr>
            </a:lvl1pPr>
            <a:lvl2pPr indent="-431800" lvl="1" marL="914400" marR="0" rtl="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7954" lvl="2" marL="1371600" marR="0" rtl="0" algn="l">
              <a:lnSpc>
                <a:spcPct val="90000"/>
              </a:lnSpc>
              <a:spcBef>
                <a:spcPts val="667"/>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3pPr>
            <a:lvl4pPr indent="-381000" lvl="3" marL="1828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239" name="Google Shape;239;p129"/>
          <p:cNvSpPr txBox="1"/>
          <p:nvPr>
            <p:ph idx="22" type="body"/>
          </p:nvPr>
        </p:nvSpPr>
        <p:spPr>
          <a:xfrm>
            <a:off x="9199957" y="4965319"/>
            <a:ext cx="2049120" cy="866636"/>
          </a:xfrm>
          <a:prstGeom prst="rect">
            <a:avLst/>
          </a:prstGeom>
          <a:noFill/>
          <a:ln>
            <a:noFill/>
          </a:ln>
        </p:spPr>
        <p:txBody>
          <a:bodyPr anchorCtr="0" anchor="t" bIns="0" lIns="0" spcFirstLastPara="1" rIns="0" wrap="square" tIns="0">
            <a:noAutofit/>
          </a:bodyPr>
          <a:lstStyle>
            <a:lvl1pPr indent="-228600" lvl="0" marL="457200" marR="0" rtl="0" algn="ctr">
              <a:lnSpc>
                <a:spcPct val="130000"/>
              </a:lnSpc>
              <a:spcBef>
                <a:spcPts val="1333"/>
              </a:spcBef>
              <a:spcAft>
                <a:spcPts val="0"/>
              </a:spcAft>
              <a:buClr>
                <a:srgbClr val="7F7F7F"/>
              </a:buClr>
              <a:buSzPts val="1200"/>
              <a:buFont typeface="Arial"/>
              <a:buNone/>
              <a:defRPr b="0" i="0" sz="1200" u="none" cap="none" strike="noStrike">
                <a:solidFill>
                  <a:srgbClr val="7F7F7F"/>
                </a:solidFill>
                <a:latin typeface="Lato"/>
                <a:ea typeface="Lato"/>
                <a:cs typeface="Lato"/>
                <a:sym typeface="Lato"/>
              </a:defRPr>
            </a:lvl1pPr>
            <a:lvl2pPr indent="-431800" lvl="1" marL="914400" marR="0" rtl="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7954" lvl="2" marL="1371600" marR="0" rtl="0" algn="l">
              <a:lnSpc>
                <a:spcPct val="90000"/>
              </a:lnSpc>
              <a:spcBef>
                <a:spcPts val="667"/>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3pPr>
            <a:lvl4pPr indent="-381000" lvl="3" marL="1828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240" name="Google Shape;240;p129"/>
          <p:cNvSpPr txBox="1"/>
          <p:nvPr>
            <p:ph idx="23" type="body"/>
          </p:nvPr>
        </p:nvSpPr>
        <p:spPr>
          <a:xfrm>
            <a:off x="9952035" y="5854535"/>
            <a:ext cx="641923" cy="622979"/>
          </a:xfrm>
          <a:prstGeom prst="rect">
            <a:avLst/>
          </a:prstGeom>
          <a:noFill/>
          <a:ln>
            <a:noFill/>
          </a:ln>
        </p:spPr>
        <p:txBody>
          <a:bodyPr anchorCtr="0" anchor="ctr" bIns="103875" lIns="0" spcFirstLastPara="1" rIns="0" wrap="square" tIns="103875">
            <a:noAutofit/>
          </a:bodyPr>
          <a:lstStyle>
            <a:lvl1pPr indent="-228600" lvl="0" marL="457200" marR="0" rtl="0" algn="ctr">
              <a:lnSpc>
                <a:spcPct val="100000"/>
              </a:lnSpc>
              <a:spcBef>
                <a:spcPts val="0"/>
              </a:spcBef>
              <a:spcAft>
                <a:spcPts val="0"/>
              </a:spcAft>
              <a:buClr>
                <a:srgbClr val="BFBFBF"/>
              </a:buClr>
              <a:buSzPts val="3333"/>
              <a:buFont typeface="Arial"/>
              <a:buNone/>
              <a:defRPr b="1" i="0" sz="3333" u="none" cap="none" strike="noStrike">
                <a:solidFill>
                  <a:srgbClr val="BFBFBF"/>
                </a:solidFill>
                <a:latin typeface="Arial"/>
                <a:ea typeface="Arial"/>
                <a:cs typeface="Arial"/>
                <a:sym typeface="Arial"/>
              </a:defRPr>
            </a:lvl1pPr>
            <a:lvl2pPr indent="-431800" lvl="1" marL="914400" marR="0" rtl="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7954" lvl="2" marL="1371600" marR="0" rtl="0" algn="l">
              <a:lnSpc>
                <a:spcPct val="90000"/>
              </a:lnSpc>
              <a:spcBef>
                <a:spcPts val="667"/>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3pPr>
            <a:lvl4pPr indent="-381000" lvl="3" marL="1828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241" name="Google Shape;241;p129"/>
          <p:cNvSpPr txBox="1"/>
          <p:nvPr>
            <p:ph idx="24" type="body"/>
          </p:nvPr>
        </p:nvSpPr>
        <p:spPr>
          <a:xfrm>
            <a:off x="3329431" y="248361"/>
            <a:ext cx="5551276" cy="769275"/>
          </a:xfrm>
          <a:prstGeom prst="rect">
            <a:avLst/>
          </a:prstGeom>
          <a:noFill/>
          <a:ln>
            <a:noFill/>
          </a:ln>
        </p:spPr>
        <p:txBody>
          <a:bodyPr anchorCtr="0" anchor="t" bIns="45700" lIns="0" spcFirstLastPara="1" rIns="91425" wrap="square" tIns="45700">
            <a:noAutofit/>
          </a:bodyPr>
          <a:lstStyle>
            <a:lvl1pPr indent="-228600" lvl="0" marL="457200" marR="0" rtl="0" algn="ctr">
              <a:lnSpc>
                <a:spcPct val="90000"/>
              </a:lnSpc>
              <a:spcBef>
                <a:spcPts val="1333"/>
              </a:spcBef>
              <a:spcAft>
                <a:spcPts val="0"/>
              </a:spcAft>
              <a:buClr>
                <a:srgbClr val="7F7F7F"/>
              </a:buClr>
              <a:buSzPts val="5333"/>
              <a:buFont typeface="Arial"/>
              <a:buNone/>
              <a:defRPr b="0" i="0" sz="5333" u="none" cap="none" strike="noStrike">
                <a:solidFill>
                  <a:srgbClr val="7F7F7F"/>
                </a:solidFill>
                <a:latin typeface="Raleway Light"/>
                <a:ea typeface="Raleway Light"/>
                <a:cs typeface="Raleway Light"/>
                <a:sym typeface="Raleway Light"/>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242" name="Google Shape;242;p129"/>
          <p:cNvSpPr txBox="1"/>
          <p:nvPr>
            <p:ph idx="25" type="body"/>
          </p:nvPr>
        </p:nvSpPr>
        <p:spPr>
          <a:xfrm>
            <a:off x="3329431" y="1076943"/>
            <a:ext cx="5551276" cy="295800"/>
          </a:xfrm>
          <a:prstGeom prst="rect">
            <a:avLst/>
          </a:prstGeom>
          <a:noFill/>
          <a:ln>
            <a:noFill/>
          </a:ln>
        </p:spPr>
        <p:txBody>
          <a:bodyPr anchorCtr="0" anchor="t" bIns="45700" lIns="0" spcFirstLastPara="1" rIns="91425" wrap="square" tIns="45700">
            <a:noAutofit/>
          </a:bodyPr>
          <a:lstStyle>
            <a:lvl1pPr indent="-228600" lvl="0" marL="457200" marR="0" rtl="0" algn="ctr">
              <a:lnSpc>
                <a:spcPct val="90000"/>
              </a:lnSpc>
              <a:spcBef>
                <a:spcPts val="1333"/>
              </a:spcBef>
              <a:spcAft>
                <a:spcPts val="0"/>
              </a:spcAft>
              <a:buClr>
                <a:schemeClr val="accent2"/>
              </a:buClr>
              <a:buSzPts val="1333"/>
              <a:buFont typeface="Arial"/>
              <a:buNone/>
              <a:defRPr b="1" i="0" sz="1333" u="none" cap="none" strike="noStrike">
                <a:solidFill>
                  <a:schemeClr val="accent2"/>
                </a:solidFill>
                <a:latin typeface="Raleway Black"/>
                <a:ea typeface="Raleway Black"/>
                <a:cs typeface="Raleway Black"/>
                <a:sym typeface="Raleway Black"/>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ear">
  <p:cSld name="Clear">
    <p:spTree>
      <p:nvGrpSpPr>
        <p:cNvPr id="246" name="Shape 246"/>
        <p:cNvGrpSpPr/>
        <p:nvPr/>
      </p:nvGrpSpPr>
      <p:grpSpPr>
        <a:xfrm>
          <a:off x="0" y="0"/>
          <a:ext cx="0" cy="0"/>
          <a:chOff x="0" y="0"/>
          <a:chExt cx="0" cy="0"/>
        </a:xfrm>
      </p:grpSpPr>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idle title ">
  <p:cSld name="Midle title ">
    <p:spTree>
      <p:nvGrpSpPr>
        <p:cNvPr id="247" name="Shape 247"/>
        <p:cNvGrpSpPr/>
        <p:nvPr/>
      </p:nvGrpSpPr>
      <p:grpSpPr>
        <a:xfrm>
          <a:off x="0" y="0"/>
          <a:ext cx="0" cy="0"/>
          <a:chOff x="0" y="0"/>
          <a:chExt cx="0" cy="0"/>
        </a:xfrm>
      </p:grpSpPr>
      <p:sp>
        <p:nvSpPr>
          <p:cNvPr id="248" name="Google Shape;248;p91"/>
          <p:cNvSpPr txBox="1"/>
          <p:nvPr>
            <p:ph idx="1" type="body"/>
          </p:nvPr>
        </p:nvSpPr>
        <p:spPr>
          <a:xfrm>
            <a:off x="635165" y="3231595"/>
            <a:ext cx="5551276" cy="769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333"/>
              </a:spcBef>
              <a:spcAft>
                <a:spcPts val="0"/>
              </a:spcAft>
              <a:buClr>
                <a:srgbClr val="7F7F7F"/>
              </a:buClr>
              <a:buSzPts val="5333"/>
              <a:buFont typeface="Arial"/>
              <a:buNone/>
              <a:defRPr b="0" i="0" sz="5333" u="none" cap="none" strike="noStrike">
                <a:solidFill>
                  <a:srgbClr val="7F7F7F"/>
                </a:solidFill>
                <a:latin typeface="Raleway Light"/>
                <a:ea typeface="Raleway Light"/>
                <a:cs typeface="Raleway Light"/>
                <a:sym typeface="Raleway Light"/>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249" name="Google Shape;249;p91"/>
          <p:cNvSpPr txBox="1"/>
          <p:nvPr>
            <p:ph idx="2" type="body"/>
          </p:nvPr>
        </p:nvSpPr>
        <p:spPr>
          <a:xfrm>
            <a:off x="635165" y="4060176"/>
            <a:ext cx="5551276" cy="295800"/>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333"/>
              </a:spcBef>
              <a:spcAft>
                <a:spcPts val="0"/>
              </a:spcAft>
              <a:buClr>
                <a:schemeClr val="accent2"/>
              </a:buClr>
              <a:buSzPts val="1333"/>
              <a:buFont typeface="Arial"/>
              <a:buNone/>
              <a:defRPr b="1" i="0" sz="1333" u="none" cap="none" strike="noStrike">
                <a:solidFill>
                  <a:schemeClr val="accent2"/>
                </a:solidFill>
                <a:latin typeface="Raleway Black"/>
                <a:ea typeface="Raleway Black"/>
                <a:cs typeface="Raleway Black"/>
                <a:sym typeface="Raleway Black"/>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p left title">
  <p:cSld name="Top left title">
    <p:spTree>
      <p:nvGrpSpPr>
        <p:cNvPr id="250" name="Shape 250"/>
        <p:cNvGrpSpPr/>
        <p:nvPr/>
      </p:nvGrpSpPr>
      <p:grpSpPr>
        <a:xfrm>
          <a:off x="0" y="0"/>
          <a:ext cx="0" cy="0"/>
          <a:chOff x="0" y="0"/>
          <a:chExt cx="0" cy="0"/>
        </a:xfrm>
      </p:grpSpPr>
      <p:sp>
        <p:nvSpPr>
          <p:cNvPr id="251" name="Google Shape;251;p92"/>
          <p:cNvSpPr txBox="1"/>
          <p:nvPr>
            <p:ph idx="1" type="body"/>
          </p:nvPr>
        </p:nvSpPr>
        <p:spPr>
          <a:xfrm>
            <a:off x="629771" y="497272"/>
            <a:ext cx="5551276" cy="769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333"/>
              </a:spcBef>
              <a:spcAft>
                <a:spcPts val="0"/>
              </a:spcAft>
              <a:buClr>
                <a:srgbClr val="7F7F7F"/>
              </a:buClr>
              <a:buSzPts val="5333"/>
              <a:buFont typeface="Arial"/>
              <a:buNone/>
              <a:defRPr b="0" i="0" sz="5333" u="none" cap="none" strike="noStrike">
                <a:solidFill>
                  <a:srgbClr val="7F7F7F"/>
                </a:solidFill>
                <a:latin typeface="Raleway Light"/>
                <a:ea typeface="Raleway Light"/>
                <a:cs typeface="Raleway Light"/>
                <a:sym typeface="Raleway Light"/>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252" name="Google Shape;252;p92"/>
          <p:cNvSpPr txBox="1"/>
          <p:nvPr>
            <p:ph idx="2" type="body"/>
          </p:nvPr>
        </p:nvSpPr>
        <p:spPr>
          <a:xfrm>
            <a:off x="629771" y="1325853"/>
            <a:ext cx="5551276" cy="295800"/>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333"/>
              </a:spcBef>
              <a:spcAft>
                <a:spcPts val="0"/>
              </a:spcAft>
              <a:buClr>
                <a:schemeClr val="accent2"/>
              </a:buClr>
              <a:buSzPts val="1333"/>
              <a:buFont typeface="Arial"/>
              <a:buNone/>
              <a:defRPr b="1" i="0" sz="1333" u="none" cap="none" strike="noStrike">
                <a:solidFill>
                  <a:schemeClr val="accent2"/>
                </a:solidFill>
                <a:latin typeface="Raleway Black"/>
                <a:ea typeface="Raleway Black"/>
                <a:cs typeface="Raleway Black"/>
                <a:sym typeface="Raleway Black"/>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phic with title 1">
  <p:cSld name="Graphic with title 1">
    <p:spTree>
      <p:nvGrpSpPr>
        <p:cNvPr id="23" name="Shape 23"/>
        <p:cNvGrpSpPr/>
        <p:nvPr/>
      </p:nvGrpSpPr>
      <p:grpSpPr>
        <a:xfrm>
          <a:off x="0" y="0"/>
          <a:ext cx="0" cy="0"/>
          <a:chOff x="0" y="0"/>
          <a:chExt cx="0" cy="0"/>
        </a:xfrm>
      </p:grpSpPr>
      <p:sp>
        <p:nvSpPr>
          <p:cNvPr id="24" name="Google Shape;24;p94"/>
          <p:cNvSpPr/>
          <p:nvPr>
            <p:ph idx="2" type="pic"/>
          </p:nvPr>
        </p:nvSpPr>
        <p:spPr>
          <a:xfrm>
            <a:off x="0" y="219127"/>
            <a:ext cx="5398451" cy="6934100"/>
          </a:xfrm>
          <a:prstGeom prst="rect">
            <a:avLst/>
          </a:prstGeom>
          <a:noFill/>
          <a:ln>
            <a:noFill/>
          </a:ln>
        </p:spPr>
      </p:sp>
      <p:sp>
        <p:nvSpPr>
          <p:cNvPr id="25" name="Google Shape;25;p94"/>
          <p:cNvSpPr txBox="1"/>
          <p:nvPr>
            <p:ph idx="1" type="body"/>
          </p:nvPr>
        </p:nvSpPr>
        <p:spPr>
          <a:xfrm>
            <a:off x="6096000" y="989761"/>
            <a:ext cx="5471584" cy="769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333"/>
              </a:spcBef>
              <a:spcAft>
                <a:spcPts val="0"/>
              </a:spcAft>
              <a:buClr>
                <a:srgbClr val="7F7F7F"/>
              </a:buClr>
              <a:buSzPts val="5333"/>
              <a:buFont typeface="Arial"/>
              <a:buNone/>
              <a:defRPr b="0" i="0" sz="5333" u="none" cap="none" strike="noStrike">
                <a:solidFill>
                  <a:srgbClr val="7F7F7F"/>
                </a:solidFill>
                <a:latin typeface="Raleway Light"/>
                <a:ea typeface="Raleway Light"/>
                <a:cs typeface="Raleway Light"/>
                <a:sym typeface="Raleway Light"/>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26" name="Google Shape;26;p94"/>
          <p:cNvSpPr txBox="1"/>
          <p:nvPr>
            <p:ph idx="3" type="body"/>
          </p:nvPr>
        </p:nvSpPr>
        <p:spPr>
          <a:xfrm>
            <a:off x="6096000" y="1818343"/>
            <a:ext cx="5471584" cy="295800"/>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333"/>
              </a:spcBef>
              <a:spcAft>
                <a:spcPts val="0"/>
              </a:spcAft>
              <a:buClr>
                <a:schemeClr val="accent2"/>
              </a:buClr>
              <a:buSzPts val="1333"/>
              <a:buFont typeface="Arial"/>
              <a:buNone/>
              <a:defRPr b="1" i="0" sz="1333" u="none" cap="none" strike="noStrike">
                <a:solidFill>
                  <a:schemeClr val="accent2"/>
                </a:solidFill>
                <a:latin typeface="Raleway Black"/>
                <a:ea typeface="Raleway Black"/>
                <a:cs typeface="Raleway Black"/>
                <a:sym typeface="Raleway Black"/>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p center title">
  <p:cSld name="Top center title">
    <p:spTree>
      <p:nvGrpSpPr>
        <p:cNvPr id="27" name="Shape 27"/>
        <p:cNvGrpSpPr/>
        <p:nvPr/>
      </p:nvGrpSpPr>
      <p:grpSpPr>
        <a:xfrm>
          <a:off x="0" y="0"/>
          <a:ext cx="0" cy="0"/>
          <a:chOff x="0" y="0"/>
          <a:chExt cx="0" cy="0"/>
        </a:xfrm>
      </p:grpSpPr>
      <p:sp>
        <p:nvSpPr>
          <p:cNvPr id="28" name="Google Shape;28;p95"/>
          <p:cNvSpPr txBox="1"/>
          <p:nvPr>
            <p:ph idx="1" type="body"/>
          </p:nvPr>
        </p:nvSpPr>
        <p:spPr>
          <a:xfrm>
            <a:off x="3329431" y="497272"/>
            <a:ext cx="5551276" cy="769275"/>
          </a:xfrm>
          <a:prstGeom prst="rect">
            <a:avLst/>
          </a:prstGeom>
          <a:noFill/>
          <a:ln>
            <a:noFill/>
          </a:ln>
        </p:spPr>
        <p:txBody>
          <a:bodyPr anchorCtr="0" anchor="t" bIns="45700" lIns="0" spcFirstLastPara="1" rIns="91425" wrap="square" tIns="45700">
            <a:noAutofit/>
          </a:bodyPr>
          <a:lstStyle>
            <a:lvl1pPr indent="-228600" lvl="0" marL="457200" marR="0" rtl="0" algn="ctr">
              <a:lnSpc>
                <a:spcPct val="90000"/>
              </a:lnSpc>
              <a:spcBef>
                <a:spcPts val="1333"/>
              </a:spcBef>
              <a:spcAft>
                <a:spcPts val="0"/>
              </a:spcAft>
              <a:buClr>
                <a:srgbClr val="7F7F7F"/>
              </a:buClr>
              <a:buSzPts val="5333"/>
              <a:buFont typeface="Arial"/>
              <a:buNone/>
              <a:defRPr b="0" i="0" sz="5333" u="none" cap="none" strike="noStrike">
                <a:solidFill>
                  <a:srgbClr val="7F7F7F"/>
                </a:solidFill>
                <a:latin typeface="Raleway Light"/>
                <a:ea typeface="Raleway Light"/>
                <a:cs typeface="Raleway Light"/>
                <a:sym typeface="Raleway Light"/>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29" name="Google Shape;29;p95"/>
          <p:cNvSpPr txBox="1"/>
          <p:nvPr>
            <p:ph idx="2" type="body"/>
          </p:nvPr>
        </p:nvSpPr>
        <p:spPr>
          <a:xfrm>
            <a:off x="3329431" y="1325853"/>
            <a:ext cx="5551276" cy="295800"/>
          </a:xfrm>
          <a:prstGeom prst="rect">
            <a:avLst/>
          </a:prstGeom>
          <a:noFill/>
          <a:ln>
            <a:noFill/>
          </a:ln>
        </p:spPr>
        <p:txBody>
          <a:bodyPr anchorCtr="0" anchor="t" bIns="45700" lIns="0" spcFirstLastPara="1" rIns="91425" wrap="square" tIns="45700">
            <a:noAutofit/>
          </a:bodyPr>
          <a:lstStyle>
            <a:lvl1pPr indent="-228600" lvl="0" marL="457200" marR="0" rtl="0" algn="ctr">
              <a:lnSpc>
                <a:spcPct val="90000"/>
              </a:lnSpc>
              <a:spcBef>
                <a:spcPts val="1333"/>
              </a:spcBef>
              <a:spcAft>
                <a:spcPts val="0"/>
              </a:spcAft>
              <a:buClr>
                <a:schemeClr val="accent2"/>
              </a:buClr>
              <a:buSzPts val="1333"/>
              <a:buFont typeface="Arial"/>
              <a:buNone/>
              <a:defRPr b="1" i="0" sz="1333" u="none" cap="none" strike="noStrike">
                <a:solidFill>
                  <a:schemeClr val="accent2"/>
                </a:solidFill>
                <a:latin typeface="Raleway Black"/>
                <a:ea typeface="Raleway Black"/>
                <a:cs typeface="Raleway Black"/>
                <a:sym typeface="Raleway Black"/>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p left title">
  <p:cSld name="Top left title">
    <p:spTree>
      <p:nvGrpSpPr>
        <p:cNvPr id="30" name="Shape 30"/>
        <p:cNvGrpSpPr/>
        <p:nvPr/>
      </p:nvGrpSpPr>
      <p:grpSpPr>
        <a:xfrm>
          <a:off x="0" y="0"/>
          <a:ext cx="0" cy="0"/>
          <a:chOff x="0" y="0"/>
          <a:chExt cx="0" cy="0"/>
        </a:xfrm>
      </p:grpSpPr>
      <p:sp>
        <p:nvSpPr>
          <p:cNvPr id="31" name="Google Shape;31;p96"/>
          <p:cNvSpPr txBox="1"/>
          <p:nvPr>
            <p:ph idx="1" type="body"/>
          </p:nvPr>
        </p:nvSpPr>
        <p:spPr>
          <a:xfrm>
            <a:off x="629771" y="497272"/>
            <a:ext cx="5551276" cy="769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333"/>
              </a:spcBef>
              <a:spcAft>
                <a:spcPts val="0"/>
              </a:spcAft>
              <a:buClr>
                <a:srgbClr val="7F7F7F"/>
              </a:buClr>
              <a:buSzPts val="5333"/>
              <a:buFont typeface="Arial"/>
              <a:buNone/>
              <a:defRPr b="0" i="0" sz="5333" u="none" cap="none" strike="noStrike">
                <a:solidFill>
                  <a:srgbClr val="7F7F7F"/>
                </a:solidFill>
                <a:latin typeface="Raleway Light"/>
                <a:ea typeface="Raleway Light"/>
                <a:cs typeface="Raleway Light"/>
                <a:sym typeface="Raleway Light"/>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32" name="Google Shape;32;p96"/>
          <p:cNvSpPr txBox="1"/>
          <p:nvPr>
            <p:ph idx="2" type="body"/>
          </p:nvPr>
        </p:nvSpPr>
        <p:spPr>
          <a:xfrm>
            <a:off x="629771" y="1325853"/>
            <a:ext cx="5551276" cy="295800"/>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333"/>
              </a:spcBef>
              <a:spcAft>
                <a:spcPts val="0"/>
              </a:spcAft>
              <a:buClr>
                <a:schemeClr val="accent2"/>
              </a:buClr>
              <a:buSzPts val="1333"/>
              <a:buFont typeface="Arial"/>
              <a:buNone/>
              <a:defRPr b="1" i="0" sz="1333" u="none" cap="none" strike="noStrike">
                <a:solidFill>
                  <a:schemeClr val="accent2"/>
                </a:solidFill>
                <a:latin typeface="Raleway Black"/>
                <a:ea typeface="Raleway Black"/>
                <a:cs typeface="Raleway Black"/>
                <a:sym typeface="Raleway Black"/>
              </a:defRPr>
            </a:lvl1pPr>
            <a:lvl2pPr indent="-228600" lvl="1" marL="9144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2pPr>
            <a:lvl3pPr indent="-228600" lvl="2" marL="13716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3pPr>
            <a:lvl4pPr indent="-228600" lvl="3" marL="18288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4pPr>
            <a:lvl5pPr indent="-228600" lvl="4" marL="2286000" marR="0" rtl="0" algn="l">
              <a:lnSpc>
                <a:spcPct val="90000"/>
              </a:lnSpc>
              <a:spcBef>
                <a:spcPts val="667"/>
              </a:spcBef>
              <a:spcAft>
                <a:spcPts val="0"/>
              </a:spcAft>
              <a:buClr>
                <a:schemeClr val="dk1"/>
              </a:buClr>
              <a:buSzPts val="5333"/>
              <a:buFont typeface="Arial"/>
              <a:buNone/>
              <a:defRPr b="0" i="0" sz="5333" u="none" cap="none" strike="noStrike">
                <a:solidFill>
                  <a:schemeClr val="dk1"/>
                </a:solidFill>
                <a:latin typeface="Raleway Light"/>
                <a:ea typeface="Raleway Light"/>
                <a:cs typeface="Raleway Light"/>
                <a:sym typeface="Raleway Light"/>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ear">
  <p:cSld name="Clear">
    <p:spTree>
      <p:nvGrpSpPr>
        <p:cNvPr id="37" name="Shape 37"/>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ear">
  <p:cSld name="1_Clear">
    <p:spTree>
      <p:nvGrpSpPr>
        <p:cNvPr id="38" name="Shape 38"/>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26.xml"/><Relationship Id="rId22" Type="http://schemas.openxmlformats.org/officeDocument/2006/relationships/slideLayout" Target="../slideLayouts/slideLayout28.xml"/><Relationship Id="rId21" Type="http://schemas.openxmlformats.org/officeDocument/2006/relationships/slideLayout" Target="../slideLayouts/slideLayout27.xml"/><Relationship Id="rId24" Type="http://schemas.openxmlformats.org/officeDocument/2006/relationships/slideLayout" Target="../slideLayouts/slideLayout30.xml"/><Relationship Id="rId23" Type="http://schemas.openxmlformats.org/officeDocument/2006/relationships/slideLayout" Target="../slideLayouts/slideLayout29.xml"/><Relationship Id="rId1" Type="http://schemas.openxmlformats.org/officeDocument/2006/relationships/image" Target="../media/image2.jpg"/><Relationship Id="rId2" Type="http://schemas.openxmlformats.org/officeDocument/2006/relationships/slideLayout" Target="../slideLayouts/slideLayout8.xml"/><Relationship Id="rId3" Type="http://schemas.openxmlformats.org/officeDocument/2006/relationships/slideLayout" Target="../slideLayouts/slideLayout9.xml"/><Relationship Id="rId4" Type="http://schemas.openxmlformats.org/officeDocument/2006/relationships/slideLayout" Target="../slideLayouts/slideLayout10.xml"/><Relationship Id="rId9" Type="http://schemas.openxmlformats.org/officeDocument/2006/relationships/slideLayout" Target="../slideLayouts/slideLayout15.xml"/><Relationship Id="rId26" Type="http://schemas.openxmlformats.org/officeDocument/2006/relationships/slideLayout" Target="../slideLayouts/slideLayout32.xml"/><Relationship Id="rId25" Type="http://schemas.openxmlformats.org/officeDocument/2006/relationships/slideLayout" Target="../slideLayouts/slideLayout31.xml"/><Relationship Id="rId28" Type="http://schemas.openxmlformats.org/officeDocument/2006/relationships/slideLayout" Target="../slideLayouts/slideLayout34.xml"/><Relationship Id="rId27" Type="http://schemas.openxmlformats.org/officeDocument/2006/relationships/slideLayout" Target="../slideLayouts/slideLayout33.xml"/><Relationship Id="rId5" Type="http://schemas.openxmlformats.org/officeDocument/2006/relationships/slideLayout" Target="../slideLayouts/slideLayout11.xml"/><Relationship Id="rId6" Type="http://schemas.openxmlformats.org/officeDocument/2006/relationships/slideLayout" Target="../slideLayouts/slideLayout12.xml"/><Relationship Id="rId29" Type="http://schemas.openxmlformats.org/officeDocument/2006/relationships/slideLayout" Target="../slideLayouts/slideLayout35.xml"/><Relationship Id="rId7" Type="http://schemas.openxmlformats.org/officeDocument/2006/relationships/slideLayout" Target="../slideLayouts/slideLayout13.xml"/><Relationship Id="rId8" Type="http://schemas.openxmlformats.org/officeDocument/2006/relationships/slideLayout" Target="../slideLayouts/slideLayout14.xml"/><Relationship Id="rId31" Type="http://schemas.openxmlformats.org/officeDocument/2006/relationships/slideLayout" Target="../slideLayouts/slideLayout37.xml"/><Relationship Id="rId30" Type="http://schemas.openxmlformats.org/officeDocument/2006/relationships/slideLayout" Target="../slideLayouts/slideLayout36.xml"/><Relationship Id="rId11" Type="http://schemas.openxmlformats.org/officeDocument/2006/relationships/slideLayout" Target="../slideLayouts/slideLayout17.xml"/><Relationship Id="rId33" Type="http://schemas.openxmlformats.org/officeDocument/2006/relationships/slideLayout" Target="../slideLayouts/slideLayout39.xml"/><Relationship Id="rId10" Type="http://schemas.openxmlformats.org/officeDocument/2006/relationships/slideLayout" Target="../slideLayouts/slideLayout16.xml"/><Relationship Id="rId32" Type="http://schemas.openxmlformats.org/officeDocument/2006/relationships/slideLayout" Target="../slideLayouts/slideLayout38.xml"/><Relationship Id="rId13" Type="http://schemas.openxmlformats.org/officeDocument/2006/relationships/slideLayout" Target="../slideLayouts/slideLayout19.xml"/><Relationship Id="rId35" Type="http://schemas.openxmlformats.org/officeDocument/2006/relationships/slideLayout" Target="../slideLayouts/slideLayout41.xml"/><Relationship Id="rId12" Type="http://schemas.openxmlformats.org/officeDocument/2006/relationships/slideLayout" Target="../slideLayouts/slideLayout18.xml"/><Relationship Id="rId34" Type="http://schemas.openxmlformats.org/officeDocument/2006/relationships/slideLayout" Target="../slideLayouts/slideLayout40.xml"/><Relationship Id="rId15" Type="http://schemas.openxmlformats.org/officeDocument/2006/relationships/slideLayout" Target="../slideLayouts/slideLayout21.xml"/><Relationship Id="rId37" Type="http://schemas.openxmlformats.org/officeDocument/2006/relationships/slideLayout" Target="../slideLayouts/slideLayout43.xml"/><Relationship Id="rId14" Type="http://schemas.openxmlformats.org/officeDocument/2006/relationships/slideLayout" Target="../slideLayouts/slideLayout20.xml"/><Relationship Id="rId36" Type="http://schemas.openxmlformats.org/officeDocument/2006/relationships/slideLayout" Target="../slideLayouts/slideLayout42.xml"/><Relationship Id="rId17" Type="http://schemas.openxmlformats.org/officeDocument/2006/relationships/slideLayout" Target="../slideLayouts/slideLayout23.xml"/><Relationship Id="rId16" Type="http://schemas.openxmlformats.org/officeDocument/2006/relationships/slideLayout" Target="../slideLayouts/slideLayout22.xml"/><Relationship Id="rId38" Type="http://schemas.openxmlformats.org/officeDocument/2006/relationships/theme" Target="../theme/theme4.xml"/><Relationship Id="rId19" Type="http://schemas.openxmlformats.org/officeDocument/2006/relationships/slideLayout" Target="../slideLayouts/slideLayout25.xml"/><Relationship Id="rId18"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44.xml"/><Relationship Id="rId3" Type="http://schemas.openxmlformats.org/officeDocument/2006/relationships/slideLayout" Target="../slideLayouts/slideLayout45.xml"/><Relationship Id="rId4" Type="http://schemas.openxmlformats.org/officeDocument/2006/relationships/slideLayout" Target="../slideLayouts/slideLayout46.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81"/>
          <p:cNvPicPr preferRelativeResize="0"/>
          <p:nvPr/>
        </p:nvPicPr>
        <p:blipFill rotWithShape="1">
          <a:blip r:embed="rId1">
            <a:alphaModFix/>
          </a:blip>
          <a:srcRect b="0" l="0" r="0" t="0"/>
          <a:stretch/>
        </p:blipFill>
        <p:spPr>
          <a:xfrm>
            <a:off x="196644" y="156750"/>
            <a:ext cx="2220469" cy="774036"/>
          </a:xfrm>
          <a:prstGeom prst="rect">
            <a:avLst/>
          </a:prstGeom>
          <a:noFill/>
          <a:ln>
            <a:noFill/>
          </a:ln>
        </p:spPr>
      </p:pic>
      <p:sp>
        <p:nvSpPr>
          <p:cNvPr id="11" name="Google Shape;11;p81"/>
          <p:cNvSpPr/>
          <p:nvPr/>
        </p:nvSpPr>
        <p:spPr>
          <a:xfrm>
            <a:off x="8782521" y="6450660"/>
            <a:ext cx="339727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400" u="none" cap="none" strike="noStrike">
                <a:solidFill>
                  <a:srgbClr val="7F7F7F"/>
                </a:solidFill>
                <a:latin typeface="Lato"/>
                <a:ea typeface="Lato"/>
                <a:cs typeface="Lato"/>
                <a:sym typeface="Lato"/>
              </a:rPr>
              <a:t>Copyright Intellipaat. All rights reserved. </a:t>
            </a:r>
            <a:endParaRPr b="0" i="0" sz="1467" u="none" cap="none" strike="noStrike">
              <a:solidFill>
                <a:srgbClr val="000000"/>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guide id="3" pos="5465">
          <p15:clr>
            <a:srgbClr val="F26B43"/>
          </p15:clr>
        </p15:guide>
        <p15:guide id="4" pos="295">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 name="Shape 33"/>
        <p:cNvGrpSpPr/>
        <p:nvPr/>
      </p:nvGrpSpPr>
      <p:grpSpPr>
        <a:xfrm>
          <a:off x="0" y="0"/>
          <a:ext cx="0" cy="0"/>
          <a:chOff x="0" y="0"/>
          <a:chExt cx="0" cy="0"/>
        </a:xfrm>
      </p:grpSpPr>
      <p:pic>
        <p:nvPicPr>
          <p:cNvPr id="34" name="Google Shape;34;p85"/>
          <p:cNvPicPr preferRelativeResize="0"/>
          <p:nvPr/>
        </p:nvPicPr>
        <p:blipFill rotWithShape="1">
          <a:blip r:embed="rId1">
            <a:alphaModFix/>
          </a:blip>
          <a:srcRect b="0" l="0" r="0" t="0"/>
          <a:stretch/>
        </p:blipFill>
        <p:spPr>
          <a:xfrm>
            <a:off x="9979763" y="160554"/>
            <a:ext cx="1814099" cy="632379"/>
          </a:xfrm>
          <a:prstGeom prst="rect">
            <a:avLst/>
          </a:prstGeom>
          <a:noFill/>
          <a:ln>
            <a:noFill/>
          </a:ln>
        </p:spPr>
      </p:pic>
      <p:sp>
        <p:nvSpPr>
          <p:cNvPr id="35" name="Google Shape;35;p85"/>
          <p:cNvSpPr/>
          <p:nvPr/>
        </p:nvSpPr>
        <p:spPr>
          <a:xfrm>
            <a:off x="8782520" y="6450660"/>
            <a:ext cx="336393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400" u="none" cap="none" strike="noStrike">
                <a:solidFill>
                  <a:srgbClr val="7F7F7F"/>
                </a:solidFill>
                <a:latin typeface="Lato"/>
                <a:ea typeface="Lato"/>
                <a:cs typeface="Lato"/>
                <a:sym typeface="Lato"/>
              </a:rPr>
              <a:t>Copyright IntelliPaat, All rights reserved </a:t>
            </a:r>
            <a:endParaRPr b="0" i="0" sz="1467" u="none" cap="none" strike="noStrike">
              <a:solidFill>
                <a:srgbClr val="000000"/>
              </a:solidFill>
              <a:latin typeface="Calibri"/>
              <a:ea typeface="Calibri"/>
              <a:cs typeface="Calibri"/>
              <a:sym typeface="Calibri"/>
            </a:endParaRPr>
          </a:p>
        </p:txBody>
      </p:sp>
      <p:cxnSp>
        <p:nvCxnSpPr>
          <p:cNvPr id="36" name="Google Shape;36;p85"/>
          <p:cNvCxnSpPr/>
          <p:nvPr/>
        </p:nvCxnSpPr>
        <p:spPr>
          <a:xfrm rot="10800000">
            <a:off x="403103" y="983227"/>
            <a:ext cx="11390759" cy="0"/>
          </a:xfrm>
          <a:prstGeom prst="straightConnector1">
            <a:avLst/>
          </a:prstGeom>
          <a:noFill/>
          <a:ln cap="flat" cmpd="sng" w="28575">
            <a:solidFill>
              <a:schemeClr val="accent1"/>
            </a:solidFill>
            <a:prstDash val="solid"/>
            <a:miter lim="800000"/>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88" r:id="rId33"/>
    <p:sldLayoutId id="2147483689" r:id="rId34"/>
    <p:sldLayoutId id="2147483690" r:id="rId35"/>
    <p:sldLayoutId id="2147483691" r:id="rId36"/>
    <p:sldLayoutId id="2147483692" r:id="rId3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guide id="3" pos="5465">
          <p15:clr>
            <a:srgbClr val="F26B43"/>
          </p15:clr>
        </p15:guide>
        <p15:guide id="4" pos="295">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3" name="Shape 243"/>
        <p:cNvGrpSpPr/>
        <p:nvPr/>
      </p:nvGrpSpPr>
      <p:grpSpPr>
        <a:xfrm>
          <a:off x="0" y="0"/>
          <a:ext cx="0" cy="0"/>
          <a:chOff x="0" y="0"/>
          <a:chExt cx="0" cy="0"/>
        </a:xfrm>
      </p:grpSpPr>
      <p:sp>
        <p:nvSpPr>
          <p:cNvPr id="244" name="Google Shape;244;p89"/>
          <p:cNvSpPr/>
          <p:nvPr/>
        </p:nvSpPr>
        <p:spPr>
          <a:xfrm>
            <a:off x="8782521" y="6450660"/>
            <a:ext cx="339727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400" u="none" cap="none" strike="noStrike">
                <a:solidFill>
                  <a:srgbClr val="7F7F7F"/>
                </a:solidFill>
                <a:latin typeface="Lato"/>
                <a:ea typeface="Lato"/>
                <a:cs typeface="Lato"/>
                <a:sym typeface="Lato"/>
              </a:rPr>
              <a:t>Copyright Intellipaat. All rights reserved. </a:t>
            </a:r>
            <a:endParaRPr b="0" i="0" sz="1467" u="none" cap="none" strike="noStrike">
              <a:solidFill>
                <a:srgbClr val="000000"/>
              </a:solidFill>
              <a:latin typeface="Calibri"/>
              <a:ea typeface="Calibri"/>
              <a:cs typeface="Calibri"/>
              <a:sym typeface="Calibri"/>
            </a:endParaRPr>
          </a:p>
        </p:txBody>
      </p:sp>
      <p:pic>
        <p:nvPicPr>
          <p:cNvPr id="245" name="Google Shape;245;p89"/>
          <p:cNvPicPr preferRelativeResize="0"/>
          <p:nvPr/>
        </p:nvPicPr>
        <p:blipFill rotWithShape="1">
          <a:blip r:embed="rId1">
            <a:alphaModFix/>
          </a:blip>
          <a:srcRect b="0" l="0" r="0" t="0"/>
          <a:stretch/>
        </p:blipFill>
        <p:spPr>
          <a:xfrm>
            <a:off x="9727381" y="117421"/>
            <a:ext cx="2272908" cy="79231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94" r:id="rId2"/>
    <p:sldLayoutId id="2147483695" r:id="rId3"/>
    <p:sldLayoutId id="2147483696"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guide id="3" pos="5465">
          <p15:clr>
            <a:srgbClr val="F26B43"/>
          </p15:clr>
        </p15:guide>
        <p15:guide id="4" pos="295">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33.png"/><Relationship Id="rId5"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19.png"/><Relationship Id="rId4" Type="http://schemas.openxmlformats.org/officeDocument/2006/relationships/image" Target="../media/image31.png"/><Relationship Id="rId5" Type="http://schemas.openxmlformats.org/officeDocument/2006/relationships/image" Target="../media/image3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26.png"/><Relationship Id="rId4" Type="http://schemas.openxmlformats.org/officeDocument/2006/relationships/image" Target="../media/image30.png"/><Relationship Id="rId5"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26.png"/><Relationship Id="rId4" Type="http://schemas.openxmlformats.org/officeDocument/2006/relationships/image" Target="../media/image30.png"/><Relationship Id="rId5"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3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 Id="rId3" Type="http://schemas.openxmlformats.org/officeDocument/2006/relationships/image" Target="../media/image3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 Id="rId3" Type="http://schemas.openxmlformats.org/officeDocument/2006/relationships/image" Target="../media/image5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 Id="rId3" Type="http://schemas.openxmlformats.org/officeDocument/2006/relationships/image" Target="../media/image53.png"/><Relationship Id="rId4" Type="http://schemas.openxmlformats.org/officeDocument/2006/relationships/image" Target="../media/image41.png"/><Relationship Id="rId5" Type="http://schemas.openxmlformats.org/officeDocument/2006/relationships/image" Target="../media/image4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6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 Id="rId3" Type="http://schemas.openxmlformats.org/officeDocument/2006/relationships/image" Target="../media/image5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5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 Id="rId3" Type="http://schemas.openxmlformats.org/officeDocument/2006/relationships/image" Target="../media/image5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5.xml"/><Relationship Id="rId3" Type="http://schemas.openxmlformats.org/officeDocument/2006/relationships/image" Target="../media/image4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6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7.xml"/><Relationship Id="rId3" Type="http://schemas.openxmlformats.org/officeDocument/2006/relationships/image" Target="../media/image57.gi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4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9.xml"/><Relationship Id="rId3" Type="http://schemas.openxmlformats.org/officeDocument/2006/relationships/image" Target="../media/image5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6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1.xml"/><Relationship Id="rId3" Type="http://schemas.openxmlformats.org/officeDocument/2006/relationships/image" Target="../media/image5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5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3.xml"/><Relationship Id="rId3" Type="http://schemas.openxmlformats.org/officeDocument/2006/relationships/image" Target="../media/image5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6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5.xml"/><Relationship Id="rId3" Type="http://schemas.openxmlformats.org/officeDocument/2006/relationships/image" Target="../media/image7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7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3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22.png"/><Relationship Id="rId6"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2.xml"/><Relationship Id="rId3" Type="http://schemas.openxmlformats.org/officeDocument/2006/relationships/image" Target="../media/image75.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3.xml"/><Relationship Id="rId3" Type="http://schemas.openxmlformats.org/officeDocument/2006/relationships/image" Target="../media/image64.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4.xml"/><Relationship Id="rId3" Type="http://schemas.openxmlformats.org/officeDocument/2006/relationships/image" Target="../media/image74.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5.xml"/><Relationship Id="rId3" Type="http://schemas.openxmlformats.org/officeDocument/2006/relationships/image" Target="../media/image67.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6.xml"/><Relationship Id="rId3" Type="http://schemas.openxmlformats.org/officeDocument/2006/relationships/image" Target="../media/image6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7.xml"/><Relationship Id="rId3" Type="http://schemas.openxmlformats.org/officeDocument/2006/relationships/image" Target="../media/image71.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7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68.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73.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22.png"/><Relationship Id="rId5" Type="http://schemas.openxmlformats.org/officeDocument/2006/relationships/image" Target="../media/image5.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79.xml"/><Relationship Id="rId3" Type="http://schemas.openxmlformats.org/officeDocument/2006/relationships/image" Target="../media/image2.jpg"/><Relationship Id="rId4" Type="http://schemas.openxmlformats.org/officeDocument/2006/relationships/image" Target="../media/image77.png"/><Relationship Id="rId5" Type="http://schemas.openxmlformats.org/officeDocument/2006/relationships/image" Target="../media/image6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13.png"/><Relationship Id="rId5" Type="http://schemas.openxmlformats.org/officeDocument/2006/relationships/image" Target="../media/image25.png"/><Relationship Id="rId6"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pic>
        <p:nvPicPr>
          <p:cNvPr id="257" name="Google Shape;257;p1"/>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grpSp>
        <p:nvGrpSpPr>
          <p:cNvPr id="411" name="Google Shape;411;p10"/>
          <p:cNvGrpSpPr/>
          <p:nvPr/>
        </p:nvGrpSpPr>
        <p:grpSpPr>
          <a:xfrm>
            <a:off x="-1601036" y="4281981"/>
            <a:ext cx="5123129" cy="4136170"/>
            <a:chOff x="-1601036" y="4281981"/>
            <a:chExt cx="5123129" cy="4136170"/>
          </a:xfrm>
        </p:grpSpPr>
        <p:sp>
          <p:nvSpPr>
            <p:cNvPr id="412" name="Google Shape;412;p10"/>
            <p:cNvSpPr/>
            <p:nvPr/>
          </p:nvSpPr>
          <p:spPr>
            <a:xfrm flipH="1" rot="-3100192">
              <a:off x="977293" y="3113223"/>
              <a:ext cx="80771" cy="6321287"/>
            </a:xfrm>
            <a:prstGeom prst="rect">
              <a:avLst/>
            </a:prstGeom>
            <a:solidFill>
              <a:srgbClr val="9E87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13" name="Google Shape;413;p10"/>
            <p:cNvSpPr/>
            <p:nvPr/>
          </p:nvSpPr>
          <p:spPr>
            <a:xfrm flipH="1" rot="-3100192">
              <a:off x="862993" y="3265623"/>
              <a:ext cx="80771"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414" name="Google Shape;414;p10"/>
          <p:cNvGrpSpPr/>
          <p:nvPr/>
        </p:nvGrpSpPr>
        <p:grpSpPr>
          <a:xfrm>
            <a:off x="8713178" y="-1553669"/>
            <a:ext cx="5123129" cy="4136170"/>
            <a:chOff x="-1601036" y="4281981"/>
            <a:chExt cx="5123129" cy="4136170"/>
          </a:xfrm>
        </p:grpSpPr>
        <p:sp>
          <p:nvSpPr>
            <p:cNvPr id="415" name="Google Shape;415;p10"/>
            <p:cNvSpPr/>
            <p:nvPr/>
          </p:nvSpPr>
          <p:spPr>
            <a:xfrm flipH="1" rot="-3100192">
              <a:off x="977293" y="3113223"/>
              <a:ext cx="80771"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16" name="Google Shape;416;p10"/>
            <p:cNvSpPr/>
            <p:nvPr/>
          </p:nvSpPr>
          <p:spPr>
            <a:xfrm flipH="1" rot="-3100192">
              <a:off x="862993" y="3265623"/>
              <a:ext cx="80771"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417" name="Google Shape;417;p10"/>
          <p:cNvSpPr/>
          <p:nvPr/>
        </p:nvSpPr>
        <p:spPr>
          <a:xfrm rot="2311063">
            <a:off x="-1626879" y="5884252"/>
            <a:ext cx="3018972" cy="1959429"/>
          </a:xfrm>
          <a:prstGeom prst="rect">
            <a:avLst/>
          </a:prstGeom>
          <a:solidFill>
            <a:srgbClr val="BFAF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418" name="Google Shape;418;p10"/>
          <p:cNvGrpSpPr/>
          <p:nvPr/>
        </p:nvGrpSpPr>
        <p:grpSpPr>
          <a:xfrm>
            <a:off x="1341887" y="1327213"/>
            <a:ext cx="9508227" cy="3753967"/>
            <a:chOff x="1342740" y="1904164"/>
            <a:chExt cx="9508227" cy="3753967"/>
          </a:xfrm>
        </p:grpSpPr>
        <p:sp>
          <p:nvSpPr>
            <p:cNvPr id="419" name="Google Shape;419;p10"/>
            <p:cNvSpPr txBox="1"/>
            <p:nvPr/>
          </p:nvSpPr>
          <p:spPr>
            <a:xfrm>
              <a:off x="1342740" y="4888856"/>
              <a:ext cx="9508227" cy="769275"/>
            </a:xfrm>
            <a:prstGeom prst="rect">
              <a:avLst/>
            </a:prstGeom>
            <a:noFill/>
            <a:ln>
              <a:noFill/>
            </a:ln>
          </p:spPr>
          <p:txBody>
            <a:bodyPr anchorCtr="0" anchor="ctr" bIns="45700" lIns="0" spcFirstLastPara="1" rIns="91425" wrap="square" tIns="45700">
              <a:noAutofit/>
            </a:bodyPr>
            <a:lstStyle/>
            <a:p>
              <a:pPr indent="0" lvl="0" marL="0" marR="0" rtl="0" algn="ctr">
                <a:lnSpc>
                  <a:spcPct val="90000"/>
                </a:lnSpc>
                <a:spcBef>
                  <a:spcPts val="0"/>
                </a:spcBef>
                <a:spcAft>
                  <a:spcPts val="0"/>
                </a:spcAft>
                <a:buClr>
                  <a:srgbClr val="0084B4"/>
                </a:buClr>
                <a:buSzPts val="5333"/>
                <a:buFont typeface="Arial"/>
                <a:buNone/>
              </a:pPr>
              <a:r>
                <a:rPr b="1" i="0" lang="en-US" sz="5333" u="none" cap="none" strike="noStrike">
                  <a:solidFill>
                    <a:srgbClr val="0084B4"/>
                  </a:solidFill>
                  <a:latin typeface="Raleway Light"/>
                  <a:ea typeface="Raleway Light"/>
                  <a:cs typeface="Raleway Light"/>
                  <a:sym typeface="Raleway Light"/>
                </a:rPr>
                <a:t>Sampling</a:t>
              </a:r>
              <a:endParaRPr b="0" i="0" sz="5333" u="none" cap="none" strike="noStrike">
                <a:solidFill>
                  <a:srgbClr val="0084B4"/>
                </a:solidFill>
                <a:latin typeface="Raleway Light"/>
                <a:ea typeface="Raleway Light"/>
                <a:cs typeface="Raleway Light"/>
                <a:sym typeface="Raleway Light"/>
              </a:endParaRPr>
            </a:p>
          </p:txBody>
        </p:sp>
        <p:pic>
          <p:nvPicPr>
            <p:cNvPr id="420" name="Google Shape;420;p10"/>
            <p:cNvPicPr preferRelativeResize="0"/>
            <p:nvPr/>
          </p:nvPicPr>
          <p:blipFill rotWithShape="1">
            <a:blip r:embed="rId3">
              <a:alphaModFix/>
            </a:blip>
            <a:srcRect b="0" l="0" r="0" t="0"/>
            <a:stretch/>
          </p:blipFill>
          <p:spPr>
            <a:xfrm>
              <a:off x="4994521" y="1904164"/>
              <a:ext cx="2202957" cy="2202957"/>
            </a:xfrm>
            <a:prstGeom prst="rect">
              <a:avLst/>
            </a:prstGeom>
            <a:noFill/>
            <a:ln>
              <a:noFill/>
            </a:ln>
          </p:spPr>
        </p:pic>
      </p:grpSp>
    </p:spTree>
  </p:cSld>
  <p:clrMapOvr>
    <a:masterClrMapping/>
  </p:clrMapOvr>
  <p:transition>
    <p:wipe dir="l"/>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11"/>
          <p:cNvSpPr txBox="1"/>
          <p:nvPr/>
        </p:nvSpPr>
        <p:spPr>
          <a:xfrm>
            <a:off x="479084" y="227295"/>
            <a:ext cx="8874466" cy="769275"/>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rgbClr val="604878"/>
              </a:buClr>
              <a:buSzPts val="3200"/>
              <a:buFont typeface="Arial"/>
              <a:buNone/>
            </a:pPr>
            <a:r>
              <a:rPr b="1" i="0" lang="en-US" sz="3200" u="none" cap="none" strike="noStrike">
                <a:solidFill>
                  <a:srgbClr val="604878"/>
                </a:solidFill>
                <a:latin typeface="Raleway Light"/>
                <a:ea typeface="Raleway Light"/>
                <a:cs typeface="Raleway Light"/>
                <a:sym typeface="Raleway Light"/>
              </a:rPr>
              <a:t>Sampling</a:t>
            </a:r>
            <a:endParaRPr/>
          </a:p>
        </p:txBody>
      </p:sp>
      <p:grpSp>
        <p:nvGrpSpPr>
          <p:cNvPr id="426" name="Google Shape;426;p11"/>
          <p:cNvGrpSpPr/>
          <p:nvPr/>
        </p:nvGrpSpPr>
        <p:grpSpPr>
          <a:xfrm>
            <a:off x="-2711233" y="-1755054"/>
            <a:ext cx="5457101" cy="11253617"/>
            <a:chOff x="-2711233" y="-1755054"/>
            <a:chExt cx="5457101" cy="11253617"/>
          </a:xfrm>
        </p:grpSpPr>
        <p:grpSp>
          <p:nvGrpSpPr>
            <p:cNvPr id="427" name="Google Shape;427;p11"/>
            <p:cNvGrpSpPr/>
            <p:nvPr/>
          </p:nvGrpSpPr>
          <p:grpSpPr>
            <a:xfrm>
              <a:off x="-2711233" y="-1755054"/>
              <a:ext cx="4953094" cy="4647869"/>
              <a:chOff x="-2711233" y="-1755054"/>
              <a:chExt cx="4953094" cy="4647869"/>
            </a:xfrm>
          </p:grpSpPr>
          <p:sp>
            <p:nvSpPr>
              <p:cNvPr id="428" name="Google Shape;428;p11"/>
              <p:cNvSpPr/>
              <p:nvPr/>
            </p:nvSpPr>
            <p:spPr>
              <a:xfrm rot="2700000">
                <a:off x="-513195" y="-2591763"/>
                <a:ext cx="251792"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29" name="Google Shape;429;p11"/>
              <p:cNvSpPr/>
              <p:nvPr/>
            </p:nvSpPr>
            <p:spPr>
              <a:xfrm rot="2700000">
                <a:off x="-44865" y="-2636504"/>
                <a:ext cx="60703" cy="6321287"/>
              </a:xfrm>
              <a:prstGeom prst="rect">
                <a:avLst/>
              </a:prstGeom>
              <a:solidFill>
                <a:srgbClr val="9E87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430" name="Google Shape;430;p11"/>
            <p:cNvGrpSpPr/>
            <p:nvPr/>
          </p:nvGrpSpPr>
          <p:grpSpPr>
            <a:xfrm rot="-5400000">
              <a:off x="-2203901" y="4548795"/>
              <a:ext cx="5102381" cy="4797156"/>
              <a:chOff x="-2860520" y="-1904341"/>
              <a:chExt cx="5102381" cy="4797156"/>
            </a:xfrm>
          </p:grpSpPr>
          <p:sp>
            <p:nvSpPr>
              <p:cNvPr id="431" name="Google Shape;431;p11"/>
              <p:cNvSpPr/>
              <p:nvPr/>
            </p:nvSpPr>
            <p:spPr>
              <a:xfrm rot="2700000">
                <a:off x="-693400" y="-2666407"/>
                <a:ext cx="462916"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32" name="Google Shape;432;p11"/>
              <p:cNvSpPr/>
              <p:nvPr/>
            </p:nvSpPr>
            <p:spPr>
              <a:xfrm rot="2700000">
                <a:off x="-44865" y="-2636504"/>
                <a:ext cx="60703" cy="6321287"/>
              </a:xfrm>
              <a:prstGeom prst="rect">
                <a:avLst/>
              </a:prstGeom>
              <a:solidFill>
                <a:srgbClr val="9E87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sp>
        <p:nvSpPr>
          <p:cNvPr id="433" name="Google Shape;433;p11"/>
          <p:cNvSpPr/>
          <p:nvPr/>
        </p:nvSpPr>
        <p:spPr>
          <a:xfrm>
            <a:off x="2389740" y="1308988"/>
            <a:ext cx="7451115" cy="981468"/>
          </a:xfrm>
          <a:prstGeom prst="roundRect">
            <a:avLst>
              <a:gd fmla="val 16667" name="adj"/>
            </a:avLst>
          </a:prstGeom>
          <a:solidFill>
            <a:srgbClr val="E1F7FF"/>
          </a:solidFill>
          <a:ln cap="flat" cmpd="sng" w="28575">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600" u="none" cap="none" strike="noStrike">
                <a:solidFill>
                  <a:schemeClr val="dk1"/>
                </a:solidFill>
                <a:latin typeface="Calibri"/>
                <a:ea typeface="Calibri"/>
                <a:cs typeface="Calibri"/>
                <a:sym typeface="Calibri"/>
              </a:rPr>
              <a:t>Sampling is the process of collecting data to perform analysis on</a:t>
            </a:r>
            <a:endParaRPr b="0" i="0" sz="1600" u="none" cap="none" strike="noStrike">
              <a:solidFill>
                <a:schemeClr val="dk1"/>
              </a:solidFill>
              <a:latin typeface="Calibri"/>
              <a:ea typeface="Calibri"/>
              <a:cs typeface="Calibri"/>
              <a:sym typeface="Calibri"/>
            </a:endParaRPr>
          </a:p>
        </p:txBody>
      </p:sp>
      <p:pic>
        <p:nvPicPr>
          <p:cNvPr id="434" name="Google Shape;434;p11"/>
          <p:cNvPicPr preferRelativeResize="0"/>
          <p:nvPr/>
        </p:nvPicPr>
        <p:blipFill rotWithShape="1">
          <a:blip r:embed="rId3">
            <a:alphaModFix/>
          </a:blip>
          <a:srcRect b="0" l="0" r="0" t="0"/>
          <a:stretch/>
        </p:blipFill>
        <p:spPr>
          <a:xfrm>
            <a:off x="1597619" y="3517350"/>
            <a:ext cx="1957994" cy="1957994"/>
          </a:xfrm>
          <a:prstGeom prst="rect">
            <a:avLst/>
          </a:prstGeom>
          <a:noFill/>
          <a:ln>
            <a:noFill/>
          </a:ln>
        </p:spPr>
      </p:pic>
      <p:pic>
        <p:nvPicPr>
          <p:cNvPr id="435" name="Google Shape;435;p11"/>
          <p:cNvPicPr preferRelativeResize="0"/>
          <p:nvPr/>
        </p:nvPicPr>
        <p:blipFill rotWithShape="1">
          <a:blip r:embed="rId4">
            <a:alphaModFix/>
          </a:blip>
          <a:srcRect b="0" l="0" r="0" t="0"/>
          <a:stretch/>
        </p:blipFill>
        <p:spPr>
          <a:xfrm>
            <a:off x="5312434" y="3517350"/>
            <a:ext cx="2064347" cy="2064347"/>
          </a:xfrm>
          <a:prstGeom prst="rect">
            <a:avLst/>
          </a:prstGeom>
          <a:noFill/>
          <a:ln>
            <a:noFill/>
          </a:ln>
        </p:spPr>
      </p:pic>
      <p:pic>
        <p:nvPicPr>
          <p:cNvPr id="436" name="Google Shape;436;p11"/>
          <p:cNvPicPr preferRelativeResize="0"/>
          <p:nvPr/>
        </p:nvPicPr>
        <p:blipFill rotWithShape="1">
          <a:blip r:embed="rId5">
            <a:alphaModFix/>
          </a:blip>
          <a:srcRect b="0" l="0" r="0" t="0"/>
          <a:stretch/>
        </p:blipFill>
        <p:spPr>
          <a:xfrm>
            <a:off x="8978340" y="3268964"/>
            <a:ext cx="2272365" cy="2272365"/>
          </a:xfrm>
          <a:prstGeom prst="rect">
            <a:avLst/>
          </a:prstGeom>
          <a:noFill/>
          <a:ln>
            <a:noFill/>
          </a:ln>
        </p:spPr>
      </p:pic>
    </p:spTree>
  </p:cSld>
  <p:clrMapOvr>
    <a:masterClrMapping/>
  </p:clrMapOvr>
  <p:transition>
    <p:wipe dir="l"/>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grpSp>
        <p:nvGrpSpPr>
          <p:cNvPr id="441" name="Google Shape;441;p12"/>
          <p:cNvGrpSpPr/>
          <p:nvPr/>
        </p:nvGrpSpPr>
        <p:grpSpPr>
          <a:xfrm>
            <a:off x="-1601036" y="4281981"/>
            <a:ext cx="5123129" cy="4136170"/>
            <a:chOff x="-1601036" y="4281981"/>
            <a:chExt cx="5123129" cy="4136170"/>
          </a:xfrm>
        </p:grpSpPr>
        <p:sp>
          <p:nvSpPr>
            <p:cNvPr id="442" name="Google Shape;442;p12"/>
            <p:cNvSpPr/>
            <p:nvPr/>
          </p:nvSpPr>
          <p:spPr>
            <a:xfrm flipH="1" rot="-3100192">
              <a:off x="977293" y="3113223"/>
              <a:ext cx="80771" cy="6321287"/>
            </a:xfrm>
            <a:prstGeom prst="rect">
              <a:avLst/>
            </a:prstGeom>
            <a:solidFill>
              <a:srgbClr val="9E87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43" name="Google Shape;443;p12"/>
            <p:cNvSpPr/>
            <p:nvPr/>
          </p:nvSpPr>
          <p:spPr>
            <a:xfrm flipH="1" rot="-3100192">
              <a:off x="862993" y="3265623"/>
              <a:ext cx="80771"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444" name="Google Shape;444;p12"/>
          <p:cNvGrpSpPr/>
          <p:nvPr/>
        </p:nvGrpSpPr>
        <p:grpSpPr>
          <a:xfrm>
            <a:off x="8713178" y="-1553669"/>
            <a:ext cx="5123129" cy="4136170"/>
            <a:chOff x="-1601036" y="4281981"/>
            <a:chExt cx="5123129" cy="4136170"/>
          </a:xfrm>
        </p:grpSpPr>
        <p:sp>
          <p:nvSpPr>
            <p:cNvPr id="445" name="Google Shape;445;p12"/>
            <p:cNvSpPr/>
            <p:nvPr/>
          </p:nvSpPr>
          <p:spPr>
            <a:xfrm flipH="1" rot="-3100192">
              <a:off x="977293" y="3113223"/>
              <a:ext cx="80771"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46" name="Google Shape;446;p12"/>
            <p:cNvSpPr/>
            <p:nvPr/>
          </p:nvSpPr>
          <p:spPr>
            <a:xfrm flipH="1" rot="-3100192">
              <a:off x="862993" y="3265623"/>
              <a:ext cx="80771"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447" name="Google Shape;447;p12"/>
          <p:cNvSpPr/>
          <p:nvPr/>
        </p:nvSpPr>
        <p:spPr>
          <a:xfrm rot="2311063">
            <a:off x="-1626879" y="5884252"/>
            <a:ext cx="3018972" cy="1959429"/>
          </a:xfrm>
          <a:prstGeom prst="rect">
            <a:avLst/>
          </a:prstGeom>
          <a:solidFill>
            <a:srgbClr val="BFAF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448" name="Google Shape;448;p12"/>
          <p:cNvGrpSpPr/>
          <p:nvPr/>
        </p:nvGrpSpPr>
        <p:grpSpPr>
          <a:xfrm>
            <a:off x="1341887" y="1327213"/>
            <a:ext cx="9508227" cy="3753967"/>
            <a:chOff x="1342740" y="1904164"/>
            <a:chExt cx="9508227" cy="3753967"/>
          </a:xfrm>
        </p:grpSpPr>
        <p:sp>
          <p:nvSpPr>
            <p:cNvPr id="449" name="Google Shape;449;p12"/>
            <p:cNvSpPr txBox="1"/>
            <p:nvPr/>
          </p:nvSpPr>
          <p:spPr>
            <a:xfrm>
              <a:off x="1342740" y="4888856"/>
              <a:ext cx="9508227" cy="769275"/>
            </a:xfrm>
            <a:prstGeom prst="rect">
              <a:avLst/>
            </a:prstGeom>
            <a:noFill/>
            <a:ln>
              <a:noFill/>
            </a:ln>
          </p:spPr>
          <p:txBody>
            <a:bodyPr anchorCtr="0" anchor="ctr" bIns="45700" lIns="0" spcFirstLastPara="1" rIns="91425" wrap="square" tIns="45700">
              <a:noAutofit/>
            </a:bodyPr>
            <a:lstStyle/>
            <a:p>
              <a:pPr indent="0" lvl="0" marL="0" marR="0" rtl="0" algn="ctr">
                <a:lnSpc>
                  <a:spcPct val="90000"/>
                </a:lnSpc>
                <a:spcBef>
                  <a:spcPts val="0"/>
                </a:spcBef>
                <a:spcAft>
                  <a:spcPts val="0"/>
                </a:spcAft>
                <a:buClr>
                  <a:srgbClr val="0084B4"/>
                </a:buClr>
                <a:buSzPts val="5333"/>
                <a:buFont typeface="Arial"/>
                <a:buNone/>
              </a:pPr>
              <a:r>
                <a:rPr b="1" i="0" lang="en-US" sz="5333" u="none" cap="none" strike="noStrike">
                  <a:solidFill>
                    <a:srgbClr val="0084B4"/>
                  </a:solidFill>
                  <a:latin typeface="Raleway Light"/>
                  <a:ea typeface="Raleway Light"/>
                  <a:cs typeface="Raleway Light"/>
                  <a:sym typeface="Raleway Light"/>
                </a:rPr>
                <a:t>Sample</a:t>
              </a:r>
              <a:r>
                <a:rPr b="1" i="0" lang="en-US" sz="5333" u="none" cap="none" strike="noStrike">
                  <a:solidFill>
                    <a:srgbClr val="2285FF"/>
                  </a:solidFill>
                  <a:latin typeface="Raleway Light"/>
                  <a:ea typeface="Raleway Light"/>
                  <a:cs typeface="Raleway Light"/>
                  <a:sym typeface="Raleway Light"/>
                </a:rPr>
                <a:t> </a:t>
              </a:r>
              <a:r>
                <a:rPr b="1" i="0" lang="en-US" sz="5333" u="none" cap="none" strike="noStrike">
                  <a:solidFill>
                    <a:schemeClr val="dk1"/>
                  </a:solidFill>
                  <a:latin typeface="Raleway Light"/>
                  <a:ea typeface="Raleway Light"/>
                  <a:cs typeface="Raleway Light"/>
                  <a:sym typeface="Raleway Light"/>
                </a:rPr>
                <a:t>vs</a:t>
              </a:r>
              <a:r>
                <a:rPr b="1" i="0" lang="en-US" sz="5333" u="none" cap="none" strike="noStrike">
                  <a:solidFill>
                    <a:srgbClr val="2285FF"/>
                  </a:solidFill>
                  <a:latin typeface="Raleway Light"/>
                  <a:ea typeface="Raleway Light"/>
                  <a:cs typeface="Raleway Light"/>
                  <a:sym typeface="Raleway Light"/>
                </a:rPr>
                <a:t> </a:t>
              </a:r>
              <a:r>
                <a:rPr b="1" i="0" lang="en-US" sz="5333" u="none" cap="none" strike="noStrike">
                  <a:solidFill>
                    <a:srgbClr val="0084B4"/>
                  </a:solidFill>
                  <a:latin typeface="Raleway Light"/>
                  <a:ea typeface="Raleway Light"/>
                  <a:cs typeface="Raleway Light"/>
                  <a:sym typeface="Raleway Light"/>
                </a:rPr>
                <a:t>Population</a:t>
              </a:r>
              <a:endParaRPr b="0" i="0" sz="5333" u="none" cap="none" strike="noStrike">
                <a:solidFill>
                  <a:srgbClr val="0084B4"/>
                </a:solidFill>
                <a:latin typeface="Raleway Light"/>
                <a:ea typeface="Raleway Light"/>
                <a:cs typeface="Raleway Light"/>
                <a:sym typeface="Raleway Light"/>
              </a:endParaRPr>
            </a:p>
          </p:txBody>
        </p:sp>
        <p:pic>
          <p:nvPicPr>
            <p:cNvPr id="450" name="Google Shape;450;p12"/>
            <p:cNvPicPr preferRelativeResize="0"/>
            <p:nvPr/>
          </p:nvPicPr>
          <p:blipFill rotWithShape="1">
            <a:blip r:embed="rId3">
              <a:alphaModFix/>
            </a:blip>
            <a:srcRect b="0" l="0" r="0" t="0"/>
            <a:stretch/>
          </p:blipFill>
          <p:spPr>
            <a:xfrm>
              <a:off x="4994521" y="1904164"/>
              <a:ext cx="2202957" cy="2202957"/>
            </a:xfrm>
            <a:prstGeom prst="rect">
              <a:avLst/>
            </a:prstGeom>
            <a:noFill/>
            <a:ln>
              <a:noFill/>
            </a:ln>
          </p:spPr>
        </p:pic>
      </p:grpSp>
    </p:spTree>
  </p:cSld>
  <p:clrMapOvr>
    <a:masterClrMapping/>
  </p:clrMapOvr>
  <p:transition>
    <p:wipe dir="l"/>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grpSp>
        <p:nvGrpSpPr>
          <p:cNvPr id="455" name="Google Shape;455;p13"/>
          <p:cNvGrpSpPr/>
          <p:nvPr/>
        </p:nvGrpSpPr>
        <p:grpSpPr>
          <a:xfrm>
            <a:off x="-2711233" y="-1755054"/>
            <a:ext cx="5457101" cy="11253617"/>
            <a:chOff x="-2711233" y="-1755054"/>
            <a:chExt cx="5457101" cy="11253617"/>
          </a:xfrm>
        </p:grpSpPr>
        <p:grpSp>
          <p:nvGrpSpPr>
            <p:cNvPr id="456" name="Google Shape;456;p13"/>
            <p:cNvGrpSpPr/>
            <p:nvPr/>
          </p:nvGrpSpPr>
          <p:grpSpPr>
            <a:xfrm>
              <a:off x="-2711233" y="-1755054"/>
              <a:ext cx="4953094" cy="4647869"/>
              <a:chOff x="-2711233" y="-1755054"/>
              <a:chExt cx="4953094" cy="4647869"/>
            </a:xfrm>
          </p:grpSpPr>
          <p:sp>
            <p:nvSpPr>
              <p:cNvPr id="457" name="Google Shape;457;p13"/>
              <p:cNvSpPr/>
              <p:nvPr/>
            </p:nvSpPr>
            <p:spPr>
              <a:xfrm rot="2700000">
                <a:off x="-513195" y="-2591763"/>
                <a:ext cx="251792"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58" name="Google Shape;458;p13"/>
              <p:cNvSpPr/>
              <p:nvPr/>
            </p:nvSpPr>
            <p:spPr>
              <a:xfrm rot="2700000">
                <a:off x="-44865" y="-2636504"/>
                <a:ext cx="60703" cy="6321287"/>
              </a:xfrm>
              <a:prstGeom prst="rect">
                <a:avLst/>
              </a:prstGeom>
              <a:solidFill>
                <a:srgbClr val="9E87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459" name="Google Shape;459;p13"/>
            <p:cNvGrpSpPr/>
            <p:nvPr/>
          </p:nvGrpSpPr>
          <p:grpSpPr>
            <a:xfrm rot="-5400000">
              <a:off x="-2203901" y="4548795"/>
              <a:ext cx="5102381" cy="4797156"/>
              <a:chOff x="-2860520" y="-1904341"/>
              <a:chExt cx="5102381" cy="4797156"/>
            </a:xfrm>
          </p:grpSpPr>
          <p:sp>
            <p:nvSpPr>
              <p:cNvPr id="460" name="Google Shape;460;p13"/>
              <p:cNvSpPr/>
              <p:nvPr/>
            </p:nvSpPr>
            <p:spPr>
              <a:xfrm rot="2700000">
                <a:off x="-693400" y="-2666407"/>
                <a:ext cx="462916"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61" name="Google Shape;461;p13"/>
              <p:cNvSpPr/>
              <p:nvPr/>
            </p:nvSpPr>
            <p:spPr>
              <a:xfrm rot="2700000">
                <a:off x="-44865" y="-2636504"/>
                <a:ext cx="60703" cy="6321287"/>
              </a:xfrm>
              <a:prstGeom prst="rect">
                <a:avLst/>
              </a:prstGeom>
              <a:solidFill>
                <a:srgbClr val="9E87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sp>
        <p:nvSpPr>
          <p:cNvPr id="462" name="Google Shape;462;p13"/>
          <p:cNvSpPr/>
          <p:nvPr/>
        </p:nvSpPr>
        <p:spPr>
          <a:xfrm>
            <a:off x="1329844" y="1429921"/>
            <a:ext cx="9532312" cy="636031"/>
          </a:xfrm>
          <a:prstGeom prst="roundRect">
            <a:avLst>
              <a:gd fmla="val 16667" name="adj"/>
            </a:avLst>
          </a:prstGeom>
          <a:solidFill>
            <a:srgbClr val="EFFBFF"/>
          </a:solidFill>
          <a:ln cap="flat" cmpd="sng" w="28575">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Calibri"/>
                <a:ea typeface="Calibri"/>
                <a:cs typeface="Calibri"/>
                <a:sym typeface="Calibri"/>
              </a:rPr>
              <a:t>Population</a:t>
            </a:r>
            <a:r>
              <a:rPr b="0" i="0" lang="en-US" sz="1800" u="none" cap="none" strike="noStrike">
                <a:solidFill>
                  <a:schemeClr val="dk1"/>
                </a:solidFill>
                <a:latin typeface="Calibri"/>
                <a:ea typeface="Calibri"/>
                <a:cs typeface="Calibri"/>
                <a:sym typeface="Calibri"/>
              </a:rPr>
              <a:t> is the entire dataset such as the whole population of a country, </a:t>
            </a:r>
            <a:r>
              <a:rPr b="1" i="0" lang="en-US" sz="1800" u="none" cap="none" strike="noStrike">
                <a:solidFill>
                  <a:schemeClr val="dk1"/>
                </a:solidFill>
                <a:latin typeface="Calibri"/>
                <a:ea typeface="Calibri"/>
                <a:cs typeface="Calibri"/>
                <a:sym typeface="Calibri"/>
              </a:rPr>
              <a:t>Sample </a:t>
            </a:r>
            <a:r>
              <a:rPr b="0" i="0" lang="en-US" sz="1800" u="none" cap="none" strike="noStrike">
                <a:solidFill>
                  <a:schemeClr val="dk1"/>
                </a:solidFill>
                <a:latin typeface="Calibri"/>
                <a:ea typeface="Calibri"/>
                <a:cs typeface="Calibri"/>
                <a:sym typeface="Calibri"/>
              </a:rPr>
              <a:t>is subset of that population which is analyzed to make inferences</a:t>
            </a:r>
            <a:endParaRPr b="1" i="0" sz="1800" u="none" cap="none" strike="noStrike">
              <a:solidFill>
                <a:schemeClr val="dk1"/>
              </a:solidFill>
              <a:latin typeface="Calibri"/>
              <a:ea typeface="Calibri"/>
              <a:cs typeface="Calibri"/>
              <a:sym typeface="Calibri"/>
            </a:endParaRPr>
          </a:p>
        </p:txBody>
      </p:sp>
      <p:sp>
        <p:nvSpPr>
          <p:cNvPr id="463" name="Google Shape;463;p13"/>
          <p:cNvSpPr txBox="1"/>
          <p:nvPr/>
        </p:nvSpPr>
        <p:spPr>
          <a:xfrm>
            <a:off x="479084" y="227295"/>
            <a:ext cx="8656657" cy="769275"/>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rgbClr val="604878"/>
              </a:buClr>
              <a:buSzPts val="3200"/>
              <a:buFont typeface="Arial"/>
              <a:buNone/>
            </a:pPr>
            <a:r>
              <a:rPr b="1" i="0" lang="en-US" sz="3200" u="none" cap="none" strike="noStrike">
                <a:solidFill>
                  <a:srgbClr val="604878"/>
                </a:solidFill>
                <a:latin typeface="Raleway Light"/>
                <a:ea typeface="Raleway Light"/>
                <a:cs typeface="Raleway Light"/>
                <a:sym typeface="Raleway Light"/>
              </a:rPr>
              <a:t>Sample vs Population</a:t>
            </a:r>
            <a:endParaRPr/>
          </a:p>
        </p:txBody>
      </p:sp>
      <p:pic>
        <p:nvPicPr>
          <p:cNvPr id="464" name="Google Shape;464;p13"/>
          <p:cNvPicPr preferRelativeResize="0"/>
          <p:nvPr/>
        </p:nvPicPr>
        <p:blipFill rotWithShape="1">
          <a:blip r:embed="rId3">
            <a:alphaModFix/>
          </a:blip>
          <a:srcRect b="0" l="0" r="0" t="0"/>
          <a:stretch/>
        </p:blipFill>
        <p:spPr>
          <a:xfrm>
            <a:off x="1597619" y="3517350"/>
            <a:ext cx="1957994" cy="1957994"/>
          </a:xfrm>
          <a:prstGeom prst="rect">
            <a:avLst/>
          </a:prstGeom>
          <a:noFill/>
          <a:ln>
            <a:noFill/>
          </a:ln>
        </p:spPr>
      </p:pic>
      <p:pic>
        <p:nvPicPr>
          <p:cNvPr id="465" name="Google Shape;465;p13"/>
          <p:cNvPicPr preferRelativeResize="0"/>
          <p:nvPr/>
        </p:nvPicPr>
        <p:blipFill rotWithShape="1">
          <a:blip r:embed="rId4">
            <a:alphaModFix/>
          </a:blip>
          <a:srcRect b="0" l="0" r="0" t="0"/>
          <a:stretch/>
        </p:blipFill>
        <p:spPr>
          <a:xfrm>
            <a:off x="8978340" y="3268964"/>
            <a:ext cx="2272365" cy="2272365"/>
          </a:xfrm>
          <a:prstGeom prst="rect">
            <a:avLst/>
          </a:prstGeom>
          <a:noFill/>
          <a:ln>
            <a:noFill/>
          </a:ln>
        </p:spPr>
      </p:pic>
      <p:pic>
        <p:nvPicPr>
          <p:cNvPr id="466" name="Google Shape;466;p13"/>
          <p:cNvPicPr preferRelativeResize="0"/>
          <p:nvPr/>
        </p:nvPicPr>
        <p:blipFill rotWithShape="1">
          <a:blip r:embed="rId5">
            <a:alphaModFix/>
          </a:blip>
          <a:srcRect b="0" l="0" r="0" t="0"/>
          <a:stretch/>
        </p:blipFill>
        <p:spPr>
          <a:xfrm>
            <a:off x="5312434" y="3517350"/>
            <a:ext cx="2064347" cy="2064347"/>
          </a:xfrm>
          <a:prstGeom prst="rect">
            <a:avLst/>
          </a:prstGeom>
          <a:noFill/>
          <a:ln>
            <a:noFill/>
          </a:ln>
        </p:spPr>
      </p:pic>
    </p:spTree>
  </p:cSld>
  <p:clrMapOvr>
    <a:masterClrMapping/>
  </p:clrMapOvr>
  <p:transition>
    <p:wipe dir="l"/>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grpSp>
        <p:nvGrpSpPr>
          <p:cNvPr id="471" name="Google Shape;471;p14"/>
          <p:cNvGrpSpPr/>
          <p:nvPr/>
        </p:nvGrpSpPr>
        <p:grpSpPr>
          <a:xfrm>
            <a:off x="-1601036" y="4281981"/>
            <a:ext cx="5123129" cy="4136170"/>
            <a:chOff x="-1601036" y="4281981"/>
            <a:chExt cx="5123129" cy="4136170"/>
          </a:xfrm>
        </p:grpSpPr>
        <p:sp>
          <p:nvSpPr>
            <p:cNvPr id="472" name="Google Shape;472;p14"/>
            <p:cNvSpPr/>
            <p:nvPr/>
          </p:nvSpPr>
          <p:spPr>
            <a:xfrm flipH="1" rot="-3100192">
              <a:off x="977293" y="3113223"/>
              <a:ext cx="80771" cy="6321287"/>
            </a:xfrm>
            <a:prstGeom prst="rect">
              <a:avLst/>
            </a:prstGeom>
            <a:solidFill>
              <a:srgbClr val="9E87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73" name="Google Shape;473;p14"/>
            <p:cNvSpPr/>
            <p:nvPr/>
          </p:nvSpPr>
          <p:spPr>
            <a:xfrm flipH="1" rot="-3100192">
              <a:off x="862993" y="3265623"/>
              <a:ext cx="80771"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474" name="Google Shape;474;p14"/>
          <p:cNvGrpSpPr/>
          <p:nvPr/>
        </p:nvGrpSpPr>
        <p:grpSpPr>
          <a:xfrm>
            <a:off x="8713178" y="-1553669"/>
            <a:ext cx="5123129" cy="4136170"/>
            <a:chOff x="-1601036" y="4281981"/>
            <a:chExt cx="5123129" cy="4136170"/>
          </a:xfrm>
        </p:grpSpPr>
        <p:sp>
          <p:nvSpPr>
            <p:cNvPr id="475" name="Google Shape;475;p14"/>
            <p:cNvSpPr/>
            <p:nvPr/>
          </p:nvSpPr>
          <p:spPr>
            <a:xfrm flipH="1" rot="-3100192">
              <a:off x="977293" y="3113223"/>
              <a:ext cx="80771"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76" name="Google Shape;476;p14"/>
            <p:cNvSpPr/>
            <p:nvPr/>
          </p:nvSpPr>
          <p:spPr>
            <a:xfrm flipH="1" rot="-3100192">
              <a:off x="862993" y="3265623"/>
              <a:ext cx="80771"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477" name="Google Shape;477;p14"/>
          <p:cNvSpPr/>
          <p:nvPr/>
        </p:nvSpPr>
        <p:spPr>
          <a:xfrm rot="2311063">
            <a:off x="-1626879" y="5884252"/>
            <a:ext cx="3018972" cy="1959429"/>
          </a:xfrm>
          <a:prstGeom prst="rect">
            <a:avLst/>
          </a:prstGeom>
          <a:solidFill>
            <a:srgbClr val="BFAF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478" name="Google Shape;478;p14"/>
          <p:cNvGrpSpPr/>
          <p:nvPr/>
        </p:nvGrpSpPr>
        <p:grpSpPr>
          <a:xfrm>
            <a:off x="1341887" y="1327213"/>
            <a:ext cx="9508227" cy="3753967"/>
            <a:chOff x="1342740" y="1904164"/>
            <a:chExt cx="9508227" cy="3753967"/>
          </a:xfrm>
        </p:grpSpPr>
        <p:sp>
          <p:nvSpPr>
            <p:cNvPr id="479" name="Google Shape;479;p14"/>
            <p:cNvSpPr txBox="1"/>
            <p:nvPr/>
          </p:nvSpPr>
          <p:spPr>
            <a:xfrm>
              <a:off x="1342740" y="4888856"/>
              <a:ext cx="9508227" cy="769275"/>
            </a:xfrm>
            <a:prstGeom prst="rect">
              <a:avLst/>
            </a:prstGeom>
            <a:noFill/>
            <a:ln>
              <a:noFill/>
            </a:ln>
          </p:spPr>
          <p:txBody>
            <a:bodyPr anchorCtr="0" anchor="ctr" bIns="45700" lIns="0" spcFirstLastPara="1" rIns="91425" wrap="square" tIns="45700">
              <a:noAutofit/>
            </a:bodyPr>
            <a:lstStyle/>
            <a:p>
              <a:pPr indent="0" lvl="0" marL="0" marR="0" rtl="0" algn="ctr">
                <a:lnSpc>
                  <a:spcPct val="90000"/>
                </a:lnSpc>
                <a:spcBef>
                  <a:spcPts val="0"/>
                </a:spcBef>
                <a:spcAft>
                  <a:spcPts val="0"/>
                </a:spcAft>
                <a:buClr>
                  <a:srgbClr val="0084B4"/>
                </a:buClr>
                <a:buSzPts val="5333"/>
                <a:buFont typeface="Arial"/>
                <a:buNone/>
              </a:pPr>
              <a:r>
                <a:rPr b="1" i="0" lang="en-US" sz="5333" u="none" cap="none" strike="noStrike">
                  <a:solidFill>
                    <a:srgbClr val="0084B4"/>
                  </a:solidFill>
                  <a:latin typeface="Raleway Light"/>
                  <a:ea typeface="Raleway Light"/>
                  <a:cs typeface="Raleway Light"/>
                  <a:sym typeface="Raleway Light"/>
                </a:rPr>
                <a:t>Random Sampling</a:t>
              </a:r>
              <a:endParaRPr b="0" i="0" sz="5333" u="none" cap="none" strike="noStrike">
                <a:solidFill>
                  <a:srgbClr val="0084B4"/>
                </a:solidFill>
                <a:latin typeface="Raleway Light"/>
                <a:ea typeface="Raleway Light"/>
                <a:cs typeface="Raleway Light"/>
                <a:sym typeface="Raleway Light"/>
              </a:endParaRPr>
            </a:p>
          </p:txBody>
        </p:sp>
        <p:pic>
          <p:nvPicPr>
            <p:cNvPr id="480" name="Google Shape;480;p14"/>
            <p:cNvPicPr preferRelativeResize="0"/>
            <p:nvPr/>
          </p:nvPicPr>
          <p:blipFill rotWithShape="1">
            <a:blip r:embed="rId3">
              <a:alphaModFix/>
            </a:blip>
            <a:srcRect b="0" l="0" r="0" t="0"/>
            <a:stretch/>
          </p:blipFill>
          <p:spPr>
            <a:xfrm>
              <a:off x="4994521" y="1904164"/>
              <a:ext cx="2202957" cy="2202957"/>
            </a:xfrm>
            <a:prstGeom prst="rect">
              <a:avLst/>
            </a:prstGeom>
            <a:noFill/>
            <a:ln>
              <a:noFill/>
            </a:ln>
          </p:spPr>
        </p:pic>
      </p:grpSp>
    </p:spTree>
  </p:cSld>
  <p:clrMapOvr>
    <a:masterClrMapping/>
  </p:clrMapOvr>
  <p:transition>
    <p:wipe dir="l"/>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15"/>
          <p:cNvSpPr txBox="1"/>
          <p:nvPr/>
        </p:nvSpPr>
        <p:spPr>
          <a:xfrm>
            <a:off x="479084" y="227295"/>
            <a:ext cx="8874466" cy="769275"/>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rgbClr val="604878"/>
              </a:buClr>
              <a:buSzPts val="3200"/>
              <a:buFont typeface="Arial"/>
              <a:buNone/>
            </a:pPr>
            <a:r>
              <a:rPr b="1" i="0" lang="en-US" sz="3200" u="none" cap="none" strike="noStrike">
                <a:solidFill>
                  <a:srgbClr val="604878"/>
                </a:solidFill>
                <a:latin typeface="Raleway Light"/>
                <a:ea typeface="Raleway Light"/>
                <a:cs typeface="Raleway Light"/>
                <a:sym typeface="Raleway Light"/>
              </a:rPr>
              <a:t>Random Sampling</a:t>
            </a:r>
            <a:endParaRPr/>
          </a:p>
        </p:txBody>
      </p:sp>
      <p:grpSp>
        <p:nvGrpSpPr>
          <p:cNvPr id="486" name="Google Shape;486;p15"/>
          <p:cNvGrpSpPr/>
          <p:nvPr/>
        </p:nvGrpSpPr>
        <p:grpSpPr>
          <a:xfrm>
            <a:off x="-2711233" y="-1755054"/>
            <a:ext cx="5457101" cy="11253617"/>
            <a:chOff x="-2711233" y="-1755054"/>
            <a:chExt cx="5457101" cy="11253617"/>
          </a:xfrm>
        </p:grpSpPr>
        <p:grpSp>
          <p:nvGrpSpPr>
            <p:cNvPr id="487" name="Google Shape;487;p15"/>
            <p:cNvGrpSpPr/>
            <p:nvPr/>
          </p:nvGrpSpPr>
          <p:grpSpPr>
            <a:xfrm>
              <a:off x="-2711233" y="-1755054"/>
              <a:ext cx="4953094" cy="4647869"/>
              <a:chOff x="-2711233" y="-1755054"/>
              <a:chExt cx="4953094" cy="4647869"/>
            </a:xfrm>
          </p:grpSpPr>
          <p:sp>
            <p:nvSpPr>
              <p:cNvPr id="488" name="Google Shape;488;p15"/>
              <p:cNvSpPr/>
              <p:nvPr/>
            </p:nvSpPr>
            <p:spPr>
              <a:xfrm rot="2700000">
                <a:off x="-513195" y="-2591763"/>
                <a:ext cx="251792"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89" name="Google Shape;489;p15"/>
              <p:cNvSpPr/>
              <p:nvPr/>
            </p:nvSpPr>
            <p:spPr>
              <a:xfrm rot="2700000">
                <a:off x="-44865" y="-2636504"/>
                <a:ext cx="60703" cy="6321287"/>
              </a:xfrm>
              <a:prstGeom prst="rect">
                <a:avLst/>
              </a:prstGeom>
              <a:solidFill>
                <a:srgbClr val="9E87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490" name="Google Shape;490;p15"/>
            <p:cNvGrpSpPr/>
            <p:nvPr/>
          </p:nvGrpSpPr>
          <p:grpSpPr>
            <a:xfrm rot="-5400000">
              <a:off x="-2203901" y="4548795"/>
              <a:ext cx="5102381" cy="4797156"/>
              <a:chOff x="-2860520" y="-1904341"/>
              <a:chExt cx="5102381" cy="4797156"/>
            </a:xfrm>
          </p:grpSpPr>
          <p:sp>
            <p:nvSpPr>
              <p:cNvPr id="491" name="Google Shape;491;p15"/>
              <p:cNvSpPr/>
              <p:nvPr/>
            </p:nvSpPr>
            <p:spPr>
              <a:xfrm rot="2700000">
                <a:off x="-693400" y="-2666407"/>
                <a:ext cx="462916"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92" name="Google Shape;492;p15"/>
              <p:cNvSpPr/>
              <p:nvPr/>
            </p:nvSpPr>
            <p:spPr>
              <a:xfrm rot="2700000">
                <a:off x="-44865" y="-2636504"/>
                <a:ext cx="60703" cy="6321287"/>
              </a:xfrm>
              <a:prstGeom prst="rect">
                <a:avLst/>
              </a:prstGeom>
              <a:solidFill>
                <a:srgbClr val="9E87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pic>
        <p:nvPicPr>
          <p:cNvPr id="493" name="Google Shape;493;p15"/>
          <p:cNvPicPr preferRelativeResize="0"/>
          <p:nvPr/>
        </p:nvPicPr>
        <p:blipFill rotWithShape="1">
          <a:blip r:embed="rId3">
            <a:alphaModFix/>
          </a:blip>
          <a:srcRect b="0" l="0" r="0" t="0"/>
          <a:stretch/>
        </p:blipFill>
        <p:spPr>
          <a:xfrm>
            <a:off x="5060400" y="3288728"/>
            <a:ext cx="2144225" cy="2144225"/>
          </a:xfrm>
          <a:prstGeom prst="rect">
            <a:avLst/>
          </a:prstGeom>
          <a:noFill/>
          <a:ln>
            <a:noFill/>
          </a:ln>
        </p:spPr>
      </p:pic>
      <p:pic>
        <p:nvPicPr>
          <p:cNvPr id="494" name="Google Shape;494;p15"/>
          <p:cNvPicPr preferRelativeResize="0"/>
          <p:nvPr/>
        </p:nvPicPr>
        <p:blipFill rotWithShape="1">
          <a:blip r:embed="rId4">
            <a:alphaModFix/>
          </a:blip>
          <a:srcRect b="0" l="0" r="0" t="0"/>
          <a:stretch/>
        </p:blipFill>
        <p:spPr>
          <a:xfrm>
            <a:off x="1310519" y="3196231"/>
            <a:ext cx="2128757" cy="2128757"/>
          </a:xfrm>
          <a:prstGeom prst="rect">
            <a:avLst/>
          </a:prstGeom>
          <a:noFill/>
          <a:ln>
            <a:noFill/>
          </a:ln>
        </p:spPr>
      </p:pic>
      <p:pic>
        <p:nvPicPr>
          <p:cNvPr id="495" name="Google Shape;495;p15"/>
          <p:cNvPicPr preferRelativeResize="0"/>
          <p:nvPr/>
        </p:nvPicPr>
        <p:blipFill rotWithShape="1">
          <a:blip r:embed="rId5">
            <a:alphaModFix/>
          </a:blip>
          <a:srcRect b="0" l="0" r="0" t="0"/>
          <a:stretch/>
        </p:blipFill>
        <p:spPr>
          <a:xfrm>
            <a:off x="8317920" y="3228092"/>
            <a:ext cx="2055108" cy="2055108"/>
          </a:xfrm>
          <a:prstGeom prst="rect">
            <a:avLst/>
          </a:prstGeom>
          <a:noFill/>
          <a:ln>
            <a:noFill/>
          </a:ln>
        </p:spPr>
      </p:pic>
      <p:sp>
        <p:nvSpPr>
          <p:cNvPr id="496" name="Google Shape;496;p15"/>
          <p:cNvSpPr/>
          <p:nvPr/>
        </p:nvSpPr>
        <p:spPr>
          <a:xfrm>
            <a:off x="1888723" y="1392483"/>
            <a:ext cx="8438185" cy="636031"/>
          </a:xfrm>
          <a:prstGeom prst="roundRect">
            <a:avLst>
              <a:gd fmla="val 16667" name="adj"/>
            </a:avLst>
          </a:prstGeom>
          <a:solidFill>
            <a:srgbClr val="EFFBFF"/>
          </a:solidFill>
          <a:ln cap="flat" cmpd="sng" w="28575">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Calibri"/>
                <a:ea typeface="Calibri"/>
                <a:cs typeface="Calibri"/>
                <a:sym typeface="Calibri"/>
              </a:rPr>
              <a:t>Random Sampling </a:t>
            </a:r>
            <a:r>
              <a:rPr b="0" i="0" lang="en-US" sz="1800" u="none" cap="none" strike="noStrike">
                <a:solidFill>
                  <a:schemeClr val="dk1"/>
                </a:solidFill>
                <a:latin typeface="Calibri"/>
                <a:ea typeface="Calibri"/>
                <a:cs typeface="Calibri"/>
                <a:sym typeface="Calibri"/>
              </a:rPr>
              <a:t>is the process of selecting a subset / sample from a population in such a way that every data point is equally likely to be included in the sample</a:t>
            </a:r>
            <a:endParaRPr/>
          </a:p>
        </p:txBody>
      </p:sp>
    </p:spTree>
  </p:cSld>
  <p:clrMapOvr>
    <a:masterClrMapping/>
  </p:clrMapOvr>
  <p:transition>
    <p:wipe dir="l"/>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grpSp>
        <p:nvGrpSpPr>
          <p:cNvPr id="501" name="Google Shape;501;p16"/>
          <p:cNvGrpSpPr/>
          <p:nvPr/>
        </p:nvGrpSpPr>
        <p:grpSpPr>
          <a:xfrm>
            <a:off x="-1601036" y="4281981"/>
            <a:ext cx="5123129" cy="4136170"/>
            <a:chOff x="-1601036" y="4281981"/>
            <a:chExt cx="5123129" cy="4136170"/>
          </a:xfrm>
        </p:grpSpPr>
        <p:sp>
          <p:nvSpPr>
            <p:cNvPr id="502" name="Google Shape;502;p16"/>
            <p:cNvSpPr/>
            <p:nvPr/>
          </p:nvSpPr>
          <p:spPr>
            <a:xfrm flipH="1" rot="-3100192">
              <a:off x="977293" y="3113223"/>
              <a:ext cx="80771" cy="6321287"/>
            </a:xfrm>
            <a:prstGeom prst="rect">
              <a:avLst/>
            </a:prstGeom>
            <a:solidFill>
              <a:srgbClr val="9E87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03" name="Google Shape;503;p16"/>
            <p:cNvSpPr/>
            <p:nvPr/>
          </p:nvSpPr>
          <p:spPr>
            <a:xfrm flipH="1" rot="-3100192">
              <a:off x="862993" y="3265623"/>
              <a:ext cx="80771"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504" name="Google Shape;504;p16"/>
          <p:cNvGrpSpPr/>
          <p:nvPr/>
        </p:nvGrpSpPr>
        <p:grpSpPr>
          <a:xfrm>
            <a:off x="8713178" y="-1553669"/>
            <a:ext cx="5123129" cy="4136170"/>
            <a:chOff x="-1601036" y="4281981"/>
            <a:chExt cx="5123129" cy="4136170"/>
          </a:xfrm>
        </p:grpSpPr>
        <p:sp>
          <p:nvSpPr>
            <p:cNvPr id="505" name="Google Shape;505;p16"/>
            <p:cNvSpPr/>
            <p:nvPr/>
          </p:nvSpPr>
          <p:spPr>
            <a:xfrm flipH="1" rot="-3100192">
              <a:off x="977293" y="3113223"/>
              <a:ext cx="80771"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06" name="Google Shape;506;p16"/>
            <p:cNvSpPr/>
            <p:nvPr/>
          </p:nvSpPr>
          <p:spPr>
            <a:xfrm flipH="1" rot="-3100192">
              <a:off x="862993" y="3265623"/>
              <a:ext cx="80771"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507" name="Google Shape;507;p16"/>
          <p:cNvSpPr/>
          <p:nvPr/>
        </p:nvSpPr>
        <p:spPr>
          <a:xfrm rot="2311063">
            <a:off x="-1626879" y="5884252"/>
            <a:ext cx="3018972" cy="1959429"/>
          </a:xfrm>
          <a:prstGeom prst="rect">
            <a:avLst/>
          </a:prstGeom>
          <a:solidFill>
            <a:srgbClr val="BFAF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508" name="Google Shape;508;p16"/>
          <p:cNvGrpSpPr/>
          <p:nvPr/>
        </p:nvGrpSpPr>
        <p:grpSpPr>
          <a:xfrm>
            <a:off x="1341887" y="1327213"/>
            <a:ext cx="9508227" cy="3753967"/>
            <a:chOff x="1342740" y="1904164"/>
            <a:chExt cx="9508227" cy="3753967"/>
          </a:xfrm>
        </p:grpSpPr>
        <p:sp>
          <p:nvSpPr>
            <p:cNvPr id="509" name="Google Shape;509;p16"/>
            <p:cNvSpPr txBox="1"/>
            <p:nvPr/>
          </p:nvSpPr>
          <p:spPr>
            <a:xfrm>
              <a:off x="1342740" y="4888856"/>
              <a:ext cx="9508227" cy="769275"/>
            </a:xfrm>
            <a:prstGeom prst="rect">
              <a:avLst/>
            </a:prstGeom>
            <a:noFill/>
            <a:ln>
              <a:noFill/>
            </a:ln>
          </p:spPr>
          <p:txBody>
            <a:bodyPr anchorCtr="0" anchor="ctr" bIns="45700" lIns="0" spcFirstLastPara="1" rIns="91425" wrap="square" tIns="45700">
              <a:noAutofit/>
            </a:bodyPr>
            <a:lstStyle/>
            <a:p>
              <a:pPr indent="0" lvl="0" marL="0" marR="0" rtl="0" algn="ctr">
                <a:lnSpc>
                  <a:spcPct val="90000"/>
                </a:lnSpc>
                <a:spcBef>
                  <a:spcPts val="0"/>
                </a:spcBef>
                <a:spcAft>
                  <a:spcPts val="0"/>
                </a:spcAft>
                <a:buClr>
                  <a:srgbClr val="0084B4"/>
                </a:buClr>
                <a:buSzPts val="5333"/>
                <a:buFont typeface="Arial"/>
                <a:buNone/>
              </a:pPr>
              <a:r>
                <a:rPr b="1" i="0" lang="en-US" sz="5333" u="none" cap="none" strike="noStrike">
                  <a:solidFill>
                    <a:srgbClr val="0084B4"/>
                  </a:solidFill>
                  <a:latin typeface="Raleway Light"/>
                  <a:ea typeface="Raleway Light"/>
                  <a:cs typeface="Raleway Light"/>
                  <a:sym typeface="Raleway Light"/>
                </a:rPr>
                <a:t>Stratified Sampling</a:t>
              </a:r>
              <a:endParaRPr b="0" i="0" sz="5333" u="none" cap="none" strike="noStrike">
                <a:solidFill>
                  <a:srgbClr val="0084B4"/>
                </a:solidFill>
                <a:latin typeface="Raleway Light"/>
                <a:ea typeface="Raleway Light"/>
                <a:cs typeface="Raleway Light"/>
                <a:sym typeface="Raleway Light"/>
              </a:endParaRPr>
            </a:p>
          </p:txBody>
        </p:sp>
        <p:pic>
          <p:nvPicPr>
            <p:cNvPr id="510" name="Google Shape;510;p16"/>
            <p:cNvPicPr preferRelativeResize="0"/>
            <p:nvPr/>
          </p:nvPicPr>
          <p:blipFill rotWithShape="1">
            <a:blip r:embed="rId3">
              <a:alphaModFix/>
            </a:blip>
            <a:srcRect b="0" l="0" r="0" t="0"/>
            <a:stretch/>
          </p:blipFill>
          <p:spPr>
            <a:xfrm>
              <a:off x="4994521" y="1904164"/>
              <a:ext cx="2202957" cy="2202957"/>
            </a:xfrm>
            <a:prstGeom prst="rect">
              <a:avLst/>
            </a:prstGeom>
            <a:noFill/>
            <a:ln>
              <a:noFill/>
            </a:ln>
          </p:spPr>
        </p:pic>
      </p:grpSp>
    </p:spTree>
  </p:cSld>
  <p:clrMapOvr>
    <a:masterClrMapping/>
  </p:clrMapOvr>
  <p:transition>
    <p:wipe dir="l"/>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17"/>
          <p:cNvSpPr txBox="1"/>
          <p:nvPr/>
        </p:nvSpPr>
        <p:spPr>
          <a:xfrm>
            <a:off x="479084" y="227295"/>
            <a:ext cx="8874466" cy="769275"/>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rgbClr val="604878"/>
              </a:buClr>
              <a:buSzPts val="3200"/>
              <a:buFont typeface="Arial"/>
              <a:buNone/>
            </a:pPr>
            <a:r>
              <a:rPr b="1" i="0" lang="en-US" sz="3200" u="none" cap="none" strike="noStrike">
                <a:solidFill>
                  <a:srgbClr val="604878"/>
                </a:solidFill>
                <a:latin typeface="Raleway Light"/>
                <a:ea typeface="Raleway Light"/>
                <a:cs typeface="Raleway Light"/>
                <a:sym typeface="Raleway Light"/>
              </a:rPr>
              <a:t>Stratified Sampling</a:t>
            </a:r>
            <a:endParaRPr/>
          </a:p>
        </p:txBody>
      </p:sp>
      <p:grpSp>
        <p:nvGrpSpPr>
          <p:cNvPr id="516" name="Google Shape;516;p17"/>
          <p:cNvGrpSpPr/>
          <p:nvPr/>
        </p:nvGrpSpPr>
        <p:grpSpPr>
          <a:xfrm>
            <a:off x="-2711233" y="-1755054"/>
            <a:ext cx="5457101" cy="11253617"/>
            <a:chOff x="-2711233" y="-1755054"/>
            <a:chExt cx="5457101" cy="11253617"/>
          </a:xfrm>
        </p:grpSpPr>
        <p:grpSp>
          <p:nvGrpSpPr>
            <p:cNvPr id="517" name="Google Shape;517;p17"/>
            <p:cNvGrpSpPr/>
            <p:nvPr/>
          </p:nvGrpSpPr>
          <p:grpSpPr>
            <a:xfrm>
              <a:off x="-2711233" y="-1755054"/>
              <a:ext cx="4953094" cy="4647869"/>
              <a:chOff x="-2711233" y="-1755054"/>
              <a:chExt cx="4953094" cy="4647869"/>
            </a:xfrm>
          </p:grpSpPr>
          <p:sp>
            <p:nvSpPr>
              <p:cNvPr id="518" name="Google Shape;518;p17"/>
              <p:cNvSpPr/>
              <p:nvPr/>
            </p:nvSpPr>
            <p:spPr>
              <a:xfrm rot="2700000">
                <a:off x="-513195" y="-2591763"/>
                <a:ext cx="251792"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19" name="Google Shape;519;p17"/>
              <p:cNvSpPr/>
              <p:nvPr/>
            </p:nvSpPr>
            <p:spPr>
              <a:xfrm rot="2700000">
                <a:off x="-44865" y="-2636504"/>
                <a:ext cx="60703" cy="6321287"/>
              </a:xfrm>
              <a:prstGeom prst="rect">
                <a:avLst/>
              </a:prstGeom>
              <a:solidFill>
                <a:srgbClr val="9E87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520" name="Google Shape;520;p17"/>
            <p:cNvGrpSpPr/>
            <p:nvPr/>
          </p:nvGrpSpPr>
          <p:grpSpPr>
            <a:xfrm rot="-5400000">
              <a:off x="-2203901" y="4548795"/>
              <a:ext cx="5102381" cy="4797156"/>
              <a:chOff x="-2860520" y="-1904341"/>
              <a:chExt cx="5102381" cy="4797156"/>
            </a:xfrm>
          </p:grpSpPr>
          <p:sp>
            <p:nvSpPr>
              <p:cNvPr id="521" name="Google Shape;521;p17"/>
              <p:cNvSpPr/>
              <p:nvPr/>
            </p:nvSpPr>
            <p:spPr>
              <a:xfrm rot="2700000">
                <a:off x="-693400" y="-2666407"/>
                <a:ext cx="462916"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22" name="Google Shape;522;p17"/>
              <p:cNvSpPr/>
              <p:nvPr/>
            </p:nvSpPr>
            <p:spPr>
              <a:xfrm rot="2700000">
                <a:off x="-44865" y="-2636504"/>
                <a:ext cx="60703" cy="6321287"/>
              </a:xfrm>
              <a:prstGeom prst="rect">
                <a:avLst/>
              </a:prstGeom>
              <a:solidFill>
                <a:srgbClr val="9E87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sp>
        <p:nvSpPr>
          <p:cNvPr id="523" name="Google Shape;523;p17"/>
          <p:cNvSpPr/>
          <p:nvPr/>
        </p:nvSpPr>
        <p:spPr>
          <a:xfrm>
            <a:off x="1888723" y="1392483"/>
            <a:ext cx="8438185" cy="636031"/>
          </a:xfrm>
          <a:prstGeom prst="roundRect">
            <a:avLst>
              <a:gd fmla="val 16667" name="adj"/>
            </a:avLst>
          </a:prstGeom>
          <a:solidFill>
            <a:srgbClr val="EFFBFF"/>
          </a:solidFill>
          <a:ln cap="flat" cmpd="sng" w="28575">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Calibri"/>
                <a:ea typeface="Calibri"/>
                <a:cs typeface="Calibri"/>
                <a:sym typeface="Calibri"/>
              </a:rPr>
              <a:t>Stratified Sampling </a:t>
            </a:r>
            <a:r>
              <a:rPr b="0" i="0" lang="en-US" sz="1800" u="none" cap="none" strike="noStrike">
                <a:solidFill>
                  <a:schemeClr val="dk1"/>
                </a:solidFill>
                <a:latin typeface="Calibri"/>
                <a:ea typeface="Calibri"/>
                <a:cs typeface="Calibri"/>
                <a:sym typeface="Calibri"/>
              </a:rPr>
              <a:t>is the process of dividing your samples into layers or groups and then performing random sampling for each group</a:t>
            </a:r>
            <a:endParaRPr/>
          </a:p>
        </p:txBody>
      </p:sp>
      <p:pic>
        <p:nvPicPr>
          <p:cNvPr id="524" name="Google Shape;524;p17"/>
          <p:cNvPicPr preferRelativeResize="0"/>
          <p:nvPr/>
        </p:nvPicPr>
        <p:blipFill rotWithShape="1">
          <a:blip r:embed="rId3">
            <a:alphaModFix/>
          </a:blip>
          <a:srcRect b="0" l="0" r="0" t="0"/>
          <a:stretch/>
        </p:blipFill>
        <p:spPr>
          <a:xfrm>
            <a:off x="5060400" y="3288728"/>
            <a:ext cx="2144225" cy="2144225"/>
          </a:xfrm>
          <a:prstGeom prst="rect">
            <a:avLst/>
          </a:prstGeom>
          <a:noFill/>
          <a:ln>
            <a:noFill/>
          </a:ln>
        </p:spPr>
      </p:pic>
      <p:pic>
        <p:nvPicPr>
          <p:cNvPr id="525" name="Google Shape;525;p17"/>
          <p:cNvPicPr preferRelativeResize="0"/>
          <p:nvPr/>
        </p:nvPicPr>
        <p:blipFill rotWithShape="1">
          <a:blip r:embed="rId4">
            <a:alphaModFix/>
          </a:blip>
          <a:srcRect b="0" l="0" r="0" t="0"/>
          <a:stretch/>
        </p:blipFill>
        <p:spPr>
          <a:xfrm>
            <a:off x="1310519" y="3196231"/>
            <a:ext cx="2128757" cy="2128757"/>
          </a:xfrm>
          <a:prstGeom prst="rect">
            <a:avLst/>
          </a:prstGeom>
          <a:noFill/>
          <a:ln>
            <a:noFill/>
          </a:ln>
        </p:spPr>
      </p:pic>
      <p:pic>
        <p:nvPicPr>
          <p:cNvPr id="526" name="Google Shape;526;p17"/>
          <p:cNvPicPr preferRelativeResize="0"/>
          <p:nvPr/>
        </p:nvPicPr>
        <p:blipFill rotWithShape="1">
          <a:blip r:embed="rId5">
            <a:alphaModFix/>
          </a:blip>
          <a:srcRect b="0" l="0" r="0" t="0"/>
          <a:stretch/>
        </p:blipFill>
        <p:spPr>
          <a:xfrm>
            <a:off x="8317920" y="3228092"/>
            <a:ext cx="2055108" cy="2055108"/>
          </a:xfrm>
          <a:prstGeom prst="rect">
            <a:avLst/>
          </a:prstGeom>
          <a:noFill/>
          <a:ln>
            <a:noFill/>
          </a:ln>
        </p:spPr>
      </p:pic>
    </p:spTree>
  </p:cSld>
  <p:clrMapOvr>
    <a:masterClrMapping/>
  </p:clrMapOvr>
  <p:transition>
    <p:wipe dir="l"/>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grpSp>
        <p:nvGrpSpPr>
          <p:cNvPr id="531" name="Google Shape;531;p18"/>
          <p:cNvGrpSpPr/>
          <p:nvPr/>
        </p:nvGrpSpPr>
        <p:grpSpPr>
          <a:xfrm>
            <a:off x="-1601036" y="4281981"/>
            <a:ext cx="5123129" cy="4136170"/>
            <a:chOff x="-1601036" y="4281981"/>
            <a:chExt cx="5123129" cy="4136170"/>
          </a:xfrm>
        </p:grpSpPr>
        <p:sp>
          <p:nvSpPr>
            <p:cNvPr id="532" name="Google Shape;532;p18"/>
            <p:cNvSpPr/>
            <p:nvPr/>
          </p:nvSpPr>
          <p:spPr>
            <a:xfrm flipH="1" rot="-3100192">
              <a:off x="977293" y="3113223"/>
              <a:ext cx="80771" cy="6321287"/>
            </a:xfrm>
            <a:prstGeom prst="rect">
              <a:avLst/>
            </a:prstGeom>
            <a:solidFill>
              <a:srgbClr val="9E87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33" name="Google Shape;533;p18"/>
            <p:cNvSpPr/>
            <p:nvPr/>
          </p:nvSpPr>
          <p:spPr>
            <a:xfrm flipH="1" rot="-3100192">
              <a:off x="862993" y="3265623"/>
              <a:ext cx="80771"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534" name="Google Shape;534;p18"/>
          <p:cNvGrpSpPr/>
          <p:nvPr/>
        </p:nvGrpSpPr>
        <p:grpSpPr>
          <a:xfrm>
            <a:off x="8713178" y="-1553669"/>
            <a:ext cx="5123129" cy="4136170"/>
            <a:chOff x="-1601036" y="4281981"/>
            <a:chExt cx="5123129" cy="4136170"/>
          </a:xfrm>
        </p:grpSpPr>
        <p:sp>
          <p:nvSpPr>
            <p:cNvPr id="535" name="Google Shape;535;p18"/>
            <p:cNvSpPr/>
            <p:nvPr/>
          </p:nvSpPr>
          <p:spPr>
            <a:xfrm flipH="1" rot="-3100192">
              <a:off x="977293" y="3113223"/>
              <a:ext cx="80771"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36" name="Google Shape;536;p18"/>
            <p:cNvSpPr/>
            <p:nvPr/>
          </p:nvSpPr>
          <p:spPr>
            <a:xfrm flipH="1" rot="-3100192">
              <a:off x="862993" y="3265623"/>
              <a:ext cx="80771"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537" name="Google Shape;537;p18"/>
          <p:cNvSpPr/>
          <p:nvPr/>
        </p:nvSpPr>
        <p:spPr>
          <a:xfrm rot="2311063">
            <a:off x="-1626879" y="5884252"/>
            <a:ext cx="3018972" cy="1959429"/>
          </a:xfrm>
          <a:prstGeom prst="rect">
            <a:avLst/>
          </a:prstGeom>
          <a:solidFill>
            <a:srgbClr val="BFAF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538" name="Google Shape;538;p18"/>
          <p:cNvGrpSpPr/>
          <p:nvPr/>
        </p:nvGrpSpPr>
        <p:grpSpPr>
          <a:xfrm>
            <a:off x="1341887" y="1327213"/>
            <a:ext cx="9508227" cy="3753967"/>
            <a:chOff x="1342740" y="1904164"/>
            <a:chExt cx="9508227" cy="3753967"/>
          </a:xfrm>
        </p:grpSpPr>
        <p:sp>
          <p:nvSpPr>
            <p:cNvPr id="539" name="Google Shape;539;p18"/>
            <p:cNvSpPr txBox="1"/>
            <p:nvPr/>
          </p:nvSpPr>
          <p:spPr>
            <a:xfrm>
              <a:off x="1342740" y="4888856"/>
              <a:ext cx="9508227" cy="769275"/>
            </a:xfrm>
            <a:prstGeom prst="rect">
              <a:avLst/>
            </a:prstGeom>
            <a:noFill/>
            <a:ln>
              <a:noFill/>
            </a:ln>
          </p:spPr>
          <p:txBody>
            <a:bodyPr anchorCtr="0" anchor="ctr" bIns="45700" lIns="0" spcFirstLastPara="1" rIns="91425" wrap="square" tIns="45700">
              <a:noAutofit/>
            </a:bodyPr>
            <a:lstStyle/>
            <a:p>
              <a:pPr indent="0" lvl="0" marL="0" marR="0" rtl="0" algn="ctr">
                <a:lnSpc>
                  <a:spcPct val="90000"/>
                </a:lnSpc>
                <a:spcBef>
                  <a:spcPts val="0"/>
                </a:spcBef>
                <a:spcAft>
                  <a:spcPts val="0"/>
                </a:spcAft>
                <a:buClr>
                  <a:srgbClr val="0084B4"/>
                </a:buClr>
                <a:buSzPts val="5333"/>
                <a:buFont typeface="Arial"/>
                <a:buNone/>
              </a:pPr>
              <a:r>
                <a:rPr b="1" i="0" lang="en-US" sz="5333" u="none" cap="none" strike="noStrike">
                  <a:solidFill>
                    <a:srgbClr val="0084B4"/>
                  </a:solidFill>
                  <a:latin typeface="Raleway Light"/>
                  <a:ea typeface="Raleway Light"/>
                  <a:cs typeface="Raleway Light"/>
                  <a:sym typeface="Raleway Light"/>
                </a:rPr>
                <a:t>Central Tendencies</a:t>
              </a:r>
              <a:endParaRPr b="0" i="0" sz="5333" u="none" cap="none" strike="noStrike">
                <a:solidFill>
                  <a:srgbClr val="0084B4"/>
                </a:solidFill>
                <a:latin typeface="Raleway Light"/>
                <a:ea typeface="Raleway Light"/>
                <a:cs typeface="Raleway Light"/>
                <a:sym typeface="Raleway Light"/>
              </a:endParaRPr>
            </a:p>
          </p:txBody>
        </p:sp>
        <p:pic>
          <p:nvPicPr>
            <p:cNvPr id="540" name="Google Shape;540;p18"/>
            <p:cNvPicPr preferRelativeResize="0"/>
            <p:nvPr/>
          </p:nvPicPr>
          <p:blipFill rotWithShape="1">
            <a:blip r:embed="rId3">
              <a:alphaModFix/>
            </a:blip>
            <a:srcRect b="0" l="0" r="0" t="0"/>
            <a:stretch/>
          </p:blipFill>
          <p:spPr>
            <a:xfrm>
              <a:off x="4994521" y="1904164"/>
              <a:ext cx="2202957" cy="2202957"/>
            </a:xfrm>
            <a:prstGeom prst="rect">
              <a:avLst/>
            </a:prstGeom>
            <a:noFill/>
            <a:ln>
              <a:noFill/>
            </a:ln>
          </p:spPr>
        </p:pic>
      </p:grpSp>
    </p:spTree>
  </p:cSld>
  <p:clrMapOvr>
    <a:masterClrMapping/>
  </p:clrMapOvr>
  <p:transition>
    <p:wipe dir="l"/>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19"/>
          <p:cNvSpPr txBox="1"/>
          <p:nvPr/>
        </p:nvSpPr>
        <p:spPr>
          <a:xfrm>
            <a:off x="479084" y="227295"/>
            <a:ext cx="8874466" cy="769275"/>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rgbClr val="604878"/>
              </a:buClr>
              <a:buSzPts val="3200"/>
              <a:buFont typeface="Arial"/>
              <a:buNone/>
            </a:pPr>
            <a:r>
              <a:rPr b="1" i="0" lang="en-US" sz="3200" u="none" cap="none" strike="noStrike">
                <a:solidFill>
                  <a:srgbClr val="604878"/>
                </a:solidFill>
                <a:latin typeface="Raleway Light"/>
                <a:ea typeface="Raleway Light"/>
                <a:cs typeface="Raleway Light"/>
                <a:sym typeface="Raleway Light"/>
              </a:rPr>
              <a:t>Central Tendencies</a:t>
            </a:r>
            <a:endParaRPr/>
          </a:p>
        </p:txBody>
      </p:sp>
      <p:grpSp>
        <p:nvGrpSpPr>
          <p:cNvPr id="546" name="Google Shape;546;p19"/>
          <p:cNvGrpSpPr/>
          <p:nvPr/>
        </p:nvGrpSpPr>
        <p:grpSpPr>
          <a:xfrm>
            <a:off x="-2711233" y="-1755054"/>
            <a:ext cx="5457101" cy="11253617"/>
            <a:chOff x="-2711233" y="-1755054"/>
            <a:chExt cx="5457101" cy="11253617"/>
          </a:xfrm>
        </p:grpSpPr>
        <p:grpSp>
          <p:nvGrpSpPr>
            <p:cNvPr id="547" name="Google Shape;547;p19"/>
            <p:cNvGrpSpPr/>
            <p:nvPr/>
          </p:nvGrpSpPr>
          <p:grpSpPr>
            <a:xfrm>
              <a:off x="-2711233" y="-1755054"/>
              <a:ext cx="4953094" cy="4647869"/>
              <a:chOff x="-2711233" y="-1755054"/>
              <a:chExt cx="4953094" cy="4647869"/>
            </a:xfrm>
          </p:grpSpPr>
          <p:sp>
            <p:nvSpPr>
              <p:cNvPr id="548" name="Google Shape;548;p19"/>
              <p:cNvSpPr/>
              <p:nvPr/>
            </p:nvSpPr>
            <p:spPr>
              <a:xfrm rot="2700000">
                <a:off x="-513195" y="-2591763"/>
                <a:ext cx="251792"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49" name="Google Shape;549;p19"/>
              <p:cNvSpPr/>
              <p:nvPr/>
            </p:nvSpPr>
            <p:spPr>
              <a:xfrm rot="2700000">
                <a:off x="-44865" y="-2636504"/>
                <a:ext cx="60703" cy="6321287"/>
              </a:xfrm>
              <a:prstGeom prst="rect">
                <a:avLst/>
              </a:prstGeom>
              <a:solidFill>
                <a:srgbClr val="9E87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550" name="Google Shape;550;p19"/>
            <p:cNvGrpSpPr/>
            <p:nvPr/>
          </p:nvGrpSpPr>
          <p:grpSpPr>
            <a:xfrm rot="-5400000">
              <a:off x="-2203901" y="4548795"/>
              <a:ext cx="5102381" cy="4797156"/>
              <a:chOff x="-2860520" y="-1904341"/>
              <a:chExt cx="5102381" cy="4797156"/>
            </a:xfrm>
          </p:grpSpPr>
          <p:sp>
            <p:nvSpPr>
              <p:cNvPr id="551" name="Google Shape;551;p19"/>
              <p:cNvSpPr/>
              <p:nvPr/>
            </p:nvSpPr>
            <p:spPr>
              <a:xfrm rot="2700000">
                <a:off x="-693400" y="-2666407"/>
                <a:ext cx="462916"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52" name="Google Shape;552;p19"/>
              <p:cNvSpPr/>
              <p:nvPr/>
            </p:nvSpPr>
            <p:spPr>
              <a:xfrm rot="2700000">
                <a:off x="-44865" y="-2636504"/>
                <a:ext cx="60703" cy="6321287"/>
              </a:xfrm>
              <a:prstGeom prst="rect">
                <a:avLst/>
              </a:prstGeom>
              <a:solidFill>
                <a:srgbClr val="9E87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sp>
        <p:nvSpPr>
          <p:cNvPr id="553" name="Google Shape;553;p19"/>
          <p:cNvSpPr/>
          <p:nvPr/>
        </p:nvSpPr>
        <p:spPr>
          <a:xfrm>
            <a:off x="1769453" y="2332383"/>
            <a:ext cx="8438185" cy="1632803"/>
          </a:xfrm>
          <a:prstGeom prst="roundRect">
            <a:avLst>
              <a:gd fmla="val 16667" name="adj"/>
            </a:avLst>
          </a:prstGeom>
          <a:solidFill>
            <a:srgbClr val="EFFBFF"/>
          </a:solidFill>
          <a:ln cap="flat" cmpd="sng" w="28575">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Calibri"/>
                <a:ea typeface="Calibri"/>
                <a:cs typeface="Calibri"/>
                <a:sym typeface="Calibri"/>
              </a:rPr>
              <a:t>Central Tendency </a:t>
            </a:r>
            <a:r>
              <a:rPr b="0" i="0" lang="en-US" sz="1800" u="none" cap="none" strike="noStrike">
                <a:solidFill>
                  <a:schemeClr val="dk1"/>
                </a:solidFill>
                <a:latin typeface="Calibri"/>
                <a:ea typeface="Calibri"/>
                <a:cs typeface="Calibri"/>
                <a:sym typeface="Calibri"/>
              </a:rPr>
              <a:t>is used to indicate where does the middle or center of the distribution of our data lies</a:t>
            </a:r>
            <a:endParaRPr/>
          </a:p>
        </p:txBody>
      </p:sp>
    </p:spTree>
  </p:cSld>
  <p:clrMapOvr>
    <a:masterClrMapping/>
  </p:clrMapOvr>
  <p:transition>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3"/>
                                        </p:tgtEl>
                                        <p:attrNameLst>
                                          <p:attrName>style.visibility</p:attrName>
                                        </p:attrNameLst>
                                      </p:cBhvr>
                                      <p:to>
                                        <p:strVal val="visible"/>
                                      </p:to>
                                    </p:set>
                                    <p:animEffect filter="fade" transition="in">
                                      <p:cBhvr>
                                        <p:cTn dur="500"/>
                                        <p:tgtEl>
                                          <p:spTgt spid="5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grpSp>
        <p:nvGrpSpPr>
          <p:cNvPr id="262" name="Google Shape;262;p2"/>
          <p:cNvGrpSpPr/>
          <p:nvPr/>
        </p:nvGrpSpPr>
        <p:grpSpPr>
          <a:xfrm>
            <a:off x="1172293" y="2104151"/>
            <a:ext cx="4296238" cy="731520"/>
            <a:chOff x="760001" y="1851460"/>
            <a:chExt cx="3222179" cy="548640"/>
          </a:xfrm>
        </p:grpSpPr>
        <p:sp>
          <p:nvSpPr>
            <p:cNvPr id="263" name="Google Shape;263;p2"/>
            <p:cNvSpPr/>
            <p:nvPr/>
          </p:nvSpPr>
          <p:spPr>
            <a:xfrm>
              <a:off x="760001" y="1851460"/>
              <a:ext cx="548640" cy="5486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rgbClr val="FFFFFF"/>
                  </a:solidFill>
                  <a:latin typeface="Raleway"/>
                  <a:ea typeface="Raleway"/>
                  <a:cs typeface="Raleway"/>
                  <a:sym typeface="Raleway"/>
                </a:rPr>
                <a:t>01</a:t>
              </a:r>
              <a:endParaRPr/>
            </a:p>
          </p:txBody>
        </p:sp>
        <p:sp>
          <p:nvSpPr>
            <p:cNvPr id="264" name="Google Shape;264;p2"/>
            <p:cNvSpPr txBox="1"/>
            <p:nvPr/>
          </p:nvSpPr>
          <p:spPr>
            <a:xfrm>
              <a:off x="1308481" y="1975738"/>
              <a:ext cx="2673699" cy="30008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0084B4"/>
                  </a:solidFill>
                  <a:latin typeface="Raleway"/>
                  <a:ea typeface="Raleway"/>
                  <a:cs typeface="Raleway"/>
                  <a:sym typeface="Raleway"/>
                </a:rPr>
                <a:t>Intro to Statistics</a:t>
              </a:r>
              <a:endParaRPr/>
            </a:p>
          </p:txBody>
        </p:sp>
      </p:grpSp>
      <p:grpSp>
        <p:nvGrpSpPr>
          <p:cNvPr id="265" name="Google Shape;265;p2"/>
          <p:cNvGrpSpPr/>
          <p:nvPr/>
        </p:nvGrpSpPr>
        <p:grpSpPr>
          <a:xfrm>
            <a:off x="7314481" y="2100929"/>
            <a:ext cx="4027805" cy="731520"/>
            <a:chOff x="478312" y="1463546"/>
            <a:chExt cx="3020854" cy="548640"/>
          </a:xfrm>
        </p:grpSpPr>
        <p:sp>
          <p:nvSpPr>
            <p:cNvPr id="266" name="Google Shape;266;p2"/>
            <p:cNvSpPr/>
            <p:nvPr/>
          </p:nvSpPr>
          <p:spPr>
            <a:xfrm>
              <a:off x="478312" y="1463546"/>
              <a:ext cx="548640" cy="54864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rgbClr val="FFFFFF"/>
                  </a:solidFill>
                  <a:latin typeface="Raleway"/>
                  <a:ea typeface="Raleway"/>
                  <a:cs typeface="Raleway"/>
                  <a:sym typeface="Raleway"/>
                </a:rPr>
                <a:t>02</a:t>
              </a:r>
              <a:endParaRPr/>
            </a:p>
          </p:txBody>
        </p:sp>
        <p:sp>
          <p:nvSpPr>
            <p:cNvPr id="267" name="Google Shape;267;p2"/>
            <p:cNvSpPr txBox="1"/>
            <p:nvPr/>
          </p:nvSpPr>
          <p:spPr>
            <a:xfrm>
              <a:off x="1026952" y="1578298"/>
              <a:ext cx="2472214" cy="30008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0084B4"/>
                  </a:solidFill>
                  <a:latin typeface="Raleway"/>
                  <a:ea typeface="Raleway"/>
                  <a:cs typeface="Raleway"/>
                  <a:sym typeface="Raleway"/>
                </a:rPr>
                <a:t>Sampling</a:t>
              </a:r>
              <a:endParaRPr/>
            </a:p>
          </p:txBody>
        </p:sp>
      </p:grpSp>
      <p:pic>
        <p:nvPicPr>
          <p:cNvPr descr="Image result for agenda logo" id="268" name="Google Shape;268;p2"/>
          <p:cNvPicPr preferRelativeResize="0"/>
          <p:nvPr/>
        </p:nvPicPr>
        <p:blipFill rotWithShape="1">
          <a:blip r:embed="rId3">
            <a:alphaModFix/>
          </a:blip>
          <a:srcRect b="0" l="0" r="0" t="0"/>
          <a:stretch/>
        </p:blipFill>
        <p:spPr>
          <a:xfrm>
            <a:off x="3521135" y="142501"/>
            <a:ext cx="4426203" cy="1582368"/>
          </a:xfrm>
          <a:prstGeom prst="rect">
            <a:avLst/>
          </a:prstGeom>
          <a:noFill/>
          <a:ln>
            <a:noFill/>
          </a:ln>
        </p:spPr>
      </p:pic>
      <p:grpSp>
        <p:nvGrpSpPr>
          <p:cNvPr id="269" name="Google Shape;269;p2"/>
          <p:cNvGrpSpPr/>
          <p:nvPr/>
        </p:nvGrpSpPr>
        <p:grpSpPr>
          <a:xfrm>
            <a:off x="1172082" y="3050908"/>
            <a:ext cx="4094248" cy="731522"/>
            <a:chOff x="1148821" y="3339590"/>
            <a:chExt cx="4094248" cy="731522"/>
          </a:xfrm>
        </p:grpSpPr>
        <p:sp>
          <p:nvSpPr>
            <p:cNvPr id="270" name="Google Shape;270;p2"/>
            <p:cNvSpPr/>
            <p:nvPr/>
          </p:nvSpPr>
          <p:spPr>
            <a:xfrm>
              <a:off x="1148821" y="3339590"/>
              <a:ext cx="731518" cy="73152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rgbClr val="FFFFFF"/>
                  </a:solidFill>
                  <a:latin typeface="Raleway"/>
                  <a:ea typeface="Raleway"/>
                  <a:cs typeface="Raleway"/>
                  <a:sym typeface="Raleway"/>
                </a:rPr>
                <a:t>03</a:t>
              </a:r>
              <a:endParaRPr/>
            </a:p>
          </p:txBody>
        </p:sp>
        <p:sp>
          <p:nvSpPr>
            <p:cNvPr id="271" name="Google Shape;271;p2"/>
            <p:cNvSpPr txBox="1"/>
            <p:nvPr/>
          </p:nvSpPr>
          <p:spPr>
            <a:xfrm>
              <a:off x="1860900" y="3520180"/>
              <a:ext cx="3382169"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0084B4"/>
                  </a:solidFill>
                  <a:latin typeface="Raleway"/>
                  <a:ea typeface="Raleway"/>
                  <a:cs typeface="Raleway"/>
                  <a:sym typeface="Raleway"/>
                </a:rPr>
                <a:t>Central Tendencies</a:t>
              </a:r>
              <a:endParaRPr/>
            </a:p>
          </p:txBody>
        </p:sp>
      </p:grpSp>
      <p:grpSp>
        <p:nvGrpSpPr>
          <p:cNvPr id="272" name="Google Shape;272;p2"/>
          <p:cNvGrpSpPr/>
          <p:nvPr/>
        </p:nvGrpSpPr>
        <p:grpSpPr>
          <a:xfrm>
            <a:off x="7314481" y="3050909"/>
            <a:ext cx="4427376" cy="731519"/>
            <a:chOff x="7314483" y="3341666"/>
            <a:chExt cx="4113323" cy="731519"/>
          </a:xfrm>
        </p:grpSpPr>
        <p:sp>
          <p:nvSpPr>
            <p:cNvPr id="273" name="Google Shape;273;p2"/>
            <p:cNvSpPr/>
            <p:nvPr/>
          </p:nvSpPr>
          <p:spPr>
            <a:xfrm>
              <a:off x="7314483" y="3341666"/>
              <a:ext cx="679630" cy="731519"/>
            </a:xfrm>
            <a:prstGeom prst="rect">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rgbClr val="FFFFFF"/>
                  </a:solidFill>
                  <a:latin typeface="Raleway"/>
                  <a:ea typeface="Raleway"/>
                  <a:cs typeface="Raleway"/>
                  <a:sym typeface="Raleway"/>
                </a:rPr>
                <a:t>04</a:t>
              </a:r>
              <a:endParaRPr/>
            </a:p>
          </p:txBody>
        </p:sp>
        <p:sp>
          <p:nvSpPr>
            <p:cNvPr id="274" name="Google Shape;274;p2"/>
            <p:cNvSpPr txBox="1"/>
            <p:nvPr/>
          </p:nvSpPr>
          <p:spPr>
            <a:xfrm>
              <a:off x="7994113" y="3507370"/>
              <a:ext cx="343369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0084B4"/>
                  </a:solidFill>
                  <a:latin typeface="Raleway"/>
                  <a:ea typeface="Raleway"/>
                  <a:cs typeface="Raleway"/>
                  <a:sym typeface="Raleway"/>
                </a:rPr>
                <a:t>Variation</a:t>
              </a:r>
              <a:endParaRPr/>
            </a:p>
          </p:txBody>
        </p:sp>
      </p:grpSp>
      <p:grpSp>
        <p:nvGrpSpPr>
          <p:cNvPr id="275" name="Google Shape;275;p2"/>
          <p:cNvGrpSpPr/>
          <p:nvPr/>
        </p:nvGrpSpPr>
        <p:grpSpPr>
          <a:xfrm>
            <a:off x="-1601035" y="4281981"/>
            <a:ext cx="5123129" cy="4136170"/>
            <a:chOff x="-1601036" y="4281981"/>
            <a:chExt cx="5123129" cy="4136170"/>
          </a:xfrm>
        </p:grpSpPr>
        <p:sp>
          <p:nvSpPr>
            <p:cNvPr id="276" name="Google Shape;276;p2"/>
            <p:cNvSpPr/>
            <p:nvPr/>
          </p:nvSpPr>
          <p:spPr>
            <a:xfrm flipH="1" rot="-3100192">
              <a:off x="977293" y="3113223"/>
              <a:ext cx="80771" cy="6321287"/>
            </a:xfrm>
            <a:prstGeom prst="rect">
              <a:avLst/>
            </a:prstGeom>
            <a:solidFill>
              <a:srgbClr val="9E87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1" u="none" cap="none" strike="noStrike">
                <a:solidFill>
                  <a:schemeClr val="lt1"/>
                </a:solidFill>
                <a:latin typeface="Calibri"/>
                <a:ea typeface="Calibri"/>
                <a:cs typeface="Calibri"/>
                <a:sym typeface="Calibri"/>
              </a:endParaRPr>
            </a:p>
          </p:txBody>
        </p:sp>
        <p:sp>
          <p:nvSpPr>
            <p:cNvPr id="277" name="Google Shape;277;p2"/>
            <p:cNvSpPr/>
            <p:nvPr/>
          </p:nvSpPr>
          <p:spPr>
            <a:xfrm flipH="1" rot="-3100192">
              <a:off x="862993" y="3265623"/>
              <a:ext cx="80771"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1" u="none" cap="none" strike="noStrike">
                <a:solidFill>
                  <a:schemeClr val="lt1"/>
                </a:solidFill>
                <a:latin typeface="Calibri"/>
                <a:ea typeface="Calibri"/>
                <a:cs typeface="Calibri"/>
                <a:sym typeface="Calibri"/>
              </a:endParaRPr>
            </a:p>
          </p:txBody>
        </p:sp>
      </p:grpSp>
      <p:grpSp>
        <p:nvGrpSpPr>
          <p:cNvPr id="278" name="Google Shape;278;p2"/>
          <p:cNvGrpSpPr/>
          <p:nvPr/>
        </p:nvGrpSpPr>
        <p:grpSpPr>
          <a:xfrm>
            <a:off x="8713178" y="-1553668"/>
            <a:ext cx="5123129" cy="4136170"/>
            <a:chOff x="-1601036" y="4281981"/>
            <a:chExt cx="5123129" cy="4136170"/>
          </a:xfrm>
        </p:grpSpPr>
        <p:sp>
          <p:nvSpPr>
            <p:cNvPr id="279" name="Google Shape;279;p2"/>
            <p:cNvSpPr/>
            <p:nvPr/>
          </p:nvSpPr>
          <p:spPr>
            <a:xfrm flipH="1" rot="-3100192">
              <a:off x="977293" y="3113223"/>
              <a:ext cx="80771"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1" u="none" cap="none" strike="noStrike">
                <a:solidFill>
                  <a:schemeClr val="lt1"/>
                </a:solidFill>
                <a:latin typeface="Calibri"/>
                <a:ea typeface="Calibri"/>
                <a:cs typeface="Calibri"/>
                <a:sym typeface="Calibri"/>
              </a:endParaRPr>
            </a:p>
          </p:txBody>
        </p:sp>
        <p:sp>
          <p:nvSpPr>
            <p:cNvPr id="280" name="Google Shape;280;p2"/>
            <p:cNvSpPr/>
            <p:nvPr/>
          </p:nvSpPr>
          <p:spPr>
            <a:xfrm flipH="1" rot="-3100192">
              <a:off x="862993" y="3265623"/>
              <a:ext cx="80771"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1" u="none" cap="none" strike="noStrike">
                <a:solidFill>
                  <a:schemeClr val="lt1"/>
                </a:solidFill>
                <a:latin typeface="Calibri"/>
                <a:ea typeface="Calibri"/>
                <a:cs typeface="Calibri"/>
                <a:sym typeface="Calibri"/>
              </a:endParaRPr>
            </a:p>
          </p:txBody>
        </p:sp>
      </p:grpSp>
      <p:sp>
        <p:nvSpPr>
          <p:cNvPr id="281" name="Google Shape;281;p2"/>
          <p:cNvSpPr/>
          <p:nvPr/>
        </p:nvSpPr>
        <p:spPr>
          <a:xfrm rot="2311063">
            <a:off x="-1626878" y="5884252"/>
            <a:ext cx="3018972" cy="1959429"/>
          </a:xfrm>
          <a:prstGeom prst="rect">
            <a:avLst/>
          </a:prstGeom>
          <a:solidFill>
            <a:srgbClr val="BFAF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1" u="none" cap="none" strike="noStrike">
              <a:solidFill>
                <a:schemeClr val="lt1"/>
              </a:solidFill>
              <a:latin typeface="Calibri"/>
              <a:ea typeface="Calibri"/>
              <a:cs typeface="Calibri"/>
              <a:sym typeface="Calibri"/>
            </a:endParaRPr>
          </a:p>
        </p:txBody>
      </p:sp>
      <p:grpSp>
        <p:nvGrpSpPr>
          <p:cNvPr id="282" name="Google Shape;282;p2"/>
          <p:cNvGrpSpPr/>
          <p:nvPr/>
        </p:nvGrpSpPr>
        <p:grpSpPr>
          <a:xfrm>
            <a:off x="1179625" y="3942716"/>
            <a:ext cx="4724850" cy="731520"/>
            <a:chOff x="1172083" y="4485800"/>
            <a:chExt cx="4724850" cy="731520"/>
          </a:xfrm>
        </p:grpSpPr>
        <p:sp>
          <p:nvSpPr>
            <p:cNvPr id="283" name="Google Shape;283;p2"/>
            <p:cNvSpPr/>
            <p:nvPr/>
          </p:nvSpPr>
          <p:spPr>
            <a:xfrm>
              <a:off x="1172083" y="4485800"/>
              <a:ext cx="731520" cy="731520"/>
            </a:xfrm>
            <a:prstGeom prst="rect">
              <a:avLst/>
            </a:prstGeom>
            <a:solidFill>
              <a:srgbClr val="F9B26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rgbClr val="FFFFFF"/>
                  </a:solidFill>
                  <a:latin typeface="Raleway"/>
                  <a:ea typeface="Raleway"/>
                  <a:cs typeface="Raleway"/>
                  <a:sym typeface="Raleway"/>
                </a:rPr>
                <a:t>05</a:t>
              </a:r>
              <a:endParaRPr/>
            </a:p>
          </p:txBody>
        </p:sp>
        <p:sp>
          <p:nvSpPr>
            <p:cNvPr id="284" name="Google Shape;284;p2"/>
            <p:cNvSpPr txBox="1"/>
            <p:nvPr/>
          </p:nvSpPr>
          <p:spPr>
            <a:xfrm>
              <a:off x="1918450" y="4564102"/>
              <a:ext cx="397848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0084B4"/>
                  </a:solidFill>
                  <a:latin typeface="Raleway"/>
                  <a:ea typeface="Raleway"/>
                  <a:cs typeface="Raleway"/>
                  <a:sym typeface="Raleway"/>
                </a:rPr>
                <a:t>Correlation</a:t>
              </a:r>
              <a:endParaRPr/>
            </a:p>
          </p:txBody>
        </p:sp>
      </p:grpSp>
      <p:grpSp>
        <p:nvGrpSpPr>
          <p:cNvPr id="285" name="Google Shape;285;p2"/>
          <p:cNvGrpSpPr/>
          <p:nvPr/>
        </p:nvGrpSpPr>
        <p:grpSpPr>
          <a:xfrm>
            <a:off x="7314481" y="3959368"/>
            <a:ext cx="4854256" cy="731520"/>
            <a:chOff x="7314483" y="4437244"/>
            <a:chExt cx="4854256" cy="731520"/>
          </a:xfrm>
        </p:grpSpPr>
        <p:sp>
          <p:nvSpPr>
            <p:cNvPr id="286" name="Google Shape;286;p2"/>
            <p:cNvSpPr txBox="1"/>
            <p:nvPr/>
          </p:nvSpPr>
          <p:spPr>
            <a:xfrm>
              <a:off x="8046003" y="4595868"/>
              <a:ext cx="412273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i="0" sz="2000" u="none" cap="none" strike="noStrike">
                <a:solidFill>
                  <a:srgbClr val="0084B4"/>
                </a:solidFill>
                <a:latin typeface="Raleway"/>
                <a:ea typeface="Raleway"/>
                <a:cs typeface="Raleway"/>
                <a:sym typeface="Raleway"/>
              </a:endParaRPr>
            </a:p>
          </p:txBody>
        </p:sp>
        <p:sp>
          <p:nvSpPr>
            <p:cNvPr id="287" name="Google Shape;287;p2"/>
            <p:cNvSpPr/>
            <p:nvPr/>
          </p:nvSpPr>
          <p:spPr>
            <a:xfrm>
              <a:off x="7314483" y="4437244"/>
              <a:ext cx="731520" cy="731520"/>
            </a:xfrm>
            <a:prstGeom prst="rect">
              <a:avLst/>
            </a:prstGeom>
            <a:solidFill>
              <a:srgbClr val="9E87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rgbClr val="FFFFFF"/>
                  </a:solidFill>
                  <a:latin typeface="Raleway"/>
                  <a:ea typeface="Raleway"/>
                  <a:cs typeface="Raleway"/>
                  <a:sym typeface="Raleway"/>
                </a:rPr>
                <a:t>06</a:t>
              </a:r>
              <a:endParaRPr/>
            </a:p>
          </p:txBody>
        </p:sp>
      </p:grpSp>
      <p:grpSp>
        <p:nvGrpSpPr>
          <p:cNvPr id="288" name="Google Shape;288;p2"/>
          <p:cNvGrpSpPr/>
          <p:nvPr/>
        </p:nvGrpSpPr>
        <p:grpSpPr>
          <a:xfrm>
            <a:off x="1179625" y="4889763"/>
            <a:ext cx="4710003" cy="731520"/>
            <a:chOff x="1156364" y="4584111"/>
            <a:chExt cx="4710003" cy="731520"/>
          </a:xfrm>
        </p:grpSpPr>
        <p:sp>
          <p:nvSpPr>
            <p:cNvPr id="289" name="Google Shape;289;p2"/>
            <p:cNvSpPr/>
            <p:nvPr/>
          </p:nvSpPr>
          <p:spPr>
            <a:xfrm>
              <a:off x="1156364" y="4584111"/>
              <a:ext cx="752526" cy="731520"/>
            </a:xfrm>
            <a:prstGeom prst="rect">
              <a:avLst/>
            </a:prstGeom>
            <a:solidFill>
              <a:srgbClr val="5DD3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rgbClr val="FFFFFF"/>
                  </a:solidFill>
                  <a:latin typeface="Raleway"/>
                  <a:ea typeface="Raleway"/>
                  <a:cs typeface="Raleway"/>
                  <a:sym typeface="Raleway"/>
                </a:rPr>
                <a:t>07</a:t>
              </a:r>
              <a:endParaRPr/>
            </a:p>
          </p:txBody>
        </p:sp>
        <p:sp>
          <p:nvSpPr>
            <p:cNvPr id="290" name="Google Shape;290;p2"/>
            <p:cNvSpPr txBox="1"/>
            <p:nvPr/>
          </p:nvSpPr>
          <p:spPr>
            <a:xfrm>
              <a:off x="1887884" y="4765424"/>
              <a:ext cx="397848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0084B4"/>
                  </a:solidFill>
                  <a:latin typeface="Raleway"/>
                  <a:ea typeface="Raleway"/>
                  <a:cs typeface="Raleway"/>
                  <a:sym typeface="Raleway"/>
                </a:rPr>
                <a:t>Probability</a:t>
              </a:r>
              <a:endParaRPr/>
            </a:p>
          </p:txBody>
        </p:sp>
      </p:grpSp>
      <p:grpSp>
        <p:nvGrpSpPr>
          <p:cNvPr id="291" name="Google Shape;291;p2"/>
          <p:cNvGrpSpPr/>
          <p:nvPr/>
        </p:nvGrpSpPr>
        <p:grpSpPr>
          <a:xfrm>
            <a:off x="7327773" y="4860023"/>
            <a:ext cx="4840964" cy="748467"/>
            <a:chOff x="7314483" y="4420297"/>
            <a:chExt cx="4840964" cy="748467"/>
          </a:xfrm>
        </p:grpSpPr>
        <p:sp>
          <p:nvSpPr>
            <p:cNvPr id="292" name="Google Shape;292;p2"/>
            <p:cNvSpPr txBox="1"/>
            <p:nvPr/>
          </p:nvSpPr>
          <p:spPr>
            <a:xfrm>
              <a:off x="8032711" y="4420297"/>
              <a:ext cx="4122736"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0084B4"/>
                  </a:solidFill>
                  <a:latin typeface="Raleway"/>
                  <a:ea typeface="Raleway"/>
                  <a:cs typeface="Raleway"/>
                  <a:sym typeface="Raleway"/>
                </a:rPr>
                <a:t>Probability in Business Analytics</a:t>
              </a:r>
              <a:endParaRPr/>
            </a:p>
            <a:p>
              <a:pPr indent="0" lvl="0" marL="0" marR="0" rtl="0" algn="l">
                <a:spcBef>
                  <a:spcPts val="0"/>
                </a:spcBef>
                <a:spcAft>
                  <a:spcPts val="0"/>
                </a:spcAft>
                <a:buNone/>
              </a:pPr>
              <a:r>
                <a:rPr b="1" i="0" lang="en-US" sz="2000" u="none" cap="none" strike="noStrike">
                  <a:solidFill>
                    <a:srgbClr val="0084B4"/>
                  </a:solidFill>
                  <a:latin typeface="Raleway"/>
                  <a:ea typeface="Raleway"/>
                  <a:cs typeface="Raleway"/>
                  <a:sym typeface="Raleway"/>
                </a:rPr>
                <a:t>And Distribution</a:t>
              </a:r>
              <a:endParaRPr/>
            </a:p>
          </p:txBody>
        </p:sp>
        <p:sp>
          <p:nvSpPr>
            <p:cNvPr id="293" name="Google Shape;293;p2"/>
            <p:cNvSpPr/>
            <p:nvPr/>
          </p:nvSpPr>
          <p:spPr>
            <a:xfrm>
              <a:off x="7314483" y="4437244"/>
              <a:ext cx="731520" cy="731520"/>
            </a:xfrm>
            <a:prstGeom prst="rect">
              <a:avLst/>
            </a:prstGeom>
            <a:solidFill>
              <a:srgbClr val="4DA3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rgbClr val="FFFFFF"/>
                  </a:solidFill>
                  <a:latin typeface="Raleway"/>
                  <a:ea typeface="Raleway"/>
                  <a:cs typeface="Raleway"/>
                  <a:sym typeface="Raleway"/>
                </a:rPr>
                <a:t>08</a:t>
              </a:r>
              <a:endParaRPr/>
            </a:p>
          </p:txBody>
        </p:sp>
      </p:grpSp>
      <p:grpSp>
        <p:nvGrpSpPr>
          <p:cNvPr id="294" name="Google Shape;294;p2"/>
          <p:cNvGrpSpPr/>
          <p:nvPr/>
        </p:nvGrpSpPr>
        <p:grpSpPr>
          <a:xfrm>
            <a:off x="1196730" y="5810068"/>
            <a:ext cx="6483510" cy="758262"/>
            <a:chOff x="7348810" y="4524750"/>
            <a:chExt cx="4645230" cy="758262"/>
          </a:xfrm>
        </p:grpSpPr>
        <p:sp>
          <p:nvSpPr>
            <p:cNvPr id="295" name="Google Shape;295;p2"/>
            <p:cNvSpPr txBox="1"/>
            <p:nvPr/>
          </p:nvSpPr>
          <p:spPr>
            <a:xfrm>
              <a:off x="7871304" y="4524750"/>
              <a:ext cx="412273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i="0" sz="2000" u="none" cap="none" strike="noStrike">
                <a:solidFill>
                  <a:srgbClr val="0084B4"/>
                </a:solidFill>
                <a:latin typeface="Raleway"/>
                <a:ea typeface="Raleway"/>
                <a:cs typeface="Raleway"/>
                <a:sym typeface="Raleway"/>
              </a:endParaRPr>
            </a:p>
          </p:txBody>
        </p:sp>
        <p:sp>
          <p:nvSpPr>
            <p:cNvPr id="296" name="Google Shape;296;p2"/>
            <p:cNvSpPr/>
            <p:nvPr/>
          </p:nvSpPr>
          <p:spPr>
            <a:xfrm>
              <a:off x="7348810" y="4551492"/>
              <a:ext cx="522493" cy="731520"/>
            </a:xfrm>
            <a:prstGeom prst="rect">
              <a:avLst/>
            </a:prstGeom>
            <a:solidFill>
              <a:srgbClr val="00B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rgbClr val="FFFFFF"/>
                  </a:solidFill>
                  <a:latin typeface="Raleway"/>
                  <a:ea typeface="Raleway"/>
                  <a:cs typeface="Raleway"/>
                  <a:sym typeface="Raleway"/>
                </a:rPr>
                <a:t>09</a:t>
              </a:r>
              <a:endParaRPr/>
            </a:p>
          </p:txBody>
        </p:sp>
      </p:grpSp>
      <p:sp>
        <p:nvSpPr>
          <p:cNvPr id="297" name="Google Shape;297;p2"/>
          <p:cNvSpPr/>
          <p:nvPr/>
        </p:nvSpPr>
        <p:spPr>
          <a:xfrm>
            <a:off x="8052063" y="4081926"/>
            <a:ext cx="417614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0084B4"/>
                </a:solidFill>
                <a:latin typeface="Raleway"/>
                <a:ea typeface="Raleway"/>
                <a:cs typeface="Raleway"/>
                <a:sym typeface="Raleway"/>
              </a:rPr>
              <a:t>Importance of Tables and charts</a:t>
            </a:r>
            <a:endParaRPr/>
          </a:p>
        </p:txBody>
      </p:sp>
      <p:sp>
        <p:nvSpPr>
          <p:cNvPr id="298" name="Google Shape;298;p2"/>
          <p:cNvSpPr/>
          <p:nvPr/>
        </p:nvSpPr>
        <p:spPr>
          <a:xfrm>
            <a:off x="1911145" y="5866640"/>
            <a:ext cx="609600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0084B4"/>
                </a:solidFill>
                <a:latin typeface="Calibri"/>
                <a:ea typeface="Calibri"/>
                <a:cs typeface="Calibri"/>
                <a:sym typeface="Calibri"/>
              </a:rPr>
              <a:t>Hypothesis Testing , Estimation</a:t>
            </a:r>
            <a:endParaRPr/>
          </a:p>
          <a:p>
            <a:pPr indent="0" lvl="0" marL="0" marR="0" rtl="0" algn="l">
              <a:spcBef>
                <a:spcPts val="0"/>
              </a:spcBef>
              <a:spcAft>
                <a:spcPts val="0"/>
              </a:spcAft>
              <a:buNone/>
            </a:pPr>
            <a:r>
              <a:rPr b="1" i="0" lang="en-US" sz="2000" u="none" cap="none" strike="noStrike">
                <a:solidFill>
                  <a:srgbClr val="0084B4"/>
                </a:solidFill>
                <a:latin typeface="Calibri"/>
                <a:ea typeface="Calibri"/>
                <a:cs typeface="Calibri"/>
                <a:sym typeface="Calibri"/>
              </a:rPr>
              <a:t>And Goodness of Fit</a:t>
            </a:r>
            <a:endParaRPr/>
          </a:p>
        </p:txBody>
      </p:sp>
    </p:spTree>
  </p:cSld>
  <p:clrMapOvr>
    <a:masterClrMapping/>
  </p:clrMapOvr>
  <p:transition>
    <p:wipe dir="l"/>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grpSp>
        <p:nvGrpSpPr>
          <p:cNvPr id="558" name="Google Shape;558;p20"/>
          <p:cNvGrpSpPr/>
          <p:nvPr/>
        </p:nvGrpSpPr>
        <p:grpSpPr>
          <a:xfrm>
            <a:off x="-1601036" y="4281981"/>
            <a:ext cx="5123129" cy="4136170"/>
            <a:chOff x="-1601036" y="4281981"/>
            <a:chExt cx="5123129" cy="4136170"/>
          </a:xfrm>
        </p:grpSpPr>
        <p:sp>
          <p:nvSpPr>
            <p:cNvPr id="559" name="Google Shape;559;p20"/>
            <p:cNvSpPr/>
            <p:nvPr/>
          </p:nvSpPr>
          <p:spPr>
            <a:xfrm flipH="1" rot="-3100192">
              <a:off x="977293" y="3113223"/>
              <a:ext cx="80771" cy="6321287"/>
            </a:xfrm>
            <a:prstGeom prst="rect">
              <a:avLst/>
            </a:prstGeom>
            <a:solidFill>
              <a:srgbClr val="9E87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60" name="Google Shape;560;p20"/>
            <p:cNvSpPr/>
            <p:nvPr/>
          </p:nvSpPr>
          <p:spPr>
            <a:xfrm flipH="1" rot="-3100192">
              <a:off x="862993" y="3265623"/>
              <a:ext cx="80771"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561" name="Google Shape;561;p20"/>
          <p:cNvGrpSpPr/>
          <p:nvPr/>
        </p:nvGrpSpPr>
        <p:grpSpPr>
          <a:xfrm>
            <a:off x="8713178" y="-1553669"/>
            <a:ext cx="5123129" cy="4136170"/>
            <a:chOff x="-1601036" y="4281981"/>
            <a:chExt cx="5123129" cy="4136170"/>
          </a:xfrm>
        </p:grpSpPr>
        <p:sp>
          <p:nvSpPr>
            <p:cNvPr id="562" name="Google Shape;562;p20"/>
            <p:cNvSpPr/>
            <p:nvPr/>
          </p:nvSpPr>
          <p:spPr>
            <a:xfrm flipH="1" rot="-3100192">
              <a:off x="977293" y="3113223"/>
              <a:ext cx="80771"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63" name="Google Shape;563;p20"/>
            <p:cNvSpPr/>
            <p:nvPr/>
          </p:nvSpPr>
          <p:spPr>
            <a:xfrm flipH="1" rot="-3100192">
              <a:off x="862993" y="3265623"/>
              <a:ext cx="80771"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564" name="Google Shape;564;p20"/>
          <p:cNvSpPr/>
          <p:nvPr/>
        </p:nvSpPr>
        <p:spPr>
          <a:xfrm rot="2311063">
            <a:off x="-1626879" y="5884252"/>
            <a:ext cx="3018972" cy="1959429"/>
          </a:xfrm>
          <a:prstGeom prst="rect">
            <a:avLst/>
          </a:prstGeom>
          <a:solidFill>
            <a:srgbClr val="BFAF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565" name="Google Shape;565;p20"/>
          <p:cNvGrpSpPr/>
          <p:nvPr/>
        </p:nvGrpSpPr>
        <p:grpSpPr>
          <a:xfrm>
            <a:off x="1341887" y="1327213"/>
            <a:ext cx="9508227" cy="3753967"/>
            <a:chOff x="1342740" y="1904164"/>
            <a:chExt cx="9508227" cy="3753967"/>
          </a:xfrm>
        </p:grpSpPr>
        <p:sp>
          <p:nvSpPr>
            <p:cNvPr id="566" name="Google Shape;566;p20"/>
            <p:cNvSpPr txBox="1"/>
            <p:nvPr/>
          </p:nvSpPr>
          <p:spPr>
            <a:xfrm>
              <a:off x="1342740" y="4888856"/>
              <a:ext cx="9508227" cy="769275"/>
            </a:xfrm>
            <a:prstGeom prst="rect">
              <a:avLst/>
            </a:prstGeom>
            <a:noFill/>
            <a:ln>
              <a:noFill/>
            </a:ln>
          </p:spPr>
          <p:txBody>
            <a:bodyPr anchorCtr="0" anchor="ctr" bIns="45700" lIns="0" spcFirstLastPara="1" rIns="91425" wrap="square" tIns="45700">
              <a:noAutofit/>
            </a:bodyPr>
            <a:lstStyle/>
            <a:p>
              <a:pPr indent="0" lvl="0" marL="0" marR="0" rtl="0" algn="ctr">
                <a:lnSpc>
                  <a:spcPct val="90000"/>
                </a:lnSpc>
                <a:spcBef>
                  <a:spcPts val="0"/>
                </a:spcBef>
                <a:spcAft>
                  <a:spcPts val="0"/>
                </a:spcAft>
                <a:buClr>
                  <a:srgbClr val="2285FF"/>
                </a:buClr>
                <a:buSzPts val="5333"/>
                <a:buFont typeface="Arial"/>
                <a:buNone/>
              </a:pPr>
              <a:r>
                <a:rPr b="1" i="0" lang="en-US" sz="5333" u="none" cap="none" strike="noStrike">
                  <a:solidFill>
                    <a:srgbClr val="2285FF"/>
                  </a:solidFill>
                  <a:latin typeface="Raleway Light"/>
                  <a:ea typeface="Raleway Light"/>
                  <a:cs typeface="Raleway Light"/>
                  <a:sym typeface="Raleway Light"/>
                </a:rPr>
                <a:t>Mean</a:t>
              </a:r>
              <a:endParaRPr b="0" i="0" sz="5333" u="none" cap="none" strike="noStrike">
                <a:solidFill>
                  <a:srgbClr val="3F3F3F"/>
                </a:solidFill>
                <a:latin typeface="Raleway Light"/>
                <a:ea typeface="Raleway Light"/>
                <a:cs typeface="Raleway Light"/>
                <a:sym typeface="Raleway Light"/>
              </a:endParaRPr>
            </a:p>
          </p:txBody>
        </p:sp>
        <p:pic>
          <p:nvPicPr>
            <p:cNvPr id="567" name="Google Shape;567;p20"/>
            <p:cNvPicPr preferRelativeResize="0"/>
            <p:nvPr/>
          </p:nvPicPr>
          <p:blipFill rotWithShape="1">
            <a:blip r:embed="rId3">
              <a:alphaModFix/>
            </a:blip>
            <a:srcRect b="0" l="0" r="0" t="0"/>
            <a:stretch/>
          </p:blipFill>
          <p:spPr>
            <a:xfrm>
              <a:off x="4994521" y="1904164"/>
              <a:ext cx="2202957" cy="2202957"/>
            </a:xfrm>
            <a:prstGeom prst="rect">
              <a:avLst/>
            </a:prstGeom>
            <a:noFill/>
            <a:ln>
              <a:noFill/>
            </a:ln>
          </p:spPr>
        </p:pic>
      </p:grpSp>
    </p:spTree>
  </p:cSld>
  <p:clrMapOvr>
    <a:masterClrMapping/>
  </p:clrMapOvr>
  <p:transition>
    <p:wipe dir="l"/>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21"/>
          <p:cNvSpPr txBox="1"/>
          <p:nvPr/>
        </p:nvSpPr>
        <p:spPr>
          <a:xfrm>
            <a:off x="479084" y="227295"/>
            <a:ext cx="8874466" cy="769275"/>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rgbClr val="604878"/>
              </a:buClr>
              <a:buSzPts val="3200"/>
              <a:buFont typeface="Arial"/>
              <a:buNone/>
            </a:pPr>
            <a:r>
              <a:rPr b="1" i="0" lang="en-US" sz="3200" u="none" cap="none" strike="noStrike">
                <a:solidFill>
                  <a:srgbClr val="604878"/>
                </a:solidFill>
                <a:latin typeface="Raleway Light"/>
                <a:ea typeface="Raleway Light"/>
                <a:cs typeface="Raleway Light"/>
                <a:sym typeface="Raleway Light"/>
              </a:rPr>
              <a:t>Mean</a:t>
            </a:r>
            <a:endParaRPr/>
          </a:p>
        </p:txBody>
      </p:sp>
      <p:grpSp>
        <p:nvGrpSpPr>
          <p:cNvPr id="573" name="Google Shape;573;p21"/>
          <p:cNvGrpSpPr/>
          <p:nvPr/>
        </p:nvGrpSpPr>
        <p:grpSpPr>
          <a:xfrm>
            <a:off x="-2711233" y="-1755054"/>
            <a:ext cx="5457101" cy="11253617"/>
            <a:chOff x="-2711233" y="-1755054"/>
            <a:chExt cx="5457101" cy="11253617"/>
          </a:xfrm>
        </p:grpSpPr>
        <p:grpSp>
          <p:nvGrpSpPr>
            <p:cNvPr id="574" name="Google Shape;574;p21"/>
            <p:cNvGrpSpPr/>
            <p:nvPr/>
          </p:nvGrpSpPr>
          <p:grpSpPr>
            <a:xfrm>
              <a:off x="-2711233" y="-1755054"/>
              <a:ext cx="4953094" cy="4647869"/>
              <a:chOff x="-2711233" y="-1755054"/>
              <a:chExt cx="4953094" cy="4647869"/>
            </a:xfrm>
          </p:grpSpPr>
          <p:sp>
            <p:nvSpPr>
              <p:cNvPr id="575" name="Google Shape;575;p21"/>
              <p:cNvSpPr/>
              <p:nvPr/>
            </p:nvSpPr>
            <p:spPr>
              <a:xfrm rot="2700000">
                <a:off x="-513195" y="-2591763"/>
                <a:ext cx="251792"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76" name="Google Shape;576;p21"/>
              <p:cNvSpPr/>
              <p:nvPr/>
            </p:nvSpPr>
            <p:spPr>
              <a:xfrm rot="2700000">
                <a:off x="-44865" y="-2636504"/>
                <a:ext cx="60703" cy="6321287"/>
              </a:xfrm>
              <a:prstGeom prst="rect">
                <a:avLst/>
              </a:prstGeom>
              <a:solidFill>
                <a:srgbClr val="9E87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577" name="Google Shape;577;p21"/>
            <p:cNvGrpSpPr/>
            <p:nvPr/>
          </p:nvGrpSpPr>
          <p:grpSpPr>
            <a:xfrm rot="-5400000">
              <a:off x="-2203901" y="4548795"/>
              <a:ext cx="5102381" cy="4797156"/>
              <a:chOff x="-2860520" y="-1904341"/>
              <a:chExt cx="5102381" cy="4797156"/>
            </a:xfrm>
          </p:grpSpPr>
          <p:sp>
            <p:nvSpPr>
              <p:cNvPr id="578" name="Google Shape;578;p21"/>
              <p:cNvSpPr/>
              <p:nvPr/>
            </p:nvSpPr>
            <p:spPr>
              <a:xfrm rot="2700000">
                <a:off x="-693400" y="-2666407"/>
                <a:ext cx="462916"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79" name="Google Shape;579;p21"/>
              <p:cNvSpPr/>
              <p:nvPr/>
            </p:nvSpPr>
            <p:spPr>
              <a:xfrm rot="2700000">
                <a:off x="-44865" y="-2636504"/>
                <a:ext cx="60703" cy="6321287"/>
              </a:xfrm>
              <a:prstGeom prst="rect">
                <a:avLst/>
              </a:prstGeom>
              <a:solidFill>
                <a:srgbClr val="9E87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pic>
        <p:nvPicPr>
          <p:cNvPr id="580" name="Google Shape;580;p21"/>
          <p:cNvPicPr preferRelativeResize="0"/>
          <p:nvPr/>
        </p:nvPicPr>
        <p:blipFill rotWithShape="1">
          <a:blip r:embed="rId3">
            <a:alphaModFix/>
          </a:blip>
          <a:srcRect b="0" l="0" r="0" t="0"/>
          <a:stretch/>
        </p:blipFill>
        <p:spPr>
          <a:xfrm>
            <a:off x="5420165" y="3249209"/>
            <a:ext cx="1351668" cy="1351668"/>
          </a:xfrm>
          <a:prstGeom prst="rect">
            <a:avLst/>
          </a:prstGeom>
          <a:noFill/>
          <a:ln>
            <a:noFill/>
          </a:ln>
        </p:spPr>
      </p:pic>
      <p:sp>
        <p:nvSpPr>
          <p:cNvPr id="581" name="Google Shape;581;p21"/>
          <p:cNvSpPr/>
          <p:nvPr/>
        </p:nvSpPr>
        <p:spPr>
          <a:xfrm>
            <a:off x="1888723" y="1392483"/>
            <a:ext cx="8438185" cy="636031"/>
          </a:xfrm>
          <a:prstGeom prst="roundRect">
            <a:avLst>
              <a:gd fmla="val 16667" name="adj"/>
            </a:avLst>
          </a:prstGeom>
          <a:solidFill>
            <a:srgbClr val="EFFBFF"/>
          </a:solidFill>
          <a:ln cap="flat" cmpd="sng" w="28575">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Calibri"/>
                <a:ea typeface="Calibri"/>
                <a:cs typeface="Calibri"/>
                <a:sym typeface="Calibri"/>
              </a:rPr>
              <a:t>Mean </a:t>
            </a:r>
            <a:r>
              <a:rPr b="0" i="0" lang="en-US" sz="1800" u="none" cap="none" strike="noStrike">
                <a:solidFill>
                  <a:schemeClr val="dk1"/>
                </a:solidFill>
                <a:latin typeface="Calibri"/>
                <a:ea typeface="Calibri"/>
                <a:cs typeface="Calibri"/>
                <a:sym typeface="Calibri"/>
              </a:rPr>
              <a:t>is the average of the data. In simpler terms it’s the sum of values divided by total number of values. It’s represented by Greek letter Sigma</a:t>
            </a:r>
            <a:endParaRPr/>
          </a:p>
        </p:txBody>
      </p:sp>
      <p:sp>
        <p:nvSpPr>
          <p:cNvPr id="582" name="Google Shape;582;p21"/>
          <p:cNvSpPr/>
          <p:nvPr/>
        </p:nvSpPr>
        <p:spPr>
          <a:xfrm>
            <a:off x="5267521" y="4829486"/>
            <a:ext cx="1656957" cy="636031"/>
          </a:xfrm>
          <a:prstGeom prst="roundRect">
            <a:avLst>
              <a:gd fmla="val 16667" name="adj"/>
            </a:avLst>
          </a:prstGeom>
          <a:solidFill>
            <a:srgbClr val="EFFBFF"/>
          </a:solidFill>
          <a:ln>
            <a:noFill/>
          </a:ln>
          <a:effectLst>
            <a:outerShdw blurRad="149987" algn="ctr" dir="8460000" dist="250190">
              <a:srgbClr val="000000">
                <a:alpha val="2784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Calibri"/>
                <a:ea typeface="Calibri"/>
                <a:cs typeface="Calibri"/>
                <a:sym typeface="Calibri"/>
              </a:rPr>
              <a:t> Mean</a:t>
            </a:r>
            <a:endParaRPr/>
          </a:p>
        </p:txBody>
      </p:sp>
    </p:spTree>
  </p:cSld>
  <p:clrMapOvr>
    <a:masterClrMapping/>
  </p:clrMapOvr>
  <p:transition>
    <p:wipe dir="l"/>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grpSp>
        <p:nvGrpSpPr>
          <p:cNvPr id="587" name="Google Shape;587;p22"/>
          <p:cNvGrpSpPr/>
          <p:nvPr/>
        </p:nvGrpSpPr>
        <p:grpSpPr>
          <a:xfrm>
            <a:off x="-1601036" y="4281981"/>
            <a:ext cx="5123129" cy="4136170"/>
            <a:chOff x="-1601036" y="4281981"/>
            <a:chExt cx="5123129" cy="4136170"/>
          </a:xfrm>
        </p:grpSpPr>
        <p:sp>
          <p:nvSpPr>
            <p:cNvPr id="588" name="Google Shape;588;p22"/>
            <p:cNvSpPr/>
            <p:nvPr/>
          </p:nvSpPr>
          <p:spPr>
            <a:xfrm flipH="1" rot="-3100192">
              <a:off x="977293" y="3113223"/>
              <a:ext cx="80771" cy="6321287"/>
            </a:xfrm>
            <a:prstGeom prst="rect">
              <a:avLst/>
            </a:prstGeom>
            <a:solidFill>
              <a:srgbClr val="9E87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89" name="Google Shape;589;p22"/>
            <p:cNvSpPr/>
            <p:nvPr/>
          </p:nvSpPr>
          <p:spPr>
            <a:xfrm flipH="1" rot="-3100192">
              <a:off x="862993" y="3265623"/>
              <a:ext cx="80771"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590" name="Google Shape;590;p22"/>
          <p:cNvGrpSpPr/>
          <p:nvPr/>
        </p:nvGrpSpPr>
        <p:grpSpPr>
          <a:xfrm>
            <a:off x="8713178" y="-1553669"/>
            <a:ext cx="5123129" cy="4136170"/>
            <a:chOff x="-1601036" y="4281981"/>
            <a:chExt cx="5123129" cy="4136170"/>
          </a:xfrm>
        </p:grpSpPr>
        <p:sp>
          <p:nvSpPr>
            <p:cNvPr id="591" name="Google Shape;591;p22"/>
            <p:cNvSpPr/>
            <p:nvPr/>
          </p:nvSpPr>
          <p:spPr>
            <a:xfrm flipH="1" rot="-3100192">
              <a:off x="977293" y="3113223"/>
              <a:ext cx="80771"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92" name="Google Shape;592;p22"/>
            <p:cNvSpPr/>
            <p:nvPr/>
          </p:nvSpPr>
          <p:spPr>
            <a:xfrm flipH="1" rot="-3100192">
              <a:off x="862993" y="3265623"/>
              <a:ext cx="80771"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593" name="Google Shape;593;p22"/>
          <p:cNvSpPr/>
          <p:nvPr/>
        </p:nvSpPr>
        <p:spPr>
          <a:xfrm rot="2311063">
            <a:off x="-1626879" y="5884252"/>
            <a:ext cx="3018972" cy="1959429"/>
          </a:xfrm>
          <a:prstGeom prst="rect">
            <a:avLst/>
          </a:prstGeom>
          <a:solidFill>
            <a:srgbClr val="BFAF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594" name="Google Shape;594;p22"/>
          <p:cNvGrpSpPr/>
          <p:nvPr/>
        </p:nvGrpSpPr>
        <p:grpSpPr>
          <a:xfrm>
            <a:off x="1341887" y="1327213"/>
            <a:ext cx="9508227" cy="3753967"/>
            <a:chOff x="1342740" y="1904164"/>
            <a:chExt cx="9508227" cy="3753967"/>
          </a:xfrm>
        </p:grpSpPr>
        <p:sp>
          <p:nvSpPr>
            <p:cNvPr id="595" name="Google Shape;595;p22"/>
            <p:cNvSpPr txBox="1"/>
            <p:nvPr/>
          </p:nvSpPr>
          <p:spPr>
            <a:xfrm>
              <a:off x="1342740" y="4888856"/>
              <a:ext cx="9508227" cy="769275"/>
            </a:xfrm>
            <a:prstGeom prst="rect">
              <a:avLst/>
            </a:prstGeom>
            <a:noFill/>
            <a:ln>
              <a:noFill/>
            </a:ln>
          </p:spPr>
          <p:txBody>
            <a:bodyPr anchorCtr="0" anchor="ctr" bIns="45700" lIns="0" spcFirstLastPara="1" rIns="91425" wrap="square" tIns="45700">
              <a:noAutofit/>
            </a:bodyPr>
            <a:lstStyle/>
            <a:p>
              <a:pPr indent="0" lvl="0" marL="0" marR="0" rtl="0" algn="ctr">
                <a:lnSpc>
                  <a:spcPct val="90000"/>
                </a:lnSpc>
                <a:spcBef>
                  <a:spcPts val="0"/>
                </a:spcBef>
                <a:spcAft>
                  <a:spcPts val="0"/>
                </a:spcAft>
                <a:buClr>
                  <a:srgbClr val="2285FF"/>
                </a:buClr>
                <a:buSzPts val="5333"/>
                <a:buFont typeface="Arial"/>
                <a:buNone/>
              </a:pPr>
              <a:r>
                <a:rPr b="1" i="0" lang="en-US" sz="5333" u="none" cap="none" strike="noStrike">
                  <a:solidFill>
                    <a:srgbClr val="2285FF"/>
                  </a:solidFill>
                  <a:latin typeface="Raleway Light"/>
                  <a:ea typeface="Raleway Light"/>
                  <a:cs typeface="Raleway Light"/>
                  <a:sym typeface="Raleway Light"/>
                </a:rPr>
                <a:t>Mode</a:t>
              </a:r>
              <a:endParaRPr b="0" i="0" sz="5333" u="none" cap="none" strike="noStrike">
                <a:solidFill>
                  <a:srgbClr val="3F3F3F"/>
                </a:solidFill>
                <a:latin typeface="Raleway Light"/>
                <a:ea typeface="Raleway Light"/>
                <a:cs typeface="Raleway Light"/>
                <a:sym typeface="Raleway Light"/>
              </a:endParaRPr>
            </a:p>
          </p:txBody>
        </p:sp>
        <p:pic>
          <p:nvPicPr>
            <p:cNvPr id="596" name="Google Shape;596;p22"/>
            <p:cNvPicPr preferRelativeResize="0"/>
            <p:nvPr/>
          </p:nvPicPr>
          <p:blipFill rotWithShape="1">
            <a:blip r:embed="rId3">
              <a:alphaModFix/>
            </a:blip>
            <a:srcRect b="0" l="0" r="0" t="0"/>
            <a:stretch/>
          </p:blipFill>
          <p:spPr>
            <a:xfrm>
              <a:off x="4994521" y="1904164"/>
              <a:ext cx="2202957" cy="2202957"/>
            </a:xfrm>
            <a:prstGeom prst="rect">
              <a:avLst/>
            </a:prstGeom>
            <a:noFill/>
            <a:ln>
              <a:noFill/>
            </a:ln>
          </p:spPr>
        </p:pic>
      </p:grpSp>
    </p:spTree>
  </p:cSld>
  <p:clrMapOvr>
    <a:masterClrMapping/>
  </p:clrMapOvr>
  <p:transition>
    <p:wipe dir="l"/>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23"/>
          <p:cNvSpPr txBox="1"/>
          <p:nvPr/>
        </p:nvSpPr>
        <p:spPr>
          <a:xfrm>
            <a:off x="479084" y="227295"/>
            <a:ext cx="8874466" cy="769275"/>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rgbClr val="604878"/>
              </a:buClr>
              <a:buSzPts val="3200"/>
              <a:buFont typeface="Arial"/>
              <a:buNone/>
            </a:pPr>
            <a:r>
              <a:rPr b="1" i="0" lang="en-US" sz="3200" u="none" cap="none" strike="noStrike">
                <a:solidFill>
                  <a:srgbClr val="604878"/>
                </a:solidFill>
                <a:latin typeface="Raleway Light"/>
                <a:ea typeface="Raleway Light"/>
                <a:cs typeface="Raleway Light"/>
                <a:sym typeface="Raleway Light"/>
              </a:rPr>
              <a:t>Mode</a:t>
            </a:r>
            <a:endParaRPr/>
          </a:p>
        </p:txBody>
      </p:sp>
      <p:grpSp>
        <p:nvGrpSpPr>
          <p:cNvPr id="602" name="Google Shape;602;p23"/>
          <p:cNvGrpSpPr/>
          <p:nvPr/>
        </p:nvGrpSpPr>
        <p:grpSpPr>
          <a:xfrm>
            <a:off x="-2711233" y="-1755054"/>
            <a:ext cx="5457101" cy="11253617"/>
            <a:chOff x="-2711233" y="-1755054"/>
            <a:chExt cx="5457101" cy="11253617"/>
          </a:xfrm>
        </p:grpSpPr>
        <p:grpSp>
          <p:nvGrpSpPr>
            <p:cNvPr id="603" name="Google Shape;603;p23"/>
            <p:cNvGrpSpPr/>
            <p:nvPr/>
          </p:nvGrpSpPr>
          <p:grpSpPr>
            <a:xfrm>
              <a:off x="-2711233" y="-1755054"/>
              <a:ext cx="4953094" cy="4647869"/>
              <a:chOff x="-2711233" y="-1755054"/>
              <a:chExt cx="4953094" cy="4647869"/>
            </a:xfrm>
          </p:grpSpPr>
          <p:sp>
            <p:nvSpPr>
              <p:cNvPr id="604" name="Google Shape;604;p23"/>
              <p:cNvSpPr/>
              <p:nvPr/>
            </p:nvSpPr>
            <p:spPr>
              <a:xfrm rot="2700000">
                <a:off x="-513195" y="-2591763"/>
                <a:ext cx="251792"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05" name="Google Shape;605;p23"/>
              <p:cNvSpPr/>
              <p:nvPr/>
            </p:nvSpPr>
            <p:spPr>
              <a:xfrm rot="2700000">
                <a:off x="-44865" y="-2636504"/>
                <a:ext cx="60703" cy="6321287"/>
              </a:xfrm>
              <a:prstGeom prst="rect">
                <a:avLst/>
              </a:prstGeom>
              <a:solidFill>
                <a:srgbClr val="9E87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606" name="Google Shape;606;p23"/>
            <p:cNvGrpSpPr/>
            <p:nvPr/>
          </p:nvGrpSpPr>
          <p:grpSpPr>
            <a:xfrm rot="-5400000">
              <a:off x="-2203901" y="4548795"/>
              <a:ext cx="5102381" cy="4797156"/>
              <a:chOff x="-2860520" y="-1904341"/>
              <a:chExt cx="5102381" cy="4797156"/>
            </a:xfrm>
          </p:grpSpPr>
          <p:sp>
            <p:nvSpPr>
              <p:cNvPr id="607" name="Google Shape;607;p23"/>
              <p:cNvSpPr/>
              <p:nvPr/>
            </p:nvSpPr>
            <p:spPr>
              <a:xfrm rot="2700000">
                <a:off x="-693400" y="-2666407"/>
                <a:ext cx="462916"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08" name="Google Shape;608;p23"/>
              <p:cNvSpPr/>
              <p:nvPr/>
            </p:nvSpPr>
            <p:spPr>
              <a:xfrm rot="2700000">
                <a:off x="-44865" y="-2636504"/>
                <a:ext cx="60703" cy="6321287"/>
              </a:xfrm>
              <a:prstGeom prst="rect">
                <a:avLst/>
              </a:prstGeom>
              <a:solidFill>
                <a:srgbClr val="9E87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sp>
        <p:nvSpPr>
          <p:cNvPr id="609" name="Google Shape;609;p23"/>
          <p:cNvSpPr/>
          <p:nvPr/>
        </p:nvSpPr>
        <p:spPr>
          <a:xfrm>
            <a:off x="1888723" y="1392483"/>
            <a:ext cx="8438185" cy="636031"/>
          </a:xfrm>
          <a:prstGeom prst="roundRect">
            <a:avLst>
              <a:gd fmla="val 16667" name="adj"/>
            </a:avLst>
          </a:prstGeom>
          <a:solidFill>
            <a:srgbClr val="EFFBFF"/>
          </a:solidFill>
          <a:ln cap="flat" cmpd="sng" w="28575">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Calibri"/>
                <a:ea typeface="Calibri"/>
                <a:cs typeface="Calibri"/>
                <a:sym typeface="Calibri"/>
              </a:rPr>
              <a:t>Mode </a:t>
            </a:r>
            <a:r>
              <a:rPr b="0" i="0" lang="en-US" sz="1800" u="none" cap="none" strike="noStrike">
                <a:solidFill>
                  <a:schemeClr val="dk1"/>
                </a:solidFill>
                <a:latin typeface="Calibri"/>
                <a:ea typeface="Calibri"/>
                <a:cs typeface="Calibri"/>
                <a:sym typeface="Calibri"/>
              </a:rPr>
              <a:t>is used to indicate the most frequent data point, in other words the one which occurs most number of times</a:t>
            </a:r>
            <a:endParaRPr/>
          </a:p>
        </p:txBody>
      </p:sp>
      <p:sp>
        <p:nvSpPr>
          <p:cNvPr id="610" name="Google Shape;610;p23"/>
          <p:cNvSpPr/>
          <p:nvPr/>
        </p:nvSpPr>
        <p:spPr>
          <a:xfrm>
            <a:off x="5401684" y="4837361"/>
            <a:ext cx="1528033" cy="636031"/>
          </a:xfrm>
          <a:prstGeom prst="roundRect">
            <a:avLst>
              <a:gd fmla="val 16667" name="adj"/>
            </a:avLst>
          </a:prstGeom>
          <a:solidFill>
            <a:srgbClr val="EFFBFF"/>
          </a:solidFill>
          <a:ln>
            <a:noFill/>
          </a:ln>
          <a:effectLst>
            <a:outerShdw blurRad="149987" algn="ctr" dir="8460000" dist="250190">
              <a:srgbClr val="000000">
                <a:alpha val="2784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Calibri"/>
                <a:ea typeface="Calibri"/>
                <a:cs typeface="Calibri"/>
                <a:sym typeface="Calibri"/>
              </a:rPr>
              <a:t>Mode</a:t>
            </a:r>
            <a:endParaRPr/>
          </a:p>
        </p:txBody>
      </p:sp>
      <p:pic>
        <p:nvPicPr>
          <p:cNvPr id="611" name="Google Shape;611;p23"/>
          <p:cNvPicPr preferRelativeResize="0"/>
          <p:nvPr/>
        </p:nvPicPr>
        <p:blipFill rotWithShape="1">
          <a:blip r:embed="rId3">
            <a:alphaModFix/>
          </a:blip>
          <a:srcRect b="0" l="0" r="0" t="0"/>
          <a:stretch/>
        </p:blipFill>
        <p:spPr>
          <a:xfrm>
            <a:off x="5502602" y="3293267"/>
            <a:ext cx="1209628" cy="1209628"/>
          </a:xfrm>
          <a:prstGeom prst="rect">
            <a:avLst/>
          </a:prstGeom>
          <a:noFill/>
          <a:ln>
            <a:noFill/>
          </a:ln>
        </p:spPr>
      </p:pic>
    </p:spTree>
  </p:cSld>
  <p:clrMapOvr>
    <a:masterClrMapping/>
  </p:clrMapOvr>
  <p:transition>
    <p:wipe dir="l"/>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grpSp>
        <p:nvGrpSpPr>
          <p:cNvPr id="616" name="Google Shape;616;p24"/>
          <p:cNvGrpSpPr/>
          <p:nvPr/>
        </p:nvGrpSpPr>
        <p:grpSpPr>
          <a:xfrm>
            <a:off x="-1601036" y="4281981"/>
            <a:ext cx="5123129" cy="4136170"/>
            <a:chOff x="-1601036" y="4281981"/>
            <a:chExt cx="5123129" cy="4136170"/>
          </a:xfrm>
        </p:grpSpPr>
        <p:sp>
          <p:nvSpPr>
            <p:cNvPr id="617" name="Google Shape;617;p24"/>
            <p:cNvSpPr/>
            <p:nvPr/>
          </p:nvSpPr>
          <p:spPr>
            <a:xfrm flipH="1" rot="-3100192">
              <a:off x="977293" y="3113223"/>
              <a:ext cx="80771" cy="6321287"/>
            </a:xfrm>
            <a:prstGeom prst="rect">
              <a:avLst/>
            </a:prstGeom>
            <a:solidFill>
              <a:srgbClr val="9E87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18" name="Google Shape;618;p24"/>
            <p:cNvSpPr/>
            <p:nvPr/>
          </p:nvSpPr>
          <p:spPr>
            <a:xfrm flipH="1" rot="-3100192">
              <a:off x="862993" y="3265623"/>
              <a:ext cx="80771"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619" name="Google Shape;619;p24"/>
          <p:cNvGrpSpPr/>
          <p:nvPr/>
        </p:nvGrpSpPr>
        <p:grpSpPr>
          <a:xfrm>
            <a:off x="8713178" y="-1553669"/>
            <a:ext cx="5123129" cy="4136170"/>
            <a:chOff x="-1601036" y="4281981"/>
            <a:chExt cx="5123129" cy="4136170"/>
          </a:xfrm>
        </p:grpSpPr>
        <p:sp>
          <p:nvSpPr>
            <p:cNvPr id="620" name="Google Shape;620;p24"/>
            <p:cNvSpPr/>
            <p:nvPr/>
          </p:nvSpPr>
          <p:spPr>
            <a:xfrm flipH="1" rot="-3100192">
              <a:off x="977293" y="3113223"/>
              <a:ext cx="80771"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21" name="Google Shape;621;p24"/>
            <p:cNvSpPr/>
            <p:nvPr/>
          </p:nvSpPr>
          <p:spPr>
            <a:xfrm flipH="1" rot="-3100192">
              <a:off x="862993" y="3265623"/>
              <a:ext cx="80771"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622" name="Google Shape;622;p24"/>
          <p:cNvSpPr/>
          <p:nvPr/>
        </p:nvSpPr>
        <p:spPr>
          <a:xfrm rot="2311063">
            <a:off x="-1626879" y="5884252"/>
            <a:ext cx="3018972" cy="1959429"/>
          </a:xfrm>
          <a:prstGeom prst="rect">
            <a:avLst/>
          </a:prstGeom>
          <a:solidFill>
            <a:srgbClr val="BFAF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623" name="Google Shape;623;p24"/>
          <p:cNvGrpSpPr/>
          <p:nvPr/>
        </p:nvGrpSpPr>
        <p:grpSpPr>
          <a:xfrm>
            <a:off x="1341887" y="1327213"/>
            <a:ext cx="9508227" cy="3753967"/>
            <a:chOff x="1342740" y="1904164"/>
            <a:chExt cx="9508227" cy="3753967"/>
          </a:xfrm>
        </p:grpSpPr>
        <p:sp>
          <p:nvSpPr>
            <p:cNvPr id="624" name="Google Shape;624;p24"/>
            <p:cNvSpPr txBox="1"/>
            <p:nvPr/>
          </p:nvSpPr>
          <p:spPr>
            <a:xfrm>
              <a:off x="1342740" y="4888856"/>
              <a:ext cx="9508227" cy="769275"/>
            </a:xfrm>
            <a:prstGeom prst="rect">
              <a:avLst/>
            </a:prstGeom>
            <a:noFill/>
            <a:ln>
              <a:noFill/>
            </a:ln>
          </p:spPr>
          <p:txBody>
            <a:bodyPr anchorCtr="0" anchor="ctr" bIns="45700" lIns="0" spcFirstLastPara="1" rIns="91425" wrap="square" tIns="45700">
              <a:noAutofit/>
            </a:bodyPr>
            <a:lstStyle/>
            <a:p>
              <a:pPr indent="0" lvl="0" marL="0" marR="0" rtl="0" algn="ctr">
                <a:lnSpc>
                  <a:spcPct val="90000"/>
                </a:lnSpc>
                <a:spcBef>
                  <a:spcPts val="0"/>
                </a:spcBef>
                <a:spcAft>
                  <a:spcPts val="0"/>
                </a:spcAft>
                <a:buClr>
                  <a:srgbClr val="2285FF"/>
                </a:buClr>
                <a:buSzPts val="5333"/>
                <a:buFont typeface="Arial"/>
                <a:buNone/>
              </a:pPr>
              <a:r>
                <a:rPr b="1" i="0" lang="en-US" sz="5333" u="none" cap="none" strike="noStrike">
                  <a:solidFill>
                    <a:srgbClr val="2285FF"/>
                  </a:solidFill>
                  <a:latin typeface="Raleway Light"/>
                  <a:ea typeface="Raleway Light"/>
                  <a:cs typeface="Raleway Light"/>
                  <a:sym typeface="Raleway Light"/>
                </a:rPr>
                <a:t>Median</a:t>
              </a:r>
              <a:endParaRPr b="0" i="0" sz="5333" u="none" cap="none" strike="noStrike">
                <a:solidFill>
                  <a:srgbClr val="3F3F3F"/>
                </a:solidFill>
                <a:latin typeface="Raleway Light"/>
                <a:ea typeface="Raleway Light"/>
                <a:cs typeface="Raleway Light"/>
                <a:sym typeface="Raleway Light"/>
              </a:endParaRPr>
            </a:p>
          </p:txBody>
        </p:sp>
        <p:pic>
          <p:nvPicPr>
            <p:cNvPr id="625" name="Google Shape;625;p24"/>
            <p:cNvPicPr preferRelativeResize="0"/>
            <p:nvPr/>
          </p:nvPicPr>
          <p:blipFill rotWithShape="1">
            <a:blip r:embed="rId3">
              <a:alphaModFix/>
            </a:blip>
            <a:srcRect b="0" l="0" r="0" t="0"/>
            <a:stretch/>
          </p:blipFill>
          <p:spPr>
            <a:xfrm>
              <a:off x="4994521" y="1904164"/>
              <a:ext cx="2202957" cy="2202957"/>
            </a:xfrm>
            <a:prstGeom prst="rect">
              <a:avLst/>
            </a:prstGeom>
            <a:noFill/>
            <a:ln>
              <a:noFill/>
            </a:ln>
          </p:spPr>
        </p:pic>
      </p:grpSp>
    </p:spTree>
  </p:cSld>
  <p:clrMapOvr>
    <a:masterClrMapping/>
  </p:clrMapOvr>
  <p:transition>
    <p:wipe dir="l"/>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25"/>
          <p:cNvSpPr txBox="1"/>
          <p:nvPr/>
        </p:nvSpPr>
        <p:spPr>
          <a:xfrm>
            <a:off x="479084" y="227295"/>
            <a:ext cx="8874466" cy="769275"/>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rgbClr val="604878"/>
              </a:buClr>
              <a:buSzPts val="3200"/>
              <a:buFont typeface="Arial"/>
              <a:buNone/>
            </a:pPr>
            <a:r>
              <a:rPr b="1" i="0" lang="en-US" sz="3200" u="none" cap="none" strike="noStrike">
                <a:solidFill>
                  <a:srgbClr val="604878"/>
                </a:solidFill>
                <a:latin typeface="Raleway Light"/>
                <a:ea typeface="Raleway Light"/>
                <a:cs typeface="Raleway Light"/>
                <a:sym typeface="Raleway Light"/>
              </a:rPr>
              <a:t>Median</a:t>
            </a:r>
            <a:endParaRPr/>
          </a:p>
        </p:txBody>
      </p:sp>
      <p:grpSp>
        <p:nvGrpSpPr>
          <p:cNvPr id="631" name="Google Shape;631;p25"/>
          <p:cNvGrpSpPr/>
          <p:nvPr/>
        </p:nvGrpSpPr>
        <p:grpSpPr>
          <a:xfrm>
            <a:off x="-2711233" y="-1755054"/>
            <a:ext cx="5457101" cy="11253617"/>
            <a:chOff x="-2711233" y="-1755054"/>
            <a:chExt cx="5457101" cy="11253617"/>
          </a:xfrm>
        </p:grpSpPr>
        <p:grpSp>
          <p:nvGrpSpPr>
            <p:cNvPr id="632" name="Google Shape;632;p25"/>
            <p:cNvGrpSpPr/>
            <p:nvPr/>
          </p:nvGrpSpPr>
          <p:grpSpPr>
            <a:xfrm>
              <a:off x="-2711233" y="-1755054"/>
              <a:ext cx="4953094" cy="4647869"/>
              <a:chOff x="-2711233" y="-1755054"/>
              <a:chExt cx="4953094" cy="4647869"/>
            </a:xfrm>
          </p:grpSpPr>
          <p:sp>
            <p:nvSpPr>
              <p:cNvPr id="633" name="Google Shape;633;p25"/>
              <p:cNvSpPr/>
              <p:nvPr/>
            </p:nvSpPr>
            <p:spPr>
              <a:xfrm rot="2700000">
                <a:off x="-513195" y="-2591763"/>
                <a:ext cx="251792"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34" name="Google Shape;634;p25"/>
              <p:cNvSpPr/>
              <p:nvPr/>
            </p:nvSpPr>
            <p:spPr>
              <a:xfrm rot="2700000">
                <a:off x="-44865" y="-2636504"/>
                <a:ext cx="60703" cy="6321287"/>
              </a:xfrm>
              <a:prstGeom prst="rect">
                <a:avLst/>
              </a:prstGeom>
              <a:solidFill>
                <a:srgbClr val="9E87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635" name="Google Shape;635;p25"/>
            <p:cNvGrpSpPr/>
            <p:nvPr/>
          </p:nvGrpSpPr>
          <p:grpSpPr>
            <a:xfrm rot="-5400000">
              <a:off x="-2203901" y="4548795"/>
              <a:ext cx="5102381" cy="4797156"/>
              <a:chOff x="-2860520" y="-1904341"/>
              <a:chExt cx="5102381" cy="4797156"/>
            </a:xfrm>
          </p:grpSpPr>
          <p:sp>
            <p:nvSpPr>
              <p:cNvPr id="636" name="Google Shape;636;p25"/>
              <p:cNvSpPr/>
              <p:nvPr/>
            </p:nvSpPr>
            <p:spPr>
              <a:xfrm rot="2700000">
                <a:off x="-693400" y="-2666407"/>
                <a:ext cx="462916"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37" name="Google Shape;637;p25"/>
              <p:cNvSpPr/>
              <p:nvPr/>
            </p:nvSpPr>
            <p:spPr>
              <a:xfrm rot="2700000">
                <a:off x="-44865" y="-2636504"/>
                <a:ext cx="60703" cy="6321287"/>
              </a:xfrm>
              <a:prstGeom prst="rect">
                <a:avLst/>
              </a:prstGeom>
              <a:solidFill>
                <a:srgbClr val="9E87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sp>
        <p:nvSpPr>
          <p:cNvPr id="638" name="Google Shape;638;p25"/>
          <p:cNvSpPr/>
          <p:nvPr/>
        </p:nvSpPr>
        <p:spPr>
          <a:xfrm>
            <a:off x="1888723" y="1392483"/>
            <a:ext cx="8438185" cy="636031"/>
          </a:xfrm>
          <a:prstGeom prst="roundRect">
            <a:avLst>
              <a:gd fmla="val 16667" name="adj"/>
            </a:avLst>
          </a:prstGeom>
          <a:solidFill>
            <a:srgbClr val="EFFBFF"/>
          </a:solidFill>
          <a:ln cap="flat" cmpd="sng" w="28575">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Calibri"/>
                <a:ea typeface="Calibri"/>
                <a:cs typeface="Calibri"/>
                <a:sym typeface="Calibri"/>
              </a:rPr>
              <a:t>Median </a:t>
            </a:r>
            <a:r>
              <a:rPr b="0" i="0" lang="en-US" sz="1800" u="none" cap="none" strike="noStrike">
                <a:solidFill>
                  <a:schemeClr val="dk1"/>
                </a:solidFill>
                <a:latin typeface="Calibri"/>
                <a:ea typeface="Calibri"/>
                <a:cs typeface="Calibri"/>
                <a:sym typeface="Calibri"/>
              </a:rPr>
              <a:t>is the middle of the data. If the data is arranged in ascending order then the data element which occurs right at the center is the median</a:t>
            </a:r>
            <a:endParaRPr/>
          </a:p>
        </p:txBody>
      </p:sp>
      <p:sp>
        <p:nvSpPr>
          <p:cNvPr id="639" name="Google Shape;639;p25"/>
          <p:cNvSpPr/>
          <p:nvPr/>
        </p:nvSpPr>
        <p:spPr>
          <a:xfrm>
            <a:off x="5337221" y="4948199"/>
            <a:ext cx="1656957" cy="636031"/>
          </a:xfrm>
          <a:prstGeom prst="roundRect">
            <a:avLst>
              <a:gd fmla="val 16667" name="adj"/>
            </a:avLst>
          </a:prstGeom>
          <a:solidFill>
            <a:srgbClr val="EFFBFF"/>
          </a:solidFill>
          <a:ln>
            <a:noFill/>
          </a:ln>
          <a:effectLst>
            <a:outerShdw blurRad="149987" algn="ctr" dir="8460000" dist="250190">
              <a:srgbClr val="000000">
                <a:alpha val="2784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Calibri"/>
                <a:ea typeface="Calibri"/>
                <a:cs typeface="Calibri"/>
                <a:sym typeface="Calibri"/>
              </a:rPr>
              <a:t>Median</a:t>
            </a:r>
            <a:endParaRPr/>
          </a:p>
        </p:txBody>
      </p:sp>
      <p:pic>
        <p:nvPicPr>
          <p:cNvPr id="640" name="Google Shape;640;p25"/>
          <p:cNvPicPr preferRelativeResize="0"/>
          <p:nvPr/>
        </p:nvPicPr>
        <p:blipFill rotWithShape="1">
          <a:blip r:embed="rId3">
            <a:alphaModFix/>
          </a:blip>
          <a:srcRect b="0" l="0" r="0" t="0"/>
          <a:stretch/>
        </p:blipFill>
        <p:spPr>
          <a:xfrm>
            <a:off x="5489866" y="3246484"/>
            <a:ext cx="1351668" cy="1351668"/>
          </a:xfrm>
          <a:prstGeom prst="rect">
            <a:avLst/>
          </a:prstGeom>
          <a:noFill/>
          <a:ln>
            <a:noFill/>
          </a:ln>
        </p:spPr>
      </p:pic>
    </p:spTree>
  </p:cSld>
  <p:clrMapOvr>
    <a:masterClrMapping/>
  </p:clrMapOvr>
  <p:transition>
    <p:wipe dir="l"/>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grpSp>
        <p:nvGrpSpPr>
          <p:cNvPr id="645" name="Google Shape;645;p26"/>
          <p:cNvGrpSpPr/>
          <p:nvPr/>
        </p:nvGrpSpPr>
        <p:grpSpPr>
          <a:xfrm>
            <a:off x="-1601036" y="4281981"/>
            <a:ext cx="5123129" cy="4136170"/>
            <a:chOff x="-1601036" y="4281981"/>
            <a:chExt cx="5123129" cy="4136170"/>
          </a:xfrm>
        </p:grpSpPr>
        <p:sp>
          <p:nvSpPr>
            <p:cNvPr id="646" name="Google Shape;646;p26"/>
            <p:cNvSpPr/>
            <p:nvPr/>
          </p:nvSpPr>
          <p:spPr>
            <a:xfrm flipH="1" rot="-3100192">
              <a:off x="977293" y="3113223"/>
              <a:ext cx="80771" cy="6321287"/>
            </a:xfrm>
            <a:prstGeom prst="rect">
              <a:avLst/>
            </a:prstGeom>
            <a:solidFill>
              <a:srgbClr val="9E87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47" name="Google Shape;647;p26"/>
            <p:cNvSpPr/>
            <p:nvPr/>
          </p:nvSpPr>
          <p:spPr>
            <a:xfrm flipH="1" rot="-3100192">
              <a:off x="862993" y="3265623"/>
              <a:ext cx="80771"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648" name="Google Shape;648;p26"/>
          <p:cNvGrpSpPr/>
          <p:nvPr/>
        </p:nvGrpSpPr>
        <p:grpSpPr>
          <a:xfrm>
            <a:off x="8713178" y="-1553669"/>
            <a:ext cx="5123129" cy="4136170"/>
            <a:chOff x="-1601036" y="4281981"/>
            <a:chExt cx="5123129" cy="4136170"/>
          </a:xfrm>
        </p:grpSpPr>
        <p:sp>
          <p:nvSpPr>
            <p:cNvPr id="649" name="Google Shape;649;p26"/>
            <p:cNvSpPr/>
            <p:nvPr/>
          </p:nvSpPr>
          <p:spPr>
            <a:xfrm flipH="1" rot="-3100192">
              <a:off x="977293" y="3113223"/>
              <a:ext cx="80771"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50" name="Google Shape;650;p26"/>
            <p:cNvSpPr/>
            <p:nvPr/>
          </p:nvSpPr>
          <p:spPr>
            <a:xfrm flipH="1" rot="-3100192">
              <a:off x="862993" y="3265623"/>
              <a:ext cx="80771"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651" name="Google Shape;651;p26"/>
          <p:cNvSpPr/>
          <p:nvPr/>
        </p:nvSpPr>
        <p:spPr>
          <a:xfrm rot="2311063">
            <a:off x="-1626879" y="5884252"/>
            <a:ext cx="3018972" cy="1959429"/>
          </a:xfrm>
          <a:prstGeom prst="rect">
            <a:avLst/>
          </a:prstGeom>
          <a:solidFill>
            <a:srgbClr val="BFAF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652" name="Google Shape;652;p26"/>
          <p:cNvGrpSpPr/>
          <p:nvPr/>
        </p:nvGrpSpPr>
        <p:grpSpPr>
          <a:xfrm>
            <a:off x="1341887" y="1327213"/>
            <a:ext cx="9508227" cy="3753967"/>
            <a:chOff x="1342740" y="1904164"/>
            <a:chExt cx="9508227" cy="3753967"/>
          </a:xfrm>
        </p:grpSpPr>
        <p:sp>
          <p:nvSpPr>
            <p:cNvPr id="653" name="Google Shape;653;p26"/>
            <p:cNvSpPr txBox="1"/>
            <p:nvPr/>
          </p:nvSpPr>
          <p:spPr>
            <a:xfrm>
              <a:off x="1342740" y="4888856"/>
              <a:ext cx="9508227" cy="769275"/>
            </a:xfrm>
            <a:prstGeom prst="rect">
              <a:avLst/>
            </a:prstGeom>
            <a:noFill/>
            <a:ln>
              <a:noFill/>
            </a:ln>
          </p:spPr>
          <p:txBody>
            <a:bodyPr anchorCtr="0" anchor="ctr" bIns="45700" lIns="0" spcFirstLastPara="1" rIns="91425" wrap="square" tIns="45700">
              <a:noAutofit/>
            </a:bodyPr>
            <a:lstStyle/>
            <a:p>
              <a:pPr indent="0" lvl="0" marL="0" marR="0" rtl="0" algn="ctr">
                <a:lnSpc>
                  <a:spcPct val="90000"/>
                </a:lnSpc>
                <a:spcBef>
                  <a:spcPts val="0"/>
                </a:spcBef>
                <a:spcAft>
                  <a:spcPts val="0"/>
                </a:spcAft>
                <a:buClr>
                  <a:srgbClr val="2285FF"/>
                </a:buClr>
                <a:buSzPts val="5333"/>
                <a:buFont typeface="Arial"/>
                <a:buNone/>
              </a:pPr>
              <a:r>
                <a:rPr b="1" i="0" lang="en-US" sz="5333" u="none" cap="none" strike="noStrike">
                  <a:solidFill>
                    <a:srgbClr val="2285FF"/>
                  </a:solidFill>
                  <a:latin typeface="Raleway Light"/>
                  <a:ea typeface="Raleway Light"/>
                  <a:cs typeface="Raleway Light"/>
                  <a:sym typeface="Raleway Light"/>
                </a:rPr>
                <a:t>Variation</a:t>
              </a:r>
              <a:endParaRPr b="0" i="0" sz="5333" u="none" cap="none" strike="noStrike">
                <a:solidFill>
                  <a:srgbClr val="3F3F3F"/>
                </a:solidFill>
                <a:latin typeface="Raleway Light"/>
                <a:ea typeface="Raleway Light"/>
                <a:cs typeface="Raleway Light"/>
                <a:sym typeface="Raleway Light"/>
              </a:endParaRPr>
            </a:p>
          </p:txBody>
        </p:sp>
        <p:pic>
          <p:nvPicPr>
            <p:cNvPr id="654" name="Google Shape;654;p26"/>
            <p:cNvPicPr preferRelativeResize="0"/>
            <p:nvPr/>
          </p:nvPicPr>
          <p:blipFill rotWithShape="1">
            <a:blip r:embed="rId3">
              <a:alphaModFix/>
            </a:blip>
            <a:srcRect b="0" l="0" r="0" t="0"/>
            <a:stretch/>
          </p:blipFill>
          <p:spPr>
            <a:xfrm>
              <a:off x="4994521" y="1904164"/>
              <a:ext cx="2202957" cy="2202957"/>
            </a:xfrm>
            <a:prstGeom prst="rect">
              <a:avLst/>
            </a:prstGeom>
            <a:noFill/>
            <a:ln>
              <a:noFill/>
            </a:ln>
          </p:spPr>
        </p:pic>
      </p:grpSp>
    </p:spTree>
  </p:cSld>
  <p:clrMapOvr>
    <a:masterClrMapping/>
  </p:clrMapOvr>
  <p:transition>
    <p:wipe dir="l"/>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27"/>
          <p:cNvSpPr txBox="1"/>
          <p:nvPr/>
        </p:nvSpPr>
        <p:spPr>
          <a:xfrm>
            <a:off x="479084" y="227295"/>
            <a:ext cx="8874466" cy="769275"/>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rgbClr val="604878"/>
              </a:buClr>
              <a:buSzPts val="3200"/>
              <a:buFont typeface="Arial"/>
              <a:buNone/>
            </a:pPr>
            <a:r>
              <a:rPr b="1" i="0" lang="en-US" sz="3200" u="none" cap="none" strike="noStrike">
                <a:solidFill>
                  <a:srgbClr val="604878"/>
                </a:solidFill>
                <a:latin typeface="Raleway Light"/>
                <a:ea typeface="Raleway Light"/>
                <a:cs typeface="Raleway Light"/>
                <a:sym typeface="Raleway Light"/>
              </a:rPr>
              <a:t>Variation</a:t>
            </a:r>
            <a:endParaRPr/>
          </a:p>
        </p:txBody>
      </p:sp>
      <p:grpSp>
        <p:nvGrpSpPr>
          <p:cNvPr id="660" name="Google Shape;660;p27"/>
          <p:cNvGrpSpPr/>
          <p:nvPr/>
        </p:nvGrpSpPr>
        <p:grpSpPr>
          <a:xfrm>
            <a:off x="-2711233" y="-1755054"/>
            <a:ext cx="5457101" cy="11253617"/>
            <a:chOff x="-2711233" y="-1755054"/>
            <a:chExt cx="5457101" cy="11253617"/>
          </a:xfrm>
        </p:grpSpPr>
        <p:grpSp>
          <p:nvGrpSpPr>
            <p:cNvPr id="661" name="Google Shape;661;p27"/>
            <p:cNvGrpSpPr/>
            <p:nvPr/>
          </p:nvGrpSpPr>
          <p:grpSpPr>
            <a:xfrm>
              <a:off x="-2711233" y="-1755054"/>
              <a:ext cx="4953094" cy="4647869"/>
              <a:chOff x="-2711233" y="-1755054"/>
              <a:chExt cx="4953094" cy="4647869"/>
            </a:xfrm>
          </p:grpSpPr>
          <p:sp>
            <p:nvSpPr>
              <p:cNvPr id="662" name="Google Shape;662;p27"/>
              <p:cNvSpPr/>
              <p:nvPr/>
            </p:nvSpPr>
            <p:spPr>
              <a:xfrm rot="2700000">
                <a:off x="-513195" y="-2591763"/>
                <a:ext cx="251792"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63" name="Google Shape;663;p27"/>
              <p:cNvSpPr/>
              <p:nvPr/>
            </p:nvSpPr>
            <p:spPr>
              <a:xfrm rot="2700000">
                <a:off x="-44865" y="-2636504"/>
                <a:ext cx="60703" cy="6321287"/>
              </a:xfrm>
              <a:prstGeom prst="rect">
                <a:avLst/>
              </a:prstGeom>
              <a:solidFill>
                <a:srgbClr val="9E87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664" name="Google Shape;664;p27"/>
            <p:cNvGrpSpPr/>
            <p:nvPr/>
          </p:nvGrpSpPr>
          <p:grpSpPr>
            <a:xfrm rot="-5400000">
              <a:off x="-2203901" y="4548795"/>
              <a:ext cx="5102381" cy="4797156"/>
              <a:chOff x="-2860520" y="-1904341"/>
              <a:chExt cx="5102381" cy="4797156"/>
            </a:xfrm>
          </p:grpSpPr>
          <p:sp>
            <p:nvSpPr>
              <p:cNvPr id="665" name="Google Shape;665;p27"/>
              <p:cNvSpPr/>
              <p:nvPr/>
            </p:nvSpPr>
            <p:spPr>
              <a:xfrm rot="2700000">
                <a:off x="-693400" y="-2666407"/>
                <a:ext cx="462916"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66" name="Google Shape;666;p27"/>
              <p:cNvSpPr/>
              <p:nvPr/>
            </p:nvSpPr>
            <p:spPr>
              <a:xfrm rot="2700000">
                <a:off x="-44865" y="-2636504"/>
                <a:ext cx="60703" cy="6321287"/>
              </a:xfrm>
              <a:prstGeom prst="rect">
                <a:avLst/>
              </a:prstGeom>
              <a:solidFill>
                <a:srgbClr val="9E87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sp>
        <p:nvSpPr>
          <p:cNvPr id="667" name="Google Shape;667;p27"/>
          <p:cNvSpPr/>
          <p:nvPr/>
        </p:nvSpPr>
        <p:spPr>
          <a:xfrm>
            <a:off x="1888723" y="1392483"/>
            <a:ext cx="8438185" cy="636031"/>
          </a:xfrm>
          <a:prstGeom prst="roundRect">
            <a:avLst>
              <a:gd fmla="val 16667" name="adj"/>
            </a:avLst>
          </a:prstGeom>
          <a:solidFill>
            <a:srgbClr val="EFFBFF"/>
          </a:solidFill>
          <a:ln cap="flat" cmpd="sng" w="28575">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Calibri"/>
                <a:ea typeface="Calibri"/>
                <a:cs typeface="Calibri"/>
                <a:sym typeface="Calibri"/>
              </a:rPr>
              <a:t>Variation </a:t>
            </a:r>
            <a:r>
              <a:rPr b="0" i="0" lang="en-US" sz="1800" u="none" cap="none" strike="noStrike">
                <a:solidFill>
                  <a:schemeClr val="dk1"/>
                </a:solidFill>
                <a:latin typeface="Calibri"/>
                <a:ea typeface="Calibri"/>
                <a:cs typeface="Calibri"/>
                <a:sym typeface="Calibri"/>
              </a:rPr>
              <a:t>in statistics is used to show how data is dispersed, or spread out. Several measures of variation are used in statistics.</a:t>
            </a:r>
            <a:endParaRPr/>
          </a:p>
        </p:txBody>
      </p:sp>
      <p:sp>
        <p:nvSpPr>
          <p:cNvPr id="668" name="Google Shape;668;p27"/>
          <p:cNvSpPr/>
          <p:nvPr/>
        </p:nvSpPr>
        <p:spPr>
          <a:xfrm>
            <a:off x="2002659" y="4830276"/>
            <a:ext cx="1484612" cy="636031"/>
          </a:xfrm>
          <a:prstGeom prst="roundRect">
            <a:avLst>
              <a:gd fmla="val 16667" name="adj"/>
            </a:avLst>
          </a:prstGeom>
          <a:solidFill>
            <a:srgbClr val="EFFBFF"/>
          </a:solidFill>
          <a:ln>
            <a:noFill/>
          </a:ln>
          <a:effectLst>
            <a:outerShdw blurRad="149987" algn="ctr" dir="8460000" dist="250190">
              <a:srgbClr val="000000">
                <a:alpha val="2784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Calibri"/>
                <a:ea typeface="Calibri"/>
                <a:cs typeface="Calibri"/>
                <a:sym typeface="Calibri"/>
              </a:rPr>
              <a:t>Range</a:t>
            </a:r>
            <a:endParaRPr/>
          </a:p>
        </p:txBody>
      </p:sp>
      <p:sp>
        <p:nvSpPr>
          <p:cNvPr id="669" name="Google Shape;669;p27"/>
          <p:cNvSpPr/>
          <p:nvPr/>
        </p:nvSpPr>
        <p:spPr>
          <a:xfrm>
            <a:off x="5401684" y="4837361"/>
            <a:ext cx="1528033" cy="636031"/>
          </a:xfrm>
          <a:prstGeom prst="roundRect">
            <a:avLst>
              <a:gd fmla="val 16667" name="adj"/>
            </a:avLst>
          </a:prstGeom>
          <a:solidFill>
            <a:srgbClr val="EFFBFF"/>
          </a:solidFill>
          <a:ln>
            <a:noFill/>
          </a:ln>
          <a:effectLst>
            <a:outerShdw blurRad="149987" algn="ctr" dir="8460000" dist="250190">
              <a:srgbClr val="000000">
                <a:alpha val="2784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Calibri"/>
                <a:ea typeface="Calibri"/>
                <a:cs typeface="Calibri"/>
                <a:sym typeface="Calibri"/>
              </a:rPr>
              <a:t>Quartiles</a:t>
            </a:r>
            <a:endParaRPr/>
          </a:p>
        </p:txBody>
      </p:sp>
      <p:sp>
        <p:nvSpPr>
          <p:cNvPr id="670" name="Google Shape;670;p27"/>
          <p:cNvSpPr/>
          <p:nvPr/>
        </p:nvSpPr>
        <p:spPr>
          <a:xfrm>
            <a:off x="8858641" y="4837362"/>
            <a:ext cx="1656957" cy="636031"/>
          </a:xfrm>
          <a:prstGeom prst="roundRect">
            <a:avLst>
              <a:gd fmla="val 16667" name="adj"/>
            </a:avLst>
          </a:prstGeom>
          <a:solidFill>
            <a:srgbClr val="EFFBFF"/>
          </a:solidFill>
          <a:ln>
            <a:noFill/>
          </a:ln>
          <a:effectLst>
            <a:outerShdw blurRad="149987" algn="ctr" dir="8460000" dist="250190">
              <a:srgbClr val="000000">
                <a:alpha val="2784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Calibri"/>
                <a:ea typeface="Calibri"/>
                <a:cs typeface="Calibri"/>
                <a:sym typeface="Calibri"/>
              </a:rPr>
              <a:t>Variance</a:t>
            </a:r>
            <a:endParaRPr/>
          </a:p>
        </p:txBody>
      </p:sp>
      <p:pic>
        <p:nvPicPr>
          <p:cNvPr id="671" name="Google Shape;671;p27"/>
          <p:cNvPicPr preferRelativeResize="0"/>
          <p:nvPr/>
        </p:nvPicPr>
        <p:blipFill rotWithShape="1">
          <a:blip r:embed="rId3">
            <a:alphaModFix/>
          </a:blip>
          <a:srcRect b="0" l="0" r="0" t="0"/>
          <a:stretch/>
        </p:blipFill>
        <p:spPr>
          <a:xfrm>
            <a:off x="5502602" y="3293267"/>
            <a:ext cx="1209628" cy="1209628"/>
          </a:xfrm>
          <a:prstGeom prst="rect">
            <a:avLst/>
          </a:prstGeom>
          <a:noFill/>
          <a:ln>
            <a:noFill/>
          </a:ln>
        </p:spPr>
      </p:pic>
      <p:pic>
        <p:nvPicPr>
          <p:cNvPr id="672" name="Google Shape;672;p27"/>
          <p:cNvPicPr preferRelativeResize="0"/>
          <p:nvPr/>
        </p:nvPicPr>
        <p:blipFill rotWithShape="1">
          <a:blip r:embed="rId4">
            <a:alphaModFix/>
          </a:blip>
          <a:srcRect b="0" l="0" r="0" t="0"/>
          <a:stretch/>
        </p:blipFill>
        <p:spPr>
          <a:xfrm>
            <a:off x="1899892" y="3200769"/>
            <a:ext cx="1400108" cy="1400108"/>
          </a:xfrm>
          <a:prstGeom prst="rect">
            <a:avLst/>
          </a:prstGeom>
          <a:noFill/>
          <a:ln>
            <a:noFill/>
          </a:ln>
        </p:spPr>
      </p:pic>
      <p:pic>
        <p:nvPicPr>
          <p:cNvPr id="673" name="Google Shape;673;p27"/>
          <p:cNvPicPr preferRelativeResize="0"/>
          <p:nvPr/>
        </p:nvPicPr>
        <p:blipFill rotWithShape="1">
          <a:blip r:embed="rId5">
            <a:alphaModFix/>
          </a:blip>
          <a:srcRect b="0" l="0" r="0" t="0"/>
          <a:stretch/>
        </p:blipFill>
        <p:spPr>
          <a:xfrm>
            <a:off x="8869867" y="3232630"/>
            <a:ext cx="1351668" cy="1351668"/>
          </a:xfrm>
          <a:prstGeom prst="rect">
            <a:avLst/>
          </a:prstGeom>
          <a:noFill/>
          <a:ln>
            <a:noFill/>
          </a:ln>
        </p:spPr>
      </p:pic>
    </p:spTree>
  </p:cSld>
  <p:clrMapOvr>
    <a:masterClrMapping/>
  </p:clrMapOvr>
  <p:transition>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7"/>
                                        </p:tgtEl>
                                        <p:attrNameLst>
                                          <p:attrName>style.visibility</p:attrName>
                                        </p:attrNameLst>
                                      </p:cBhvr>
                                      <p:to>
                                        <p:strVal val="visible"/>
                                      </p:to>
                                    </p:set>
                                    <p:animEffect filter="fade" transition="in">
                                      <p:cBhvr>
                                        <p:cTn dur="500"/>
                                        <p:tgtEl>
                                          <p:spTgt spid="6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8"/>
                                        </p:tgtEl>
                                        <p:attrNameLst>
                                          <p:attrName>style.visibility</p:attrName>
                                        </p:attrNameLst>
                                      </p:cBhvr>
                                      <p:to>
                                        <p:strVal val="visible"/>
                                      </p:to>
                                    </p:set>
                                    <p:animEffect filter="fade" transition="in">
                                      <p:cBhvr>
                                        <p:cTn dur="500"/>
                                        <p:tgtEl>
                                          <p:spTgt spid="668"/>
                                        </p:tgtEl>
                                      </p:cBhvr>
                                    </p:animEffect>
                                  </p:childTnLst>
                                </p:cTn>
                              </p:par>
                              <p:par>
                                <p:cTn fill="hold" nodeType="withEffect" presetClass="entr" presetID="10" presetSubtype="0">
                                  <p:stCondLst>
                                    <p:cond delay="0"/>
                                  </p:stCondLst>
                                  <p:childTnLst>
                                    <p:set>
                                      <p:cBhvr>
                                        <p:cTn dur="1" fill="hold">
                                          <p:stCondLst>
                                            <p:cond delay="0"/>
                                          </p:stCondLst>
                                        </p:cTn>
                                        <p:tgtEl>
                                          <p:spTgt spid="672"/>
                                        </p:tgtEl>
                                        <p:attrNameLst>
                                          <p:attrName>style.visibility</p:attrName>
                                        </p:attrNameLst>
                                      </p:cBhvr>
                                      <p:to>
                                        <p:strVal val="visible"/>
                                      </p:to>
                                    </p:set>
                                    <p:animEffect filter="fade" transition="in">
                                      <p:cBhvr>
                                        <p:cTn dur="500"/>
                                        <p:tgtEl>
                                          <p:spTgt spid="6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1"/>
                                        </p:tgtEl>
                                        <p:attrNameLst>
                                          <p:attrName>style.visibility</p:attrName>
                                        </p:attrNameLst>
                                      </p:cBhvr>
                                      <p:to>
                                        <p:strVal val="visible"/>
                                      </p:to>
                                    </p:set>
                                    <p:animEffect filter="fade" transition="in">
                                      <p:cBhvr>
                                        <p:cTn dur="500"/>
                                        <p:tgtEl>
                                          <p:spTgt spid="671"/>
                                        </p:tgtEl>
                                      </p:cBhvr>
                                    </p:animEffect>
                                  </p:childTnLst>
                                </p:cTn>
                              </p:par>
                              <p:par>
                                <p:cTn fill="hold" nodeType="withEffect" presetClass="entr" presetID="10" presetSubtype="0">
                                  <p:stCondLst>
                                    <p:cond delay="0"/>
                                  </p:stCondLst>
                                  <p:childTnLst>
                                    <p:set>
                                      <p:cBhvr>
                                        <p:cTn dur="1" fill="hold">
                                          <p:stCondLst>
                                            <p:cond delay="0"/>
                                          </p:stCondLst>
                                        </p:cTn>
                                        <p:tgtEl>
                                          <p:spTgt spid="669"/>
                                        </p:tgtEl>
                                        <p:attrNameLst>
                                          <p:attrName>style.visibility</p:attrName>
                                        </p:attrNameLst>
                                      </p:cBhvr>
                                      <p:to>
                                        <p:strVal val="visible"/>
                                      </p:to>
                                    </p:set>
                                    <p:animEffect filter="fade" transition="in">
                                      <p:cBhvr>
                                        <p:cTn dur="500"/>
                                        <p:tgtEl>
                                          <p:spTgt spid="6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3"/>
                                        </p:tgtEl>
                                        <p:attrNameLst>
                                          <p:attrName>style.visibility</p:attrName>
                                        </p:attrNameLst>
                                      </p:cBhvr>
                                      <p:to>
                                        <p:strVal val="visible"/>
                                      </p:to>
                                    </p:set>
                                    <p:animEffect filter="fade" transition="in">
                                      <p:cBhvr>
                                        <p:cTn dur="500"/>
                                        <p:tgtEl>
                                          <p:spTgt spid="673"/>
                                        </p:tgtEl>
                                      </p:cBhvr>
                                    </p:animEffect>
                                  </p:childTnLst>
                                </p:cTn>
                              </p:par>
                              <p:par>
                                <p:cTn fill="hold" nodeType="withEffect" presetClass="entr" presetID="10" presetSubtype="0">
                                  <p:stCondLst>
                                    <p:cond delay="0"/>
                                  </p:stCondLst>
                                  <p:childTnLst>
                                    <p:set>
                                      <p:cBhvr>
                                        <p:cTn dur="1" fill="hold">
                                          <p:stCondLst>
                                            <p:cond delay="0"/>
                                          </p:stCondLst>
                                        </p:cTn>
                                        <p:tgtEl>
                                          <p:spTgt spid="670"/>
                                        </p:tgtEl>
                                        <p:attrNameLst>
                                          <p:attrName>style.visibility</p:attrName>
                                        </p:attrNameLst>
                                      </p:cBhvr>
                                      <p:to>
                                        <p:strVal val="visible"/>
                                      </p:to>
                                    </p:set>
                                    <p:animEffect filter="fade" transition="in">
                                      <p:cBhvr>
                                        <p:cTn dur="500"/>
                                        <p:tgtEl>
                                          <p:spTgt spid="6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grpSp>
        <p:nvGrpSpPr>
          <p:cNvPr id="678" name="Google Shape;678;p28"/>
          <p:cNvGrpSpPr/>
          <p:nvPr/>
        </p:nvGrpSpPr>
        <p:grpSpPr>
          <a:xfrm>
            <a:off x="-1601036" y="4281981"/>
            <a:ext cx="5123129" cy="4136170"/>
            <a:chOff x="-1601036" y="4281981"/>
            <a:chExt cx="5123129" cy="4136170"/>
          </a:xfrm>
        </p:grpSpPr>
        <p:sp>
          <p:nvSpPr>
            <p:cNvPr id="679" name="Google Shape;679;p28"/>
            <p:cNvSpPr/>
            <p:nvPr/>
          </p:nvSpPr>
          <p:spPr>
            <a:xfrm flipH="1" rot="-3100192">
              <a:off x="977293" y="3113223"/>
              <a:ext cx="80771" cy="6321287"/>
            </a:xfrm>
            <a:prstGeom prst="rect">
              <a:avLst/>
            </a:prstGeom>
            <a:solidFill>
              <a:srgbClr val="9E87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80" name="Google Shape;680;p28"/>
            <p:cNvSpPr/>
            <p:nvPr/>
          </p:nvSpPr>
          <p:spPr>
            <a:xfrm flipH="1" rot="-3100192">
              <a:off x="862993" y="3265623"/>
              <a:ext cx="80771"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681" name="Google Shape;681;p28"/>
          <p:cNvGrpSpPr/>
          <p:nvPr/>
        </p:nvGrpSpPr>
        <p:grpSpPr>
          <a:xfrm>
            <a:off x="8713178" y="-1553669"/>
            <a:ext cx="5123129" cy="4136170"/>
            <a:chOff x="-1601036" y="4281981"/>
            <a:chExt cx="5123129" cy="4136170"/>
          </a:xfrm>
        </p:grpSpPr>
        <p:sp>
          <p:nvSpPr>
            <p:cNvPr id="682" name="Google Shape;682;p28"/>
            <p:cNvSpPr/>
            <p:nvPr/>
          </p:nvSpPr>
          <p:spPr>
            <a:xfrm flipH="1" rot="-3100192">
              <a:off x="977293" y="3113223"/>
              <a:ext cx="80771"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83" name="Google Shape;683;p28"/>
            <p:cNvSpPr/>
            <p:nvPr/>
          </p:nvSpPr>
          <p:spPr>
            <a:xfrm flipH="1" rot="-3100192">
              <a:off x="862993" y="3265623"/>
              <a:ext cx="80771"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684" name="Google Shape;684;p28"/>
          <p:cNvSpPr/>
          <p:nvPr/>
        </p:nvSpPr>
        <p:spPr>
          <a:xfrm rot="2311063">
            <a:off x="-1626879" y="5884252"/>
            <a:ext cx="3018972" cy="1959429"/>
          </a:xfrm>
          <a:prstGeom prst="rect">
            <a:avLst/>
          </a:prstGeom>
          <a:solidFill>
            <a:srgbClr val="BFAF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85" name="Google Shape;685;p28"/>
          <p:cNvSpPr txBox="1"/>
          <p:nvPr/>
        </p:nvSpPr>
        <p:spPr>
          <a:xfrm>
            <a:off x="1352772" y="4772742"/>
            <a:ext cx="9486456" cy="769275"/>
          </a:xfrm>
          <a:prstGeom prst="rect">
            <a:avLst/>
          </a:prstGeom>
          <a:noFill/>
          <a:ln>
            <a:noFill/>
          </a:ln>
        </p:spPr>
        <p:txBody>
          <a:bodyPr anchorCtr="0" anchor="ctr" bIns="45700" lIns="0" spcFirstLastPara="1" rIns="91425" wrap="square" tIns="45700">
            <a:noAutofit/>
          </a:bodyPr>
          <a:lstStyle/>
          <a:p>
            <a:pPr indent="0" lvl="0" marL="0" marR="0" rtl="0" algn="ctr">
              <a:lnSpc>
                <a:spcPct val="90000"/>
              </a:lnSpc>
              <a:spcBef>
                <a:spcPts val="0"/>
              </a:spcBef>
              <a:spcAft>
                <a:spcPts val="0"/>
              </a:spcAft>
              <a:buClr>
                <a:srgbClr val="2285FF"/>
              </a:buClr>
              <a:buSzPts val="5333"/>
              <a:buFont typeface="Arial"/>
              <a:buNone/>
            </a:pPr>
            <a:r>
              <a:rPr b="1" i="0" lang="en-US" sz="5333" u="none" cap="none" strike="noStrike">
                <a:solidFill>
                  <a:srgbClr val="2285FF"/>
                </a:solidFill>
                <a:latin typeface="Raleway Light"/>
                <a:ea typeface="Raleway Light"/>
                <a:cs typeface="Raleway Light"/>
                <a:sym typeface="Raleway Light"/>
              </a:rPr>
              <a:t>Range</a:t>
            </a:r>
            <a:endParaRPr/>
          </a:p>
        </p:txBody>
      </p:sp>
      <p:pic>
        <p:nvPicPr>
          <p:cNvPr id="686" name="Google Shape;686;p28"/>
          <p:cNvPicPr preferRelativeResize="0"/>
          <p:nvPr/>
        </p:nvPicPr>
        <p:blipFill rotWithShape="1">
          <a:blip r:embed="rId3">
            <a:alphaModFix/>
          </a:blip>
          <a:srcRect b="0" l="0" r="0" t="0"/>
          <a:stretch/>
        </p:blipFill>
        <p:spPr>
          <a:xfrm>
            <a:off x="4575455" y="1240891"/>
            <a:ext cx="3041090" cy="3041090"/>
          </a:xfrm>
          <a:prstGeom prst="rect">
            <a:avLst/>
          </a:prstGeom>
          <a:noFill/>
          <a:ln>
            <a:noFill/>
          </a:ln>
        </p:spPr>
      </p:pic>
    </p:spTree>
  </p:cSld>
  <p:clrMapOvr>
    <a:masterClrMapping/>
  </p:clrMapOvr>
  <p:transition>
    <p:wipe dir="l"/>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29"/>
          <p:cNvSpPr txBox="1"/>
          <p:nvPr/>
        </p:nvSpPr>
        <p:spPr>
          <a:xfrm>
            <a:off x="479084" y="227295"/>
            <a:ext cx="8874466" cy="769275"/>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rgbClr val="604878"/>
              </a:buClr>
              <a:buSzPts val="3200"/>
              <a:buFont typeface="Arial"/>
              <a:buNone/>
            </a:pPr>
            <a:r>
              <a:rPr b="1" i="0" lang="en-US" sz="3200" u="none" cap="none" strike="noStrike">
                <a:solidFill>
                  <a:srgbClr val="604878"/>
                </a:solidFill>
                <a:latin typeface="Raleway Light"/>
                <a:ea typeface="Raleway Light"/>
                <a:cs typeface="Raleway Light"/>
                <a:sym typeface="Raleway Light"/>
              </a:rPr>
              <a:t>Range</a:t>
            </a:r>
            <a:endParaRPr/>
          </a:p>
        </p:txBody>
      </p:sp>
      <p:grpSp>
        <p:nvGrpSpPr>
          <p:cNvPr id="692" name="Google Shape;692;p29"/>
          <p:cNvGrpSpPr/>
          <p:nvPr/>
        </p:nvGrpSpPr>
        <p:grpSpPr>
          <a:xfrm>
            <a:off x="-2711233" y="-1755054"/>
            <a:ext cx="5457101" cy="11253617"/>
            <a:chOff x="-2711233" y="-1755054"/>
            <a:chExt cx="5457101" cy="11253617"/>
          </a:xfrm>
        </p:grpSpPr>
        <p:grpSp>
          <p:nvGrpSpPr>
            <p:cNvPr id="693" name="Google Shape;693;p29"/>
            <p:cNvGrpSpPr/>
            <p:nvPr/>
          </p:nvGrpSpPr>
          <p:grpSpPr>
            <a:xfrm>
              <a:off x="-2711233" y="-1755054"/>
              <a:ext cx="4953094" cy="4647869"/>
              <a:chOff x="-2711233" y="-1755054"/>
              <a:chExt cx="4953094" cy="4647869"/>
            </a:xfrm>
          </p:grpSpPr>
          <p:sp>
            <p:nvSpPr>
              <p:cNvPr id="694" name="Google Shape;694;p29"/>
              <p:cNvSpPr/>
              <p:nvPr/>
            </p:nvSpPr>
            <p:spPr>
              <a:xfrm rot="2700000">
                <a:off x="-513195" y="-2591763"/>
                <a:ext cx="251792"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95" name="Google Shape;695;p29"/>
              <p:cNvSpPr/>
              <p:nvPr/>
            </p:nvSpPr>
            <p:spPr>
              <a:xfrm rot="2700000">
                <a:off x="-44865" y="-2636504"/>
                <a:ext cx="60703" cy="6321287"/>
              </a:xfrm>
              <a:prstGeom prst="rect">
                <a:avLst/>
              </a:prstGeom>
              <a:solidFill>
                <a:srgbClr val="9E87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696" name="Google Shape;696;p29"/>
            <p:cNvGrpSpPr/>
            <p:nvPr/>
          </p:nvGrpSpPr>
          <p:grpSpPr>
            <a:xfrm rot="-5400000">
              <a:off x="-2203901" y="4548795"/>
              <a:ext cx="5102381" cy="4797156"/>
              <a:chOff x="-2860520" y="-1904341"/>
              <a:chExt cx="5102381" cy="4797156"/>
            </a:xfrm>
          </p:grpSpPr>
          <p:sp>
            <p:nvSpPr>
              <p:cNvPr id="697" name="Google Shape;697;p29"/>
              <p:cNvSpPr/>
              <p:nvPr/>
            </p:nvSpPr>
            <p:spPr>
              <a:xfrm rot="2700000">
                <a:off x="-693400" y="-2666407"/>
                <a:ext cx="462916"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98" name="Google Shape;698;p29"/>
              <p:cNvSpPr/>
              <p:nvPr/>
            </p:nvSpPr>
            <p:spPr>
              <a:xfrm rot="2700000">
                <a:off x="-44865" y="-2636504"/>
                <a:ext cx="60703" cy="6321287"/>
              </a:xfrm>
              <a:prstGeom prst="rect">
                <a:avLst/>
              </a:prstGeom>
              <a:solidFill>
                <a:srgbClr val="9E87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sp>
        <p:nvSpPr>
          <p:cNvPr id="699" name="Google Shape;699;p29"/>
          <p:cNvSpPr/>
          <p:nvPr/>
        </p:nvSpPr>
        <p:spPr>
          <a:xfrm>
            <a:off x="1616714" y="2499937"/>
            <a:ext cx="8958571" cy="1677478"/>
          </a:xfrm>
          <a:prstGeom prst="roundRect">
            <a:avLst>
              <a:gd fmla="val 16667" name="adj"/>
            </a:avLst>
          </a:prstGeom>
          <a:solidFill>
            <a:srgbClr val="EFFBFF"/>
          </a:solidFill>
          <a:ln cap="flat" cmpd="sng" w="28575">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Calibri"/>
                <a:ea typeface="Calibri"/>
                <a:cs typeface="Calibri"/>
                <a:sym typeface="Calibri"/>
              </a:rPr>
              <a:t>Range </a:t>
            </a:r>
            <a:r>
              <a:rPr b="0" i="0" lang="en-US" sz="1800" u="none" cap="none" strike="noStrike">
                <a:solidFill>
                  <a:schemeClr val="dk1"/>
                </a:solidFill>
                <a:latin typeface="Calibri"/>
                <a:ea typeface="Calibri"/>
                <a:cs typeface="Calibri"/>
                <a:sym typeface="Calibri"/>
              </a:rPr>
              <a:t>is the difference between the highest and the lowest values in our dataset. Range tells us the distance between the lowest and highest values in our data</a:t>
            </a:r>
            <a:endParaRPr/>
          </a:p>
        </p:txBody>
      </p:sp>
    </p:spTree>
  </p:cSld>
  <p:clrMapOvr>
    <a:masterClrMapping/>
  </p:clrMapOvr>
  <p:transition>
    <p:wipe dir="l"/>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grpSp>
        <p:nvGrpSpPr>
          <p:cNvPr id="303" name="Google Shape;303;p3"/>
          <p:cNvGrpSpPr/>
          <p:nvPr/>
        </p:nvGrpSpPr>
        <p:grpSpPr>
          <a:xfrm>
            <a:off x="-1601036" y="4281981"/>
            <a:ext cx="5123129" cy="4136170"/>
            <a:chOff x="-1601036" y="4281981"/>
            <a:chExt cx="5123129" cy="4136170"/>
          </a:xfrm>
        </p:grpSpPr>
        <p:sp>
          <p:nvSpPr>
            <p:cNvPr id="304" name="Google Shape;304;p3"/>
            <p:cNvSpPr/>
            <p:nvPr/>
          </p:nvSpPr>
          <p:spPr>
            <a:xfrm flipH="1" rot="-3100192">
              <a:off x="977293" y="3113223"/>
              <a:ext cx="80771" cy="6321287"/>
            </a:xfrm>
            <a:prstGeom prst="rect">
              <a:avLst/>
            </a:prstGeom>
            <a:solidFill>
              <a:srgbClr val="9E87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05" name="Google Shape;305;p3"/>
            <p:cNvSpPr/>
            <p:nvPr/>
          </p:nvSpPr>
          <p:spPr>
            <a:xfrm flipH="1" rot="-3100192">
              <a:off x="862993" y="3265623"/>
              <a:ext cx="80771"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306" name="Google Shape;306;p3"/>
          <p:cNvGrpSpPr/>
          <p:nvPr/>
        </p:nvGrpSpPr>
        <p:grpSpPr>
          <a:xfrm>
            <a:off x="9103743" y="-1775342"/>
            <a:ext cx="5175909" cy="4162148"/>
            <a:chOff x="-1653816" y="4281981"/>
            <a:chExt cx="5175909" cy="4162148"/>
          </a:xfrm>
        </p:grpSpPr>
        <p:sp>
          <p:nvSpPr>
            <p:cNvPr id="307" name="Google Shape;307;p3"/>
            <p:cNvSpPr/>
            <p:nvPr/>
          </p:nvSpPr>
          <p:spPr>
            <a:xfrm flipH="1" rot="-3100192">
              <a:off x="977293" y="3113223"/>
              <a:ext cx="80771"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08" name="Google Shape;308;p3"/>
            <p:cNvSpPr/>
            <p:nvPr/>
          </p:nvSpPr>
          <p:spPr>
            <a:xfrm flipH="1" rot="-3100192">
              <a:off x="810213" y="3291601"/>
              <a:ext cx="80771"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309" name="Google Shape;309;p3"/>
          <p:cNvSpPr/>
          <p:nvPr/>
        </p:nvSpPr>
        <p:spPr>
          <a:xfrm rot="2311063">
            <a:off x="-1626879" y="5884252"/>
            <a:ext cx="3018972" cy="1959429"/>
          </a:xfrm>
          <a:prstGeom prst="rect">
            <a:avLst/>
          </a:prstGeom>
          <a:solidFill>
            <a:srgbClr val="BFAF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10" name="Google Shape;310;p3"/>
          <p:cNvSpPr txBox="1"/>
          <p:nvPr>
            <p:ph idx="1" type="body"/>
          </p:nvPr>
        </p:nvSpPr>
        <p:spPr>
          <a:xfrm>
            <a:off x="400445" y="2752725"/>
            <a:ext cx="4695430" cy="1659380"/>
          </a:xfrm>
          <a:prstGeom prst="rect">
            <a:avLst/>
          </a:prstGeom>
          <a:noFill/>
          <a:ln>
            <a:noFill/>
          </a:ln>
        </p:spPr>
        <p:txBody>
          <a:bodyPr anchorCtr="0" anchor="ctr" bIns="45700" lIns="0" spcFirstLastPara="1" rIns="91425" wrap="square" tIns="45700">
            <a:noAutofit/>
          </a:bodyPr>
          <a:lstStyle/>
          <a:p>
            <a:pPr indent="0" lvl="0" marL="0" rtl="0" algn="ctr">
              <a:lnSpc>
                <a:spcPct val="90000"/>
              </a:lnSpc>
              <a:spcBef>
                <a:spcPts val="0"/>
              </a:spcBef>
              <a:spcAft>
                <a:spcPts val="0"/>
              </a:spcAft>
              <a:buClr>
                <a:srgbClr val="7F7F7F"/>
              </a:buClr>
              <a:buSzPts val="5300"/>
              <a:buNone/>
            </a:pPr>
            <a:r>
              <a:rPr lang="en-US"/>
              <a:t>Introduction to Statistics</a:t>
            </a:r>
            <a:endParaRPr/>
          </a:p>
        </p:txBody>
      </p:sp>
      <p:pic>
        <p:nvPicPr>
          <p:cNvPr id="311" name="Google Shape;311;p3"/>
          <p:cNvPicPr preferRelativeResize="0"/>
          <p:nvPr/>
        </p:nvPicPr>
        <p:blipFill rotWithShape="1">
          <a:blip r:embed="rId3">
            <a:alphaModFix/>
          </a:blip>
          <a:srcRect b="0" l="0" r="0" t="0"/>
          <a:stretch/>
        </p:blipFill>
        <p:spPr>
          <a:xfrm>
            <a:off x="6316433" y="1153204"/>
            <a:ext cx="4551592" cy="4551592"/>
          </a:xfrm>
          <a:prstGeom prst="rect">
            <a:avLst/>
          </a:prstGeom>
          <a:noFill/>
          <a:ln>
            <a:noFill/>
          </a:ln>
          <a:effectLst>
            <a:outerShdw blurRad="76200" kx="-1200000" rotWithShape="0" algn="bl" sy="23000">
              <a:srgbClr val="000000">
                <a:alpha val="20000"/>
              </a:srgbClr>
            </a:outerShdw>
          </a:effectLst>
        </p:spPr>
      </p:pic>
    </p:spTree>
  </p:cSld>
  <p:clrMapOvr>
    <a:masterClrMapping/>
  </p:clrMapOvr>
  <p:transition>
    <p:wipe dir="l"/>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grpSp>
        <p:nvGrpSpPr>
          <p:cNvPr id="704" name="Google Shape;704;p30"/>
          <p:cNvGrpSpPr/>
          <p:nvPr/>
        </p:nvGrpSpPr>
        <p:grpSpPr>
          <a:xfrm>
            <a:off x="-1601036" y="4281981"/>
            <a:ext cx="5123129" cy="4136170"/>
            <a:chOff x="-1601036" y="4281981"/>
            <a:chExt cx="5123129" cy="4136170"/>
          </a:xfrm>
        </p:grpSpPr>
        <p:sp>
          <p:nvSpPr>
            <p:cNvPr id="705" name="Google Shape;705;p30"/>
            <p:cNvSpPr/>
            <p:nvPr/>
          </p:nvSpPr>
          <p:spPr>
            <a:xfrm flipH="1" rot="-3100192">
              <a:off x="977293" y="3113223"/>
              <a:ext cx="80771" cy="6321287"/>
            </a:xfrm>
            <a:prstGeom prst="rect">
              <a:avLst/>
            </a:prstGeom>
            <a:solidFill>
              <a:srgbClr val="9E87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06" name="Google Shape;706;p30"/>
            <p:cNvSpPr/>
            <p:nvPr/>
          </p:nvSpPr>
          <p:spPr>
            <a:xfrm flipH="1" rot="-3100192">
              <a:off x="862993" y="3265623"/>
              <a:ext cx="80771"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707" name="Google Shape;707;p30"/>
          <p:cNvGrpSpPr/>
          <p:nvPr/>
        </p:nvGrpSpPr>
        <p:grpSpPr>
          <a:xfrm>
            <a:off x="8713178" y="-1553669"/>
            <a:ext cx="5123129" cy="4136170"/>
            <a:chOff x="-1601036" y="4281981"/>
            <a:chExt cx="5123129" cy="4136170"/>
          </a:xfrm>
        </p:grpSpPr>
        <p:sp>
          <p:nvSpPr>
            <p:cNvPr id="708" name="Google Shape;708;p30"/>
            <p:cNvSpPr/>
            <p:nvPr/>
          </p:nvSpPr>
          <p:spPr>
            <a:xfrm flipH="1" rot="-3100192">
              <a:off x="977293" y="3113223"/>
              <a:ext cx="80771"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09" name="Google Shape;709;p30"/>
            <p:cNvSpPr/>
            <p:nvPr/>
          </p:nvSpPr>
          <p:spPr>
            <a:xfrm flipH="1" rot="-3100192">
              <a:off x="862993" y="3265623"/>
              <a:ext cx="80771"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710" name="Google Shape;710;p30"/>
          <p:cNvSpPr/>
          <p:nvPr/>
        </p:nvSpPr>
        <p:spPr>
          <a:xfrm rot="2311063">
            <a:off x="-1626879" y="5884252"/>
            <a:ext cx="3018972" cy="1959429"/>
          </a:xfrm>
          <a:prstGeom prst="rect">
            <a:avLst/>
          </a:prstGeom>
          <a:solidFill>
            <a:srgbClr val="BFAF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11" name="Google Shape;711;p30"/>
          <p:cNvSpPr txBox="1"/>
          <p:nvPr/>
        </p:nvSpPr>
        <p:spPr>
          <a:xfrm>
            <a:off x="1352772" y="4356848"/>
            <a:ext cx="9486456" cy="1452282"/>
          </a:xfrm>
          <a:prstGeom prst="rect">
            <a:avLst/>
          </a:prstGeom>
          <a:noFill/>
          <a:ln>
            <a:noFill/>
          </a:ln>
        </p:spPr>
        <p:txBody>
          <a:bodyPr anchorCtr="0" anchor="ctr" bIns="45700" lIns="0" spcFirstLastPara="1" rIns="91425" wrap="square" tIns="45700">
            <a:noAutofit/>
          </a:bodyPr>
          <a:lstStyle/>
          <a:p>
            <a:pPr indent="0" lvl="0" marL="0" marR="0" rtl="0" algn="ctr">
              <a:lnSpc>
                <a:spcPct val="90000"/>
              </a:lnSpc>
              <a:spcBef>
                <a:spcPts val="0"/>
              </a:spcBef>
              <a:spcAft>
                <a:spcPts val="0"/>
              </a:spcAft>
              <a:buClr>
                <a:srgbClr val="2285FF"/>
              </a:buClr>
              <a:buSzPts val="5333"/>
              <a:buFont typeface="Arial"/>
              <a:buNone/>
            </a:pPr>
            <a:r>
              <a:rPr b="1" i="0" lang="en-US" sz="5333" u="none" cap="none" strike="noStrike">
                <a:solidFill>
                  <a:srgbClr val="2285FF"/>
                </a:solidFill>
                <a:latin typeface="Raleway Light"/>
                <a:ea typeface="Raleway Light"/>
                <a:cs typeface="Raleway Light"/>
                <a:sym typeface="Raleway Light"/>
              </a:rPr>
              <a:t>Percentiles</a:t>
            </a:r>
            <a:endParaRPr/>
          </a:p>
        </p:txBody>
      </p:sp>
      <p:pic>
        <p:nvPicPr>
          <p:cNvPr id="712" name="Google Shape;712;p30"/>
          <p:cNvPicPr preferRelativeResize="0"/>
          <p:nvPr/>
        </p:nvPicPr>
        <p:blipFill rotWithShape="1">
          <a:blip r:embed="rId3">
            <a:alphaModFix/>
          </a:blip>
          <a:srcRect b="0" l="0" r="0" t="0"/>
          <a:stretch/>
        </p:blipFill>
        <p:spPr>
          <a:xfrm>
            <a:off x="4994521" y="1904164"/>
            <a:ext cx="2202957" cy="2202957"/>
          </a:xfrm>
          <a:prstGeom prst="rect">
            <a:avLst/>
          </a:prstGeom>
          <a:noFill/>
          <a:ln>
            <a:noFill/>
          </a:ln>
        </p:spPr>
      </p:pic>
    </p:spTree>
  </p:cSld>
  <p:clrMapOvr>
    <a:masterClrMapping/>
  </p:clrMapOvr>
  <p:transition>
    <p:wipe dir="l"/>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31"/>
          <p:cNvSpPr txBox="1"/>
          <p:nvPr/>
        </p:nvSpPr>
        <p:spPr>
          <a:xfrm>
            <a:off x="479084" y="227295"/>
            <a:ext cx="8874466" cy="769275"/>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rgbClr val="604878"/>
              </a:buClr>
              <a:buSzPts val="3200"/>
              <a:buFont typeface="Arial"/>
              <a:buNone/>
            </a:pPr>
            <a:r>
              <a:rPr b="1" i="0" lang="en-US" sz="3200" u="none" cap="none" strike="noStrike">
                <a:solidFill>
                  <a:srgbClr val="604878"/>
                </a:solidFill>
                <a:latin typeface="Raleway Light"/>
                <a:ea typeface="Raleway Light"/>
                <a:cs typeface="Raleway Light"/>
                <a:sym typeface="Raleway Light"/>
              </a:rPr>
              <a:t>Percentiles</a:t>
            </a:r>
            <a:endParaRPr/>
          </a:p>
        </p:txBody>
      </p:sp>
      <p:grpSp>
        <p:nvGrpSpPr>
          <p:cNvPr id="718" name="Google Shape;718;p31"/>
          <p:cNvGrpSpPr/>
          <p:nvPr/>
        </p:nvGrpSpPr>
        <p:grpSpPr>
          <a:xfrm>
            <a:off x="-2711233" y="-1755054"/>
            <a:ext cx="5457101" cy="11253617"/>
            <a:chOff x="-2711233" y="-1755054"/>
            <a:chExt cx="5457101" cy="11253617"/>
          </a:xfrm>
        </p:grpSpPr>
        <p:grpSp>
          <p:nvGrpSpPr>
            <p:cNvPr id="719" name="Google Shape;719;p31"/>
            <p:cNvGrpSpPr/>
            <p:nvPr/>
          </p:nvGrpSpPr>
          <p:grpSpPr>
            <a:xfrm>
              <a:off x="-2711233" y="-1755054"/>
              <a:ext cx="4953094" cy="4647869"/>
              <a:chOff x="-2711233" y="-1755054"/>
              <a:chExt cx="4953094" cy="4647869"/>
            </a:xfrm>
          </p:grpSpPr>
          <p:sp>
            <p:nvSpPr>
              <p:cNvPr id="720" name="Google Shape;720;p31"/>
              <p:cNvSpPr/>
              <p:nvPr/>
            </p:nvSpPr>
            <p:spPr>
              <a:xfrm rot="2700000">
                <a:off x="-513195" y="-2591763"/>
                <a:ext cx="251792"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21" name="Google Shape;721;p31"/>
              <p:cNvSpPr/>
              <p:nvPr/>
            </p:nvSpPr>
            <p:spPr>
              <a:xfrm rot="2700000">
                <a:off x="-44865" y="-2636504"/>
                <a:ext cx="60703" cy="6321287"/>
              </a:xfrm>
              <a:prstGeom prst="rect">
                <a:avLst/>
              </a:prstGeom>
              <a:solidFill>
                <a:srgbClr val="9E87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722" name="Google Shape;722;p31"/>
            <p:cNvGrpSpPr/>
            <p:nvPr/>
          </p:nvGrpSpPr>
          <p:grpSpPr>
            <a:xfrm rot="-5400000">
              <a:off x="-2203901" y="4548795"/>
              <a:ext cx="5102381" cy="4797156"/>
              <a:chOff x="-2860520" y="-1904341"/>
              <a:chExt cx="5102381" cy="4797156"/>
            </a:xfrm>
          </p:grpSpPr>
          <p:sp>
            <p:nvSpPr>
              <p:cNvPr id="723" name="Google Shape;723;p31"/>
              <p:cNvSpPr/>
              <p:nvPr/>
            </p:nvSpPr>
            <p:spPr>
              <a:xfrm rot="2700000">
                <a:off x="-693400" y="-2666407"/>
                <a:ext cx="462916"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24" name="Google Shape;724;p31"/>
              <p:cNvSpPr/>
              <p:nvPr/>
            </p:nvSpPr>
            <p:spPr>
              <a:xfrm rot="2700000">
                <a:off x="-44865" y="-2636504"/>
                <a:ext cx="60703" cy="6321287"/>
              </a:xfrm>
              <a:prstGeom prst="rect">
                <a:avLst/>
              </a:prstGeom>
              <a:solidFill>
                <a:srgbClr val="9E87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sp>
        <p:nvSpPr>
          <p:cNvPr id="725" name="Google Shape;725;p31"/>
          <p:cNvSpPr/>
          <p:nvPr/>
        </p:nvSpPr>
        <p:spPr>
          <a:xfrm>
            <a:off x="1616714" y="1430238"/>
            <a:ext cx="8958571" cy="636031"/>
          </a:xfrm>
          <a:prstGeom prst="roundRect">
            <a:avLst>
              <a:gd fmla="val 16667" name="adj"/>
            </a:avLst>
          </a:prstGeom>
          <a:solidFill>
            <a:srgbClr val="EFFBFF"/>
          </a:solidFill>
          <a:ln cap="flat" cmpd="sng" w="28575">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Calibri"/>
                <a:ea typeface="Calibri"/>
                <a:cs typeface="Calibri"/>
                <a:sym typeface="Calibri"/>
              </a:rPr>
              <a:t>Percentiles </a:t>
            </a:r>
            <a:r>
              <a:rPr b="0" i="0" lang="en-US" sz="1800" u="none" cap="none" strike="noStrike">
                <a:solidFill>
                  <a:schemeClr val="dk1"/>
                </a:solidFill>
                <a:latin typeface="Calibri"/>
                <a:ea typeface="Calibri"/>
                <a:cs typeface="Calibri"/>
                <a:sym typeface="Calibri"/>
              </a:rPr>
              <a:t>are scores that are used to describe a value below which some Observations fall.</a:t>
            </a:r>
            <a:endParaRPr/>
          </a:p>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E.g.: If X is at 70</a:t>
            </a:r>
            <a:r>
              <a:rPr b="0" baseline="30000" i="0" lang="en-US" sz="1800" u="none" cap="none" strike="noStrike">
                <a:solidFill>
                  <a:schemeClr val="dk1"/>
                </a:solidFill>
                <a:latin typeface="Calibri"/>
                <a:ea typeface="Calibri"/>
                <a:cs typeface="Calibri"/>
                <a:sym typeface="Calibri"/>
              </a:rPr>
              <a:t>th</a:t>
            </a:r>
            <a:r>
              <a:rPr b="0" i="0" lang="en-US" sz="1800" u="none" cap="none" strike="noStrike">
                <a:solidFill>
                  <a:schemeClr val="dk1"/>
                </a:solidFill>
                <a:latin typeface="Calibri"/>
                <a:ea typeface="Calibri"/>
                <a:cs typeface="Calibri"/>
                <a:sym typeface="Calibri"/>
              </a:rPr>
              <a:t> Percentile it mean 70% of other data points from our sample are below X</a:t>
            </a:r>
            <a:endParaRPr/>
          </a:p>
        </p:txBody>
      </p:sp>
      <p:pic>
        <p:nvPicPr>
          <p:cNvPr id="726" name="Google Shape;726;p31"/>
          <p:cNvPicPr preferRelativeResize="0"/>
          <p:nvPr/>
        </p:nvPicPr>
        <p:blipFill rotWithShape="1">
          <a:blip r:embed="rId3">
            <a:alphaModFix/>
          </a:blip>
          <a:srcRect b="0" l="0" r="0" t="0"/>
          <a:stretch/>
        </p:blipFill>
        <p:spPr>
          <a:xfrm>
            <a:off x="4727651" y="2780514"/>
            <a:ext cx="2736695" cy="2736695"/>
          </a:xfrm>
          <a:prstGeom prst="rect">
            <a:avLst/>
          </a:prstGeom>
          <a:noFill/>
          <a:ln>
            <a:noFill/>
          </a:ln>
        </p:spPr>
      </p:pic>
    </p:spTree>
  </p:cSld>
  <p:clrMapOvr>
    <a:masterClrMapping/>
  </p:clrMapOvr>
  <p:transition>
    <p:wipe dir="l"/>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grpSp>
        <p:nvGrpSpPr>
          <p:cNvPr id="731" name="Google Shape;731;p32"/>
          <p:cNvGrpSpPr/>
          <p:nvPr/>
        </p:nvGrpSpPr>
        <p:grpSpPr>
          <a:xfrm>
            <a:off x="-1601036" y="4281981"/>
            <a:ext cx="5123129" cy="4136170"/>
            <a:chOff x="-1601036" y="4281981"/>
            <a:chExt cx="5123129" cy="4136170"/>
          </a:xfrm>
        </p:grpSpPr>
        <p:sp>
          <p:nvSpPr>
            <p:cNvPr id="732" name="Google Shape;732;p32"/>
            <p:cNvSpPr/>
            <p:nvPr/>
          </p:nvSpPr>
          <p:spPr>
            <a:xfrm flipH="1" rot="-3100192">
              <a:off x="977293" y="3113223"/>
              <a:ext cx="80771" cy="6321287"/>
            </a:xfrm>
            <a:prstGeom prst="rect">
              <a:avLst/>
            </a:prstGeom>
            <a:solidFill>
              <a:srgbClr val="9E87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33" name="Google Shape;733;p32"/>
            <p:cNvSpPr/>
            <p:nvPr/>
          </p:nvSpPr>
          <p:spPr>
            <a:xfrm flipH="1" rot="-3100192">
              <a:off x="862993" y="3265623"/>
              <a:ext cx="80771"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734" name="Google Shape;734;p32"/>
          <p:cNvGrpSpPr/>
          <p:nvPr/>
        </p:nvGrpSpPr>
        <p:grpSpPr>
          <a:xfrm>
            <a:off x="8713178" y="-1553669"/>
            <a:ext cx="5123129" cy="4136170"/>
            <a:chOff x="-1601036" y="4281981"/>
            <a:chExt cx="5123129" cy="4136170"/>
          </a:xfrm>
        </p:grpSpPr>
        <p:sp>
          <p:nvSpPr>
            <p:cNvPr id="735" name="Google Shape;735;p32"/>
            <p:cNvSpPr/>
            <p:nvPr/>
          </p:nvSpPr>
          <p:spPr>
            <a:xfrm flipH="1" rot="-3100192">
              <a:off x="977293" y="3113223"/>
              <a:ext cx="80771"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36" name="Google Shape;736;p32"/>
            <p:cNvSpPr/>
            <p:nvPr/>
          </p:nvSpPr>
          <p:spPr>
            <a:xfrm flipH="1" rot="-3100192">
              <a:off x="862993" y="3265623"/>
              <a:ext cx="80771"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737" name="Google Shape;737;p32"/>
          <p:cNvSpPr/>
          <p:nvPr/>
        </p:nvSpPr>
        <p:spPr>
          <a:xfrm rot="2311063">
            <a:off x="-1626879" y="5884252"/>
            <a:ext cx="3018972" cy="1959429"/>
          </a:xfrm>
          <a:prstGeom prst="rect">
            <a:avLst/>
          </a:prstGeom>
          <a:solidFill>
            <a:srgbClr val="BFAF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38" name="Google Shape;738;p32"/>
          <p:cNvSpPr txBox="1"/>
          <p:nvPr/>
        </p:nvSpPr>
        <p:spPr>
          <a:xfrm>
            <a:off x="1352772" y="4772742"/>
            <a:ext cx="9486456" cy="769275"/>
          </a:xfrm>
          <a:prstGeom prst="rect">
            <a:avLst/>
          </a:prstGeom>
          <a:noFill/>
          <a:ln>
            <a:noFill/>
          </a:ln>
        </p:spPr>
        <p:txBody>
          <a:bodyPr anchorCtr="0" anchor="ctr" bIns="45700" lIns="0" spcFirstLastPara="1" rIns="91425" wrap="square" tIns="45700">
            <a:noAutofit/>
          </a:bodyPr>
          <a:lstStyle/>
          <a:p>
            <a:pPr indent="0" lvl="0" marL="0" marR="0" rtl="0" algn="ctr">
              <a:lnSpc>
                <a:spcPct val="90000"/>
              </a:lnSpc>
              <a:spcBef>
                <a:spcPts val="0"/>
              </a:spcBef>
              <a:spcAft>
                <a:spcPts val="0"/>
              </a:spcAft>
              <a:buClr>
                <a:srgbClr val="2285FF"/>
              </a:buClr>
              <a:buSzPts val="5333"/>
              <a:buFont typeface="Arial"/>
              <a:buNone/>
            </a:pPr>
            <a:r>
              <a:rPr b="1" i="0" lang="en-US" sz="5333" u="none" cap="none" strike="noStrike">
                <a:solidFill>
                  <a:srgbClr val="2285FF"/>
                </a:solidFill>
                <a:latin typeface="Raleway Light"/>
                <a:ea typeface="Raleway Light"/>
                <a:cs typeface="Raleway Light"/>
                <a:sym typeface="Raleway Light"/>
              </a:rPr>
              <a:t>Quartiles</a:t>
            </a:r>
            <a:endParaRPr/>
          </a:p>
        </p:txBody>
      </p:sp>
      <p:pic>
        <p:nvPicPr>
          <p:cNvPr id="739" name="Google Shape;739;p32"/>
          <p:cNvPicPr preferRelativeResize="0"/>
          <p:nvPr/>
        </p:nvPicPr>
        <p:blipFill rotWithShape="1">
          <a:blip r:embed="rId3">
            <a:alphaModFix/>
          </a:blip>
          <a:srcRect b="0" l="0" r="0" t="0"/>
          <a:stretch/>
        </p:blipFill>
        <p:spPr>
          <a:xfrm>
            <a:off x="4994521" y="1904164"/>
            <a:ext cx="2202957" cy="2202957"/>
          </a:xfrm>
          <a:prstGeom prst="rect">
            <a:avLst/>
          </a:prstGeom>
          <a:noFill/>
          <a:ln>
            <a:noFill/>
          </a:ln>
        </p:spPr>
      </p:pic>
    </p:spTree>
  </p:cSld>
  <p:clrMapOvr>
    <a:masterClrMapping/>
  </p:clrMapOvr>
  <p:transition>
    <p:wipe dir="l"/>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p33"/>
          <p:cNvSpPr txBox="1"/>
          <p:nvPr/>
        </p:nvSpPr>
        <p:spPr>
          <a:xfrm>
            <a:off x="479084" y="227295"/>
            <a:ext cx="8874466" cy="769275"/>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rgbClr val="604878"/>
              </a:buClr>
              <a:buSzPts val="3200"/>
              <a:buFont typeface="Arial"/>
              <a:buNone/>
            </a:pPr>
            <a:r>
              <a:rPr b="1" i="0" lang="en-US" sz="3200" u="none" cap="none" strike="noStrike">
                <a:solidFill>
                  <a:srgbClr val="604878"/>
                </a:solidFill>
                <a:latin typeface="Raleway Light"/>
                <a:ea typeface="Raleway Light"/>
                <a:cs typeface="Raleway Light"/>
                <a:sym typeface="Raleway Light"/>
              </a:rPr>
              <a:t>Quartiles</a:t>
            </a:r>
            <a:endParaRPr/>
          </a:p>
        </p:txBody>
      </p:sp>
      <p:grpSp>
        <p:nvGrpSpPr>
          <p:cNvPr id="745" name="Google Shape;745;p33"/>
          <p:cNvGrpSpPr/>
          <p:nvPr/>
        </p:nvGrpSpPr>
        <p:grpSpPr>
          <a:xfrm>
            <a:off x="-2711233" y="-1755054"/>
            <a:ext cx="5457101" cy="11253617"/>
            <a:chOff x="-2711233" y="-1755054"/>
            <a:chExt cx="5457101" cy="11253617"/>
          </a:xfrm>
        </p:grpSpPr>
        <p:grpSp>
          <p:nvGrpSpPr>
            <p:cNvPr id="746" name="Google Shape;746;p33"/>
            <p:cNvGrpSpPr/>
            <p:nvPr/>
          </p:nvGrpSpPr>
          <p:grpSpPr>
            <a:xfrm>
              <a:off x="-2711233" y="-1755054"/>
              <a:ext cx="4953094" cy="4647869"/>
              <a:chOff x="-2711233" y="-1755054"/>
              <a:chExt cx="4953094" cy="4647869"/>
            </a:xfrm>
          </p:grpSpPr>
          <p:sp>
            <p:nvSpPr>
              <p:cNvPr id="747" name="Google Shape;747;p33"/>
              <p:cNvSpPr/>
              <p:nvPr/>
            </p:nvSpPr>
            <p:spPr>
              <a:xfrm rot="2700000">
                <a:off x="-513195" y="-2591763"/>
                <a:ext cx="251792"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48" name="Google Shape;748;p33"/>
              <p:cNvSpPr/>
              <p:nvPr/>
            </p:nvSpPr>
            <p:spPr>
              <a:xfrm rot="2700000">
                <a:off x="-44865" y="-2636504"/>
                <a:ext cx="60703" cy="6321287"/>
              </a:xfrm>
              <a:prstGeom prst="rect">
                <a:avLst/>
              </a:prstGeom>
              <a:solidFill>
                <a:srgbClr val="9E87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749" name="Google Shape;749;p33"/>
            <p:cNvGrpSpPr/>
            <p:nvPr/>
          </p:nvGrpSpPr>
          <p:grpSpPr>
            <a:xfrm rot="-5400000">
              <a:off x="-2203901" y="4548795"/>
              <a:ext cx="5102381" cy="4797156"/>
              <a:chOff x="-2860520" y="-1904341"/>
              <a:chExt cx="5102381" cy="4797156"/>
            </a:xfrm>
          </p:grpSpPr>
          <p:sp>
            <p:nvSpPr>
              <p:cNvPr id="750" name="Google Shape;750;p33"/>
              <p:cNvSpPr/>
              <p:nvPr/>
            </p:nvSpPr>
            <p:spPr>
              <a:xfrm rot="2700000">
                <a:off x="-693400" y="-2666407"/>
                <a:ext cx="462916"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51" name="Google Shape;751;p33"/>
              <p:cNvSpPr/>
              <p:nvPr/>
            </p:nvSpPr>
            <p:spPr>
              <a:xfrm rot="2700000">
                <a:off x="-44865" y="-2636504"/>
                <a:ext cx="60703" cy="6321287"/>
              </a:xfrm>
              <a:prstGeom prst="rect">
                <a:avLst/>
              </a:prstGeom>
              <a:solidFill>
                <a:srgbClr val="9E87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sp>
        <p:nvSpPr>
          <p:cNvPr id="752" name="Google Shape;752;p33"/>
          <p:cNvSpPr/>
          <p:nvPr/>
        </p:nvSpPr>
        <p:spPr>
          <a:xfrm>
            <a:off x="1628745" y="1392483"/>
            <a:ext cx="8958571" cy="636031"/>
          </a:xfrm>
          <a:prstGeom prst="roundRect">
            <a:avLst>
              <a:gd fmla="val 16667" name="adj"/>
            </a:avLst>
          </a:prstGeom>
          <a:solidFill>
            <a:srgbClr val="EFFBFF"/>
          </a:solidFill>
          <a:ln cap="flat" cmpd="sng" w="28575">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rgbClr val="3F3F3F"/>
                </a:solidFill>
                <a:latin typeface="Calibri"/>
                <a:ea typeface="Calibri"/>
                <a:cs typeface="Calibri"/>
                <a:sym typeface="Calibri"/>
              </a:rPr>
              <a:t>Quartiles </a:t>
            </a:r>
            <a:r>
              <a:rPr b="0" i="0" lang="en-US" sz="1800" u="none" cap="none" strike="noStrike">
                <a:solidFill>
                  <a:schemeClr val="dk1"/>
                </a:solidFill>
                <a:latin typeface="Calibri"/>
                <a:ea typeface="Calibri"/>
                <a:cs typeface="Calibri"/>
                <a:sym typeface="Calibri"/>
              </a:rPr>
              <a:t>are used to break the data into 4 parts so as to better find the spread of data in a way that is less influenced by outliers.</a:t>
            </a:r>
            <a:endParaRPr/>
          </a:p>
        </p:txBody>
      </p:sp>
      <p:sp>
        <p:nvSpPr>
          <p:cNvPr id="753" name="Google Shape;753;p33"/>
          <p:cNvSpPr/>
          <p:nvPr/>
        </p:nvSpPr>
        <p:spPr>
          <a:xfrm>
            <a:off x="1616714" y="2333739"/>
            <a:ext cx="8958571" cy="636031"/>
          </a:xfrm>
          <a:prstGeom prst="roundRect">
            <a:avLst>
              <a:gd fmla="val 16667" name="adj"/>
            </a:avLst>
          </a:prstGeom>
          <a:solidFill>
            <a:srgbClr val="EFFBFF"/>
          </a:solidFill>
          <a:ln cap="flat" cmpd="sng" w="28575">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rgbClr val="3F3F3F"/>
                </a:solidFill>
                <a:latin typeface="Calibri"/>
                <a:ea typeface="Calibri"/>
                <a:cs typeface="Calibri"/>
                <a:sym typeface="Calibri"/>
              </a:rPr>
              <a:t>Quartiles </a:t>
            </a:r>
            <a:r>
              <a:rPr b="0" i="0" lang="en-US" sz="1800" u="none" cap="none" strike="noStrike">
                <a:solidFill>
                  <a:schemeClr val="dk1"/>
                </a:solidFill>
                <a:latin typeface="Calibri"/>
                <a:ea typeface="Calibri"/>
                <a:cs typeface="Calibri"/>
                <a:sym typeface="Calibri"/>
              </a:rPr>
              <a:t>are expressed in percentiles. 1</a:t>
            </a:r>
            <a:r>
              <a:rPr b="0" baseline="30000" i="0" lang="en-US" sz="1800" u="none" cap="none" strike="noStrike">
                <a:solidFill>
                  <a:schemeClr val="dk1"/>
                </a:solidFill>
                <a:latin typeface="Calibri"/>
                <a:ea typeface="Calibri"/>
                <a:cs typeface="Calibri"/>
                <a:sym typeface="Calibri"/>
              </a:rPr>
              <a:t>st</a:t>
            </a:r>
            <a:r>
              <a:rPr b="0" i="0" lang="en-US" sz="1800" u="none" cap="none" strike="noStrike">
                <a:solidFill>
                  <a:schemeClr val="dk1"/>
                </a:solidFill>
                <a:latin typeface="Calibri"/>
                <a:ea typeface="Calibri"/>
                <a:cs typeface="Calibri"/>
                <a:sym typeface="Calibri"/>
              </a:rPr>
              <a:t> Quartile is 25</a:t>
            </a:r>
            <a:r>
              <a:rPr b="0" baseline="30000" i="0" lang="en-US" sz="1800" u="none" cap="none" strike="noStrike">
                <a:solidFill>
                  <a:schemeClr val="dk1"/>
                </a:solidFill>
                <a:latin typeface="Calibri"/>
                <a:ea typeface="Calibri"/>
                <a:cs typeface="Calibri"/>
                <a:sym typeface="Calibri"/>
              </a:rPr>
              <a:t>th</a:t>
            </a:r>
            <a:r>
              <a:rPr b="0" i="0" lang="en-US" sz="1800" u="none" cap="none" strike="noStrike">
                <a:solidFill>
                  <a:schemeClr val="dk1"/>
                </a:solidFill>
                <a:latin typeface="Calibri"/>
                <a:ea typeface="Calibri"/>
                <a:cs typeface="Calibri"/>
                <a:sym typeface="Calibri"/>
              </a:rPr>
              <a:t> Percentile, 2</a:t>
            </a:r>
            <a:r>
              <a:rPr b="0" baseline="30000" i="0" lang="en-US" sz="1800" u="none" cap="none" strike="noStrike">
                <a:solidFill>
                  <a:schemeClr val="dk1"/>
                </a:solidFill>
                <a:latin typeface="Calibri"/>
                <a:ea typeface="Calibri"/>
                <a:cs typeface="Calibri"/>
                <a:sym typeface="Calibri"/>
              </a:rPr>
              <a:t>nd</a:t>
            </a:r>
            <a:r>
              <a:rPr b="0" i="0" lang="en-US" sz="1800" u="none" cap="none" strike="noStrike">
                <a:solidFill>
                  <a:schemeClr val="dk1"/>
                </a:solidFill>
                <a:latin typeface="Calibri"/>
                <a:ea typeface="Calibri"/>
                <a:cs typeface="Calibri"/>
                <a:sym typeface="Calibri"/>
              </a:rPr>
              <a:t> Quartile is 50</a:t>
            </a:r>
            <a:r>
              <a:rPr b="0" baseline="30000" i="0" lang="en-US" sz="1800" u="none" cap="none" strike="noStrike">
                <a:solidFill>
                  <a:schemeClr val="dk1"/>
                </a:solidFill>
                <a:latin typeface="Calibri"/>
                <a:ea typeface="Calibri"/>
                <a:cs typeface="Calibri"/>
                <a:sym typeface="Calibri"/>
              </a:rPr>
              <a:t>th</a:t>
            </a:r>
            <a:r>
              <a:rPr b="0" i="0" lang="en-US" sz="1800" u="none" cap="none" strike="noStrike">
                <a:solidFill>
                  <a:schemeClr val="dk1"/>
                </a:solidFill>
                <a:latin typeface="Calibri"/>
                <a:ea typeface="Calibri"/>
                <a:cs typeface="Calibri"/>
                <a:sym typeface="Calibri"/>
              </a:rPr>
              <a:t> Percentile (Median) and 3</a:t>
            </a:r>
            <a:r>
              <a:rPr b="0" baseline="30000" i="0" lang="en-US" sz="1800" u="none" cap="none" strike="noStrike">
                <a:solidFill>
                  <a:schemeClr val="dk1"/>
                </a:solidFill>
                <a:latin typeface="Calibri"/>
                <a:ea typeface="Calibri"/>
                <a:cs typeface="Calibri"/>
                <a:sym typeface="Calibri"/>
              </a:rPr>
              <a:t>rd</a:t>
            </a:r>
            <a:r>
              <a:rPr b="0" i="0" lang="en-US" sz="1800" u="none" cap="none" strike="noStrike">
                <a:solidFill>
                  <a:schemeClr val="dk1"/>
                </a:solidFill>
                <a:latin typeface="Calibri"/>
                <a:ea typeface="Calibri"/>
                <a:cs typeface="Calibri"/>
                <a:sym typeface="Calibri"/>
              </a:rPr>
              <a:t> Quartile is 75</a:t>
            </a:r>
            <a:r>
              <a:rPr b="0" baseline="30000" i="0" lang="en-US" sz="1800" u="none" cap="none" strike="noStrike">
                <a:solidFill>
                  <a:schemeClr val="dk1"/>
                </a:solidFill>
                <a:latin typeface="Calibri"/>
                <a:ea typeface="Calibri"/>
                <a:cs typeface="Calibri"/>
                <a:sym typeface="Calibri"/>
              </a:rPr>
              <a:t>th</a:t>
            </a:r>
            <a:r>
              <a:rPr b="0" i="0" lang="en-US" sz="1800" u="none" cap="none" strike="noStrike">
                <a:solidFill>
                  <a:schemeClr val="dk1"/>
                </a:solidFill>
                <a:latin typeface="Calibri"/>
                <a:ea typeface="Calibri"/>
                <a:cs typeface="Calibri"/>
                <a:sym typeface="Calibri"/>
              </a:rPr>
              <a:t> Percentile</a:t>
            </a:r>
            <a:endParaRPr/>
          </a:p>
        </p:txBody>
      </p:sp>
      <p:pic>
        <p:nvPicPr>
          <p:cNvPr id="754" name="Google Shape;754;p33"/>
          <p:cNvPicPr preferRelativeResize="0"/>
          <p:nvPr/>
        </p:nvPicPr>
        <p:blipFill rotWithShape="1">
          <a:blip r:embed="rId3">
            <a:alphaModFix/>
          </a:blip>
          <a:srcRect b="0" l="0" r="0" t="0"/>
          <a:stretch/>
        </p:blipFill>
        <p:spPr>
          <a:xfrm>
            <a:off x="4715951" y="3274995"/>
            <a:ext cx="2760097" cy="2400085"/>
          </a:xfrm>
          <a:prstGeom prst="rect">
            <a:avLst/>
          </a:prstGeom>
          <a:noFill/>
          <a:ln>
            <a:noFill/>
          </a:ln>
        </p:spPr>
      </p:pic>
    </p:spTree>
  </p:cSld>
  <p:clrMapOvr>
    <a:masterClrMapping/>
  </p:clrMapOvr>
  <p:transition>
    <p:wipe dir="l"/>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grpSp>
        <p:nvGrpSpPr>
          <p:cNvPr id="759" name="Google Shape;759;p34"/>
          <p:cNvGrpSpPr/>
          <p:nvPr/>
        </p:nvGrpSpPr>
        <p:grpSpPr>
          <a:xfrm>
            <a:off x="-1601036" y="4281981"/>
            <a:ext cx="5123129" cy="4136170"/>
            <a:chOff x="-1601036" y="4281981"/>
            <a:chExt cx="5123129" cy="4136170"/>
          </a:xfrm>
        </p:grpSpPr>
        <p:sp>
          <p:nvSpPr>
            <p:cNvPr id="760" name="Google Shape;760;p34"/>
            <p:cNvSpPr/>
            <p:nvPr/>
          </p:nvSpPr>
          <p:spPr>
            <a:xfrm flipH="1" rot="-3100192">
              <a:off x="977293" y="3113223"/>
              <a:ext cx="80771" cy="6321287"/>
            </a:xfrm>
            <a:prstGeom prst="rect">
              <a:avLst/>
            </a:prstGeom>
            <a:solidFill>
              <a:srgbClr val="9E87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61" name="Google Shape;761;p34"/>
            <p:cNvSpPr/>
            <p:nvPr/>
          </p:nvSpPr>
          <p:spPr>
            <a:xfrm flipH="1" rot="-3100192">
              <a:off x="862993" y="3265623"/>
              <a:ext cx="80771"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762" name="Google Shape;762;p34"/>
          <p:cNvGrpSpPr/>
          <p:nvPr/>
        </p:nvGrpSpPr>
        <p:grpSpPr>
          <a:xfrm>
            <a:off x="8713178" y="-1553669"/>
            <a:ext cx="5123129" cy="4136170"/>
            <a:chOff x="-1601036" y="4281981"/>
            <a:chExt cx="5123129" cy="4136170"/>
          </a:xfrm>
        </p:grpSpPr>
        <p:sp>
          <p:nvSpPr>
            <p:cNvPr id="763" name="Google Shape;763;p34"/>
            <p:cNvSpPr/>
            <p:nvPr/>
          </p:nvSpPr>
          <p:spPr>
            <a:xfrm flipH="1" rot="-3100192">
              <a:off x="977293" y="3113223"/>
              <a:ext cx="80771"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64" name="Google Shape;764;p34"/>
            <p:cNvSpPr/>
            <p:nvPr/>
          </p:nvSpPr>
          <p:spPr>
            <a:xfrm flipH="1" rot="-3100192">
              <a:off x="862993" y="3265623"/>
              <a:ext cx="80771"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765" name="Google Shape;765;p34"/>
          <p:cNvSpPr/>
          <p:nvPr/>
        </p:nvSpPr>
        <p:spPr>
          <a:xfrm rot="2311063">
            <a:off x="-1626879" y="5884252"/>
            <a:ext cx="3018972" cy="1959429"/>
          </a:xfrm>
          <a:prstGeom prst="rect">
            <a:avLst/>
          </a:prstGeom>
          <a:solidFill>
            <a:srgbClr val="BFAF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66" name="Google Shape;766;p34"/>
          <p:cNvSpPr txBox="1"/>
          <p:nvPr/>
        </p:nvSpPr>
        <p:spPr>
          <a:xfrm>
            <a:off x="1352772" y="4772742"/>
            <a:ext cx="9486456" cy="769275"/>
          </a:xfrm>
          <a:prstGeom prst="rect">
            <a:avLst/>
          </a:prstGeom>
          <a:noFill/>
          <a:ln>
            <a:noFill/>
          </a:ln>
        </p:spPr>
        <p:txBody>
          <a:bodyPr anchorCtr="0" anchor="ctr" bIns="45700" lIns="0" spcFirstLastPara="1" rIns="91425" wrap="square" tIns="45700">
            <a:noAutofit/>
          </a:bodyPr>
          <a:lstStyle/>
          <a:p>
            <a:pPr indent="0" lvl="0" marL="0" marR="0" rtl="0" algn="ctr">
              <a:lnSpc>
                <a:spcPct val="90000"/>
              </a:lnSpc>
              <a:spcBef>
                <a:spcPts val="0"/>
              </a:spcBef>
              <a:spcAft>
                <a:spcPts val="0"/>
              </a:spcAft>
              <a:buClr>
                <a:srgbClr val="2285FF"/>
              </a:buClr>
              <a:buSzPts val="5333"/>
              <a:buFont typeface="Arial"/>
              <a:buNone/>
            </a:pPr>
            <a:r>
              <a:rPr b="1" i="0" lang="en-US" sz="5333" u="none" cap="none" strike="noStrike">
                <a:solidFill>
                  <a:srgbClr val="2285FF"/>
                </a:solidFill>
                <a:latin typeface="Raleway Light"/>
                <a:ea typeface="Raleway Light"/>
                <a:cs typeface="Raleway Light"/>
                <a:sym typeface="Raleway Light"/>
              </a:rPr>
              <a:t>Interquartile Range (IQR)</a:t>
            </a:r>
            <a:endParaRPr/>
          </a:p>
        </p:txBody>
      </p:sp>
      <p:pic>
        <p:nvPicPr>
          <p:cNvPr id="767" name="Google Shape;767;p34"/>
          <p:cNvPicPr preferRelativeResize="0"/>
          <p:nvPr/>
        </p:nvPicPr>
        <p:blipFill rotWithShape="1">
          <a:blip r:embed="rId3">
            <a:alphaModFix/>
          </a:blip>
          <a:srcRect b="0" l="0" r="0" t="0"/>
          <a:stretch/>
        </p:blipFill>
        <p:spPr>
          <a:xfrm>
            <a:off x="4994521" y="1904164"/>
            <a:ext cx="2202957" cy="2202957"/>
          </a:xfrm>
          <a:prstGeom prst="rect">
            <a:avLst/>
          </a:prstGeom>
          <a:noFill/>
          <a:ln>
            <a:noFill/>
          </a:ln>
        </p:spPr>
      </p:pic>
    </p:spTree>
  </p:cSld>
  <p:clrMapOvr>
    <a:masterClrMapping/>
  </p:clrMapOvr>
  <p:transition>
    <p:wipe dir="l"/>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35"/>
          <p:cNvSpPr txBox="1"/>
          <p:nvPr/>
        </p:nvSpPr>
        <p:spPr>
          <a:xfrm>
            <a:off x="479084" y="227295"/>
            <a:ext cx="8874466" cy="769275"/>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rgbClr val="604878"/>
              </a:buClr>
              <a:buSzPts val="3200"/>
              <a:buFont typeface="Arial"/>
              <a:buNone/>
            </a:pPr>
            <a:r>
              <a:rPr b="1" i="0" lang="en-US" sz="3200" u="none" cap="none" strike="noStrike">
                <a:solidFill>
                  <a:srgbClr val="604878"/>
                </a:solidFill>
                <a:latin typeface="Raleway Light"/>
                <a:ea typeface="Raleway Light"/>
                <a:cs typeface="Raleway Light"/>
                <a:sym typeface="Raleway Light"/>
              </a:rPr>
              <a:t>Interquartile Range (IQR)</a:t>
            </a:r>
            <a:endParaRPr/>
          </a:p>
        </p:txBody>
      </p:sp>
      <p:grpSp>
        <p:nvGrpSpPr>
          <p:cNvPr id="773" name="Google Shape;773;p35"/>
          <p:cNvGrpSpPr/>
          <p:nvPr/>
        </p:nvGrpSpPr>
        <p:grpSpPr>
          <a:xfrm>
            <a:off x="-2711233" y="-1755054"/>
            <a:ext cx="5457101" cy="11253617"/>
            <a:chOff x="-2711233" y="-1755054"/>
            <a:chExt cx="5457101" cy="11253617"/>
          </a:xfrm>
        </p:grpSpPr>
        <p:grpSp>
          <p:nvGrpSpPr>
            <p:cNvPr id="774" name="Google Shape;774;p35"/>
            <p:cNvGrpSpPr/>
            <p:nvPr/>
          </p:nvGrpSpPr>
          <p:grpSpPr>
            <a:xfrm>
              <a:off x="-2711233" y="-1755054"/>
              <a:ext cx="4953094" cy="4647869"/>
              <a:chOff x="-2711233" y="-1755054"/>
              <a:chExt cx="4953094" cy="4647869"/>
            </a:xfrm>
          </p:grpSpPr>
          <p:sp>
            <p:nvSpPr>
              <p:cNvPr id="775" name="Google Shape;775;p35"/>
              <p:cNvSpPr/>
              <p:nvPr/>
            </p:nvSpPr>
            <p:spPr>
              <a:xfrm rot="2700000">
                <a:off x="-513195" y="-2591763"/>
                <a:ext cx="251792"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76" name="Google Shape;776;p35"/>
              <p:cNvSpPr/>
              <p:nvPr/>
            </p:nvSpPr>
            <p:spPr>
              <a:xfrm rot="2700000">
                <a:off x="-44865" y="-2636504"/>
                <a:ext cx="60703" cy="6321287"/>
              </a:xfrm>
              <a:prstGeom prst="rect">
                <a:avLst/>
              </a:prstGeom>
              <a:solidFill>
                <a:srgbClr val="9E87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777" name="Google Shape;777;p35"/>
            <p:cNvGrpSpPr/>
            <p:nvPr/>
          </p:nvGrpSpPr>
          <p:grpSpPr>
            <a:xfrm rot="-5400000">
              <a:off x="-2203901" y="4548795"/>
              <a:ext cx="5102381" cy="4797156"/>
              <a:chOff x="-2860520" y="-1904341"/>
              <a:chExt cx="5102381" cy="4797156"/>
            </a:xfrm>
          </p:grpSpPr>
          <p:sp>
            <p:nvSpPr>
              <p:cNvPr id="778" name="Google Shape;778;p35"/>
              <p:cNvSpPr/>
              <p:nvPr/>
            </p:nvSpPr>
            <p:spPr>
              <a:xfrm rot="2700000">
                <a:off x="-693400" y="-2666407"/>
                <a:ext cx="462916"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79" name="Google Shape;779;p35"/>
              <p:cNvSpPr/>
              <p:nvPr/>
            </p:nvSpPr>
            <p:spPr>
              <a:xfrm rot="2700000">
                <a:off x="-44865" y="-2636504"/>
                <a:ext cx="60703" cy="6321287"/>
              </a:xfrm>
              <a:prstGeom prst="rect">
                <a:avLst/>
              </a:prstGeom>
              <a:solidFill>
                <a:srgbClr val="9E87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sp>
        <p:nvSpPr>
          <p:cNvPr id="780" name="Google Shape;780;p35"/>
          <p:cNvSpPr/>
          <p:nvPr/>
        </p:nvSpPr>
        <p:spPr>
          <a:xfrm>
            <a:off x="1628745" y="1392483"/>
            <a:ext cx="8958571" cy="636031"/>
          </a:xfrm>
          <a:prstGeom prst="roundRect">
            <a:avLst>
              <a:gd fmla="val 16667" name="adj"/>
            </a:avLst>
          </a:prstGeom>
          <a:solidFill>
            <a:srgbClr val="EFFBFF"/>
          </a:solidFill>
          <a:ln cap="flat" cmpd="sng" w="28575">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rgbClr val="3F3F3F"/>
                </a:solidFill>
                <a:latin typeface="Calibri"/>
                <a:ea typeface="Calibri"/>
                <a:cs typeface="Calibri"/>
                <a:sym typeface="Calibri"/>
              </a:rPr>
              <a:t>Interquartile Range (IQR) </a:t>
            </a:r>
            <a:r>
              <a:rPr b="0" i="0" lang="en-US" sz="1800" u="none" cap="none" strike="noStrike">
                <a:solidFill>
                  <a:schemeClr val="dk1"/>
                </a:solidFill>
                <a:latin typeface="Calibri"/>
                <a:ea typeface="Calibri"/>
                <a:cs typeface="Calibri"/>
                <a:sym typeface="Calibri"/>
              </a:rPr>
              <a:t>is the difference between the lower and upper quartile. This gives us a better idea of the range of data.</a:t>
            </a:r>
            <a:endParaRPr/>
          </a:p>
        </p:txBody>
      </p:sp>
      <p:pic>
        <p:nvPicPr>
          <p:cNvPr id="781" name="Google Shape;781;p35"/>
          <p:cNvPicPr preferRelativeResize="0"/>
          <p:nvPr/>
        </p:nvPicPr>
        <p:blipFill rotWithShape="1">
          <a:blip r:embed="rId3">
            <a:alphaModFix/>
          </a:blip>
          <a:srcRect b="0" l="0" r="0" t="0"/>
          <a:stretch/>
        </p:blipFill>
        <p:spPr>
          <a:xfrm>
            <a:off x="3554166" y="2301976"/>
            <a:ext cx="4610145" cy="4129582"/>
          </a:xfrm>
          <a:prstGeom prst="rect">
            <a:avLst/>
          </a:prstGeom>
          <a:noFill/>
          <a:ln>
            <a:noFill/>
          </a:ln>
        </p:spPr>
      </p:pic>
    </p:spTree>
  </p:cSld>
  <p:clrMapOvr>
    <a:masterClrMapping/>
  </p:clrMapOvr>
  <p:transition>
    <p:wipe dir="l"/>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grpSp>
        <p:nvGrpSpPr>
          <p:cNvPr id="786" name="Google Shape;786;p36"/>
          <p:cNvGrpSpPr/>
          <p:nvPr/>
        </p:nvGrpSpPr>
        <p:grpSpPr>
          <a:xfrm>
            <a:off x="-1601036" y="4281981"/>
            <a:ext cx="5123129" cy="4136170"/>
            <a:chOff x="-1601036" y="4281981"/>
            <a:chExt cx="5123129" cy="4136170"/>
          </a:xfrm>
        </p:grpSpPr>
        <p:sp>
          <p:nvSpPr>
            <p:cNvPr id="787" name="Google Shape;787;p36"/>
            <p:cNvSpPr/>
            <p:nvPr/>
          </p:nvSpPr>
          <p:spPr>
            <a:xfrm flipH="1" rot="-3100192">
              <a:off x="977293" y="3113223"/>
              <a:ext cx="80771" cy="6321287"/>
            </a:xfrm>
            <a:prstGeom prst="rect">
              <a:avLst/>
            </a:prstGeom>
            <a:solidFill>
              <a:srgbClr val="9E87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88" name="Google Shape;788;p36"/>
            <p:cNvSpPr/>
            <p:nvPr/>
          </p:nvSpPr>
          <p:spPr>
            <a:xfrm flipH="1" rot="-3100192">
              <a:off x="862993" y="3265623"/>
              <a:ext cx="80771"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789" name="Google Shape;789;p36"/>
          <p:cNvGrpSpPr/>
          <p:nvPr/>
        </p:nvGrpSpPr>
        <p:grpSpPr>
          <a:xfrm>
            <a:off x="8713178" y="-1553669"/>
            <a:ext cx="5123129" cy="4136170"/>
            <a:chOff x="-1601036" y="4281981"/>
            <a:chExt cx="5123129" cy="4136170"/>
          </a:xfrm>
        </p:grpSpPr>
        <p:sp>
          <p:nvSpPr>
            <p:cNvPr id="790" name="Google Shape;790;p36"/>
            <p:cNvSpPr/>
            <p:nvPr/>
          </p:nvSpPr>
          <p:spPr>
            <a:xfrm flipH="1" rot="-3100192">
              <a:off x="977293" y="3113223"/>
              <a:ext cx="80771"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91" name="Google Shape;791;p36"/>
            <p:cNvSpPr/>
            <p:nvPr/>
          </p:nvSpPr>
          <p:spPr>
            <a:xfrm flipH="1" rot="-3100192">
              <a:off x="862993" y="3265623"/>
              <a:ext cx="80771"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792" name="Google Shape;792;p36"/>
          <p:cNvSpPr/>
          <p:nvPr/>
        </p:nvSpPr>
        <p:spPr>
          <a:xfrm rot="2311063">
            <a:off x="-1626879" y="5884252"/>
            <a:ext cx="3018972" cy="1959429"/>
          </a:xfrm>
          <a:prstGeom prst="rect">
            <a:avLst/>
          </a:prstGeom>
          <a:solidFill>
            <a:srgbClr val="BFAF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93" name="Google Shape;793;p36"/>
          <p:cNvSpPr txBox="1"/>
          <p:nvPr/>
        </p:nvSpPr>
        <p:spPr>
          <a:xfrm>
            <a:off x="1352772" y="4772742"/>
            <a:ext cx="9486456" cy="769275"/>
          </a:xfrm>
          <a:prstGeom prst="rect">
            <a:avLst/>
          </a:prstGeom>
          <a:noFill/>
          <a:ln>
            <a:noFill/>
          </a:ln>
        </p:spPr>
        <p:txBody>
          <a:bodyPr anchorCtr="0" anchor="ctr" bIns="45700" lIns="0" spcFirstLastPara="1" rIns="91425" wrap="square" tIns="45700">
            <a:noAutofit/>
          </a:bodyPr>
          <a:lstStyle/>
          <a:p>
            <a:pPr indent="0" lvl="0" marL="0" marR="0" rtl="0" algn="ctr">
              <a:lnSpc>
                <a:spcPct val="90000"/>
              </a:lnSpc>
              <a:spcBef>
                <a:spcPts val="0"/>
              </a:spcBef>
              <a:spcAft>
                <a:spcPts val="0"/>
              </a:spcAft>
              <a:buClr>
                <a:srgbClr val="2285FF"/>
              </a:buClr>
              <a:buSzPts val="5333"/>
              <a:buFont typeface="Arial"/>
              <a:buNone/>
            </a:pPr>
            <a:r>
              <a:rPr b="1" i="0" lang="en-US" sz="5333" u="none" cap="none" strike="noStrike">
                <a:solidFill>
                  <a:srgbClr val="2285FF"/>
                </a:solidFill>
                <a:latin typeface="Raleway Light"/>
                <a:ea typeface="Raleway Light"/>
                <a:cs typeface="Raleway Light"/>
                <a:sym typeface="Raleway Light"/>
              </a:rPr>
              <a:t>Standard Variance and Standard Deviation</a:t>
            </a:r>
            <a:endParaRPr/>
          </a:p>
        </p:txBody>
      </p:sp>
      <p:pic>
        <p:nvPicPr>
          <p:cNvPr id="794" name="Google Shape;794;p36"/>
          <p:cNvPicPr preferRelativeResize="0"/>
          <p:nvPr/>
        </p:nvPicPr>
        <p:blipFill rotWithShape="1">
          <a:blip r:embed="rId3">
            <a:alphaModFix/>
          </a:blip>
          <a:srcRect b="0" l="0" r="0" t="0"/>
          <a:stretch/>
        </p:blipFill>
        <p:spPr>
          <a:xfrm>
            <a:off x="4994521" y="1904164"/>
            <a:ext cx="2202957" cy="2202957"/>
          </a:xfrm>
          <a:prstGeom prst="rect">
            <a:avLst/>
          </a:prstGeom>
          <a:noFill/>
          <a:ln>
            <a:noFill/>
          </a:ln>
        </p:spPr>
      </p:pic>
    </p:spTree>
  </p:cSld>
  <p:clrMapOvr>
    <a:masterClrMapping/>
  </p:clrMapOvr>
  <p:transition>
    <p:wipe dir="l"/>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p37"/>
          <p:cNvSpPr txBox="1"/>
          <p:nvPr/>
        </p:nvSpPr>
        <p:spPr>
          <a:xfrm>
            <a:off x="479084" y="227295"/>
            <a:ext cx="8874466" cy="769275"/>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rgbClr val="604878"/>
              </a:buClr>
              <a:buSzPts val="3200"/>
              <a:buFont typeface="Arial"/>
              <a:buNone/>
            </a:pPr>
            <a:r>
              <a:rPr b="1" i="0" lang="en-US" sz="3200" u="none" cap="none" strike="noStrike">
                <a:solidFill>
                  <a:srgbClr val="604878"/>
                </a:solidFill>
                <a:latin typeface="Raleway Light"/>
                <a:ea typeface="Raleway Light"/>
                <a:cs typeface="Raleway Light"/>
                <a:sym typeface="Raleway Light"/>
              </a:rPr>
              <a:t>Standard Variance and Standard Deviation</a:t>
            </a:r>
            <a:endParaRPr/>
          </a:p>
        </p:txBody>
      </p:sp>
      <p:grpSp>
        <p:nvGrpSpPr>
          <p:cNvPr id="800" name="Google Shape;800;p37"/>
          <p:cNvGrpSpPr/>
          <p:nvPr/>
        </p:nvGrpSpPr>
        <p:grpSpPr>
          <a:xfrm>
            <a:off x="-2711233" y="-1755054"/>
            <a:ext cx="5457101" cy="11253617"/>
            <a:chOff x="-2711233" y="-1755054"/>
            <a:chExt cx="5457101" cy="11253617"/>
          </a:xfrm>
        </p:grpSpPr>
        <p:grpSp>
          <p:nvGrpSpPr>
            <p:cNvPr id="801" name="Google Shape;801;p37"/>
            <p:cNvGrpSpPr/>
            <p:nvPr/>
          </p:nvGrpSpPr>
          <p:grpSpPr>
            <a:xfrm>
              <a:off x="-2711233" y="-1755054"/>
              <a:ext cx="4953094" cy="4647869"/>
              <a:chOff x="-2711233" y="-1755054"/>
              <a:chExt cx="4953094" cy="4647869"/>
            </a:xfrm>
          </p:grpSpPr>
          <p:sp>
            <p:nvSpPr>
              <p:cNvPr id="802" name="Google Shape;802;p37"/>
              <p:cNvSpPr/>
              <p:nvPr/>
            </p:nvSpPr>
            <p:spPr>
              <a:xfrm rot="2700000">
                <a:off x="-513195" y="-2591763"/>
                <a:ext cx="251792"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03" name="Google Shape;803;p37"/>
              <p:cNvSpPr/>
              <p:nvPr/>
            </p:nvSpPr>
            <p:spPr>
              <a:xfrm rot="2700000">
                <a:off x="-44865" y="-2636504"/>
                <a:ext cx="60703" cy="6321287"/>
              </a:xfrm>
              <a:prstGeom prst="rect">
                <a:avLst/>
              </a:prstGeom>
              <a:solidFill>
                <a:srgbClr val="9E87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804" name="Google Shape;804;p37"/>
            <p:cNvGrpSpPr/>
            <p:nvPr/>
          </p:nvGrpSpPr>
          <p:grpSpPr>
            <a:xfrm rot="-5400000">
              <a:off x="-2203901" y="4548795"/>
              <a:ext cx="5102381" cy="4797156"/>
              <a:chOff x="-2860520" y="-1904341"/>
              <a:chExt cx="5102381" cy="4797156"/>
            </a:xfrm>
          </p:grpSpPr>
          <p:sp>
            <p:nvSpPr>
              <p:cNvPr id="805" name="Google Shape;805;p37"/>
              <p:cNvSpPr/>
              <p:nvPr/>
            </p:nvSpPr>
            <p:spPr>
              <a:xfrm rot="2700000">
                <a:off x="-693400" y="-2666407"/>
                <a:ext cx="462916"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06" name="Google Shape;806;p37"/>
              <p:cNvSpPr/>
              <p:nvPr/>
            </p:nvSpPr>
            <p:spPr>
              <a:xfrm rot="2700000">
                <a:off x="-44865" y="-2636504"/>
                <a:ext cx="60703" cy="6321287"/>
              </a:xfrm>
              <a:prstGeom prst="rect">
                <a:avLst/>
              </a:prstGeom>
              <a:solidFill>
                <a:srgbClr val="9E87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sp>
        <p:nvSpPr>
          <p:cNvPr id="807" name="Google Shape;807;p37"/>
          <p:cNvSpPr/>
          <p:nvPr/>
        </p:nvSpPr>
        <p:spPr>
          <a:xfrm>
            <a:off x="1628745" y="1392483"/>
            <a:ext cx="8958571" cy="636031"/>
          </a:xfrm>
          <a:prstGeom prst="roundRect">
            <a:avLst>
              <a:gd fmla="val 16667" name="adj"/>
            </a:avLst>
          </a:prstGeom>
          <a:solidFill>
            <a:srgbClr val="EFFBFF"/>
          </a:solidFill>
          <a:ln cap="flat" cmpd="sng" w="28575">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Calibri"/>
                <a:ea typeface="Calibri"/>
                <a:cs typeface="Calibri"/>
                <a:sym typeface="Calibri"/>
              </a:rPr>
              <a:t>Standard Variance </a:t>
            </a:r>
            <a:r>
              <a:rPr b="0" i="0" lang="en-US" sz="1800" u="none" cap="none" strike="noStrike">
                <a:solidFill>
                  <a:schemeClr val="dk1"/>
                </a:solidFill>
                <a:latin typeface="Calibri"/>
                <a:ea typeface="Calibri"/>
                <a:cs typeface="Calibri"/>
                <a:sym typeface="Calibri"/>
              </a:rPr>
              <a:t> measures how far a set of numbers are spread out from their average value.</a:t>
            </a:r>
            <a:endParaRPr/>
          </a:p>
        </p:txBody>
      </p:sp>
      <p:sp>
        <p:nvSpPr>
          <p:cNvPr id="808" name="Google Shape;808;p37"/>
          <p:cNvSpPr/>
          <p:nvPr/>
        </p:nvSpPr>
        <p:spPr>
          <a:xfrm>
            <a:off x="1616714" y="2449708"/>
            <a:ext cx="8958571" cy="636031"/>
          </a:xfrm>
          <a:prstGeom prst="roundRect">
            <a:avLst>
              <a:gd fmla="val 16667" name="adj"/>
            </a:avLst>
          </a:prstGeom>
          <a:solidFill>
            <a:srgbClr val="EFFBFF"/>
          </a:solidFill>
          <a:ln cap="flat" cmpd="sng" w="28575">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Calibri"/>
                <a:ea typeface="Calibri"/>
                <a:cs typeface="Calibri"/>
                <a:sym typeface="Calibri"/>
              </a:rPr>
              <a:t>Standard Deviation</a:t>
            </a:r>
            <a:r>
              <a:rPr b="0" i="0" lang="en-US" sz="1800" u="none" cap="none" strike="noStrike">
                <a:solidFill>
                  <a:schemeClr val="dk1"/>
                </a:solidFill>
                <a:latin typeface="Calibri"/>
                <a:ea typeface="Calibri"/>
                <a:cs typeface="Calibri"/>
                <a:sym typeface="Calibri"/>
              </a:rPr>
              <a:t> is used to express the magnitude by which the members of a group differ from the mean value for the group.</a:t>
            </a:r>
            <a:endParaRPr/>
          </a:p>
        </p:txBody>
      </p:sp>
      <p:pic>
        <p:nvPicPr>
          <p:cNvPr descr="Variance and Standard Deviation of a Sample" id="809" name="Google Shape;809;p37"/>
          <p:cNvPicPr preferRelativeResize="0"/>
          <p:nvPr/>
        </p:nvPicPr>
        <p:blipFill rotWithShape="1">
          <a:blip r:embed="rId3">
            <a:alphaModFix/>
          </a:blip>
          <a:srcRect b="0" l="0" r="0" t="0"/>
          <a:stretch/>
        </p:blipFill>
        <p:spPr>
          <a:xfrm>
            <a:off x="3669630" y="4675286"/>
            <a:ext cx="4876800" cy="1504951"/>
          </a:xfrm>
          <a:prstGeom prst="rect">
            <a:avLst/>
          </a:prstGeom>
          <a:noFill/>
          <a:ln>
            <a:noFill/>
          </a:ln>
        </p:spPr>
      </p:pic>
      <p:sp>
        <p:nvSpPr>
          <p:cNvPr id="810" name="Google Shape;810;p37"/>
          <p:cNvSpPr/>
          <p:nvPr/>
        </p:nvSpPr>
        <p:spPr>
          <a:xfrm>
            <a:off x="1616713" y="3504179"/>
            <a:ext cx="8958571" cy="636031"/>
          </a:xfrm>
          <a:prstGeom prst="roundRect">
            <a:avLst>
              <a:gd fmla="val 16667" name="adj"/>
            </a:avLst>
          </a:prstGeom>
          <a:solidFill>
            <a:srgbClr val="EFFBFF"/>
          </a:solidFill>
          <a:ln cap="flat" cmpd="sng" w="28575">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Calibri"/>
                <a:ea typeface="Calibri"/>
                <a:cs typeface="Calibri"/>
                <a:sym typeface="Calibri"/>
              </a:rPr>
              <a:t>Standard Deviation </a:t>
            </a:r>
            <a:r>
              <a:rPr b="0" i="0" lang="en-US" sz="1800" u="none" cap="none" strike="noStrike">
                <a:solidFill>
                  <a:schemeClr val="dk1"/>
                </a:solidFill>
                <a:latin typeface="Calibri"/>
                <a:ea typeface="Calibri"/>
                <a:cs typeface="Calibri"/>
                <a:sym typeface="Calibri"/>
              </a:rPr>
              <a:t>is the square root of</a:t>
            </a:r>
            <a:r>
              <a:rPr b="1" i="0" lang="en-US" sz="1800" u="none" cap="none" strike="noStrike">
                <a:solidFill>
                  <a:schemeClr val="dk1"/>
                </a:solidFill>
                <a:latin typeface="Calibri"/>
                <a:ea typeface="Calibri"/>
                <a:cs typeface="Calibri"/>
                <a:sym typeface="Calibri"/>
              </a:rPr>
              <a:t> Standard Variance.</a:t>
            </a:r>
            <a:endParaRPr b="0" i="0" sz="1800" u="none" cap="none" strike="noStrike">
              <a:solidFill>
                <a:schemeClr val="dk1"/>
              </a:solidFill>
              <a:latin typeface="Calibri"/>
              <a:ea typeface="Calibri"/>
              <a:cs typeface="Calibri"/>
              <a:sym typeface="Calibri"/>
            </a:endParaRPr>
          </a:p>
        </p:txBody>
      </p:sp>
    </p:spTree>
  </p:cSld>
  <p:clrMapOvr>
    <a:masterClrMapping/>
  </p:clrMapOvr>
  <p:transition>
    <p:wipe dir="l"/>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grpSp>
        <p:nvGrpSpPr>
          <p:cNvPr id="815" name="Google Shape;815;p38"/>
          <p:cNvGrpSpPr/>
          <p:nvPr/>
        </p:nvGrpSpPr>
        <p:grpSpPr>
          <a:xfrm>
            <a:off x="-1601036" y="4281981"/>
            <a:ext cx="5123129" cy="4136170"/>
            <a:chOff x="-1601036" y="4281981"/>
            <a:chExt cx="5123129" cy="4136170"/>
          </a:xfrm>
        </p:grpSpPr>
        <p:sp>
          <p:nvSpPr>
            <p:cNvPr id="816" name="Google Shape;816;p38"/>
            <p:cNvSpPr/>
            <p:nvPr/>
          </p:nvSpPr>
          <p:spPr>
            <a:xfrm flipH="1" rot="-3100192">
              <a:off x="977293" y="3113223"/>
              <a:ext cx="80771" cy="6321287"/>
            </a:xfrm>
            <a:prstGeom prst="rect">
              <a:avLst/>
            </a:prstGeom>
            <a:solidFill>
              <a:srgbClr val="9E87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17" name="Google Shape;817;p38"/>
            <p:cNvSpPr/>
            <p:nvPr/>
          </p:nvSpPr>
          <p:spPr>
            <a:xfrm flipH="1" rot="-3100192">
              <a:off x="862993" y="3265623"/>
              <a:ext cx="80771"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818" name="Google Shape;818;p38"/>
          <p:cNvGrpSpPr/>
          <p:nvPr/>
        </p:nvGrpSpPr>
        <p:grpSpPr>
          <a:xfrm>
            <a:off x="8713178" y="-1553669"/>
            <a:ext cx="5123129" cy="4136170"/>
            <a:chOff x="-1601036" y="4281981"/>
            <a:chExt cx="5123129" cy="4136170"/>
          </a:xfrm>
        </p:grpSpPr>
        <p:sp>
          <p:nvSpPr>
            <p:cNvPr id="819" name="Google Shape;819;p38"/>
            <p:cNvSpPr/>
            <p:nvPr/>
          </p:nvSpPr>
          <p:spPr>
            <a:xfrm flipH="1" rot="-3100192">
              <a:off x="977293" y="3113223"/>
              <a:ext cx="80771"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20" name="Google Shape;820;p38"/>
            <p:cNvSpPr/>
            <p:nvPr/>
          </p:nvSpPr>
          <p:spPr>
            <a:xfrm flipH="1" rot="-3100192">
              <a:off x="862993" y="3265623"/>
              <a:ext cx="80771"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821" name="Google Shape;821;p38"/>
          <p:cNvSpPr/>
          <p:nvPr/>
        </p:nvSpPr>
        <p:spPr>
          <a:xfrm rot="2311063">
            <a:off x="-1626879" y="5884252"/>
            <a:ext cx="3018972" cy="1959429"/>
          </a:xfrm>
          <a:prstGeom prst="rect">
            <a:avLst/>
          </a:prstGeom>
          <a:solidFill>
            <a:srgbClr val="BFAF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22" name="Google Shape;822;p38"/>
          <p:cNvSpPr txBox="1"/>
          <p:nvPr/>
        </p:nvSpPr>
        <p:spPr>
          <a:xfrm>
            <a:off x="1352772" y="4772742"/>
            <a:ext cx="9486456" cy="769275"/>
          </a:xfrm>
          <a:prstGeom prst="rect">
            <a:avLst/>
          </a:prstGeom>
          <a:noFill/>
          <a:ln>
            <a:noFill/>
          </a:ln>
        </p:spPr>
        <p:txBody>
          <a:bodyPr anchorCtr="0" anchor="ctr" bIns="45700" lIns="0" spcFirstLastPara="1" rIns="91425" wrap="square" tIns="45700">
            <a:noAutofit/>
          </a:bodyPr>
          <a:lstStyle/>
          <a:p>
            <a:pPr indent="0" lvl="0" marL="0" marR="0" rtl="0" algn="ctr">
              <a:lnSpc>
                <a:spcPct val="90000"/>
              </a:lnSpc>
              <a:spcBef>
                <a:spcPts val="0"/>
              </a:spcBef>
              <a:spcAft>
                <a:spcPts val="0"/>
              </a:spcAft>
              <a:buClr>
                <a:srgbClr val="2285FF"/>
              </a:buClr>
              <a:buSzPts val="5333"/>
              <a:buFont typeface="Arial"/>
              <a:buNone/>
            </a:pPr>
            <a:r>
              <a:rPr b="1" i="0" lang="en-US" sz="5333" u="none" cap="none" strike="noStrike">
                <a:solidFill>
                  <a:srgbClr val="2285FF"/>
                </a:solidFill>
                <a:latin typeface="Raleway Light"/>
                <a:ea typeface="Raleway Light"/>
                <a:cs typeface="Raleway Light"/>
                <a:sym typeface="Raleway Light"/>
              </a:rPr>
              <a:t>Correlation</a:t>
            </a:r>
            <a:endParaRPr/>
          </a:p>
        </p:txBody>
      </p:sp>
      <p:pic>
        <p:nvPicPr>
          <p:cNvPr id="823" name="Google Shape;823;p38"/>
          <p:cNvPicPr preferRelativeResize="0"/>
          <p:nvPr/>
        </p:nvPicPr>
        <p:blipFill rotWithShape="1">
          <a:blip r:embed="rId3">
            <a:alphaModFix/>
          </a:blip>
          <a:srcRect b="0" l="0" r="0" t="0"/>
          <a:stretch/>
        </p:blipFill>
        <p:spPr>
          <a:xfrm>
            <a:off x="4994521" y="1904164"/>
            <a:ext cx="2202957" cy="2202957"/>
          </a:xfrm>
          <a:prstGeom prst="rect">
            <a:avLst/>
          </a:prstGeom>
          <a:noFill/>
          <a:ln>
            <a:noFill/>
          </a:ln>
        </p:spPr>
      </p:pic>
    </p:spTree>
  </p:cSld>
  <p:clrMapOvr>
    <a:masterClrMapping/>
  </p:clrMapOvr>
  <p:transition>
    <p:wipe dir="l"/>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7" name="Shape 827"/>
        <p:cNvGrpSpPr/>
        <p:nvPr/>
      </p:nvGrpSpPr>
      <p:grpSpPr>
        <a:xfrm>
          <a:off x="0" y="0"/>
          <a:ext cx="0" cy="0"/>
          <a:chOff x="0" y="0"/>
          <a:chExt cx="0" cy="0"/>
        </a:xfrm>
      </p:grpSpPr>
      <p:sp>
        <p:nvSpPr>
          <p:cNvPr id="828" name="Google Shape;828;p39"/>
          <p:cNvSpPr txBox="1"/>
          <p:nvPr/>
        </p:nvSpPr>
        <p:spPr>
          <a:xfrm>
            <a:off x="479084" y="227295"/>
            <a:ext cx="8874466" cy="769275"/>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rgbClr val="604878"/>
              </a:buClr>
              <a:buSzPts val="3200"/>
              <a:buFont typeface="Arial"/>
              <a:buNone/>
            </a:pPr>
            <a:r>
              <a:rPr b="1" i="0" lang="en-US" sz="3200" u="none" cap="none" strike="noStrike">
                <a:solidFill>
                  <a:srgbClr val="604878"/>
                </a:solidFill>
                <a:latin typeface="Raleway Light"/>
                <a:ea typeface="Raleway Light"/>
                <a:cs typeface="Raleway Light"/>
                <a:sym typeface="Raleway Light"/>
              </a:rPr>
              <a:t>Correlation</a:t>
            </a:r>
            <a:endParaRPr/>
          </a:p>
        </p:txBody>
      </p:sp>
      <p:grpSp>
        <p:nvGrpSpPr>
          <p:cNvPr id="829" name="Google Shape;829;p39"/>
          <p:cNvGrpSpPr/>
          <p:nvPr/>
        </p:nvGrpSpPr>
        <p:grpSpPr>
          <a:xfrm>
            <a:off x="-2711233" y="-1755054"/>
            <a:ext cx="5457101" cy="11253617"/>
            <a:chOff x="-2711233" y="-1755054"/>
            <a:chExt cx="5457101" cy="11253617"/>
          </a:xfrm>
        </p:grpSpPr>
        <p:grpSp>
          <p:nvGrpSpPr>
            <p:cNvPr id="830" name="Google Shape;830;p39"/>
            <p:cNvGrpSpPr/>
            <p:nvPr/>
          </p:nvGrpSpPr>
          <p:grpSpPr>
            <a:xfrm>
              <a:off x="-2711233" y="-1755054"/>
              <a:ext cx="4953094" cy="4647869"/>
              <a:chOff x="-2711233" y="-1755054"/>
              <a:chExt cx="4953094" cy="4647869"/>
            </a:xfrm>
          </p:grpSpPr>
          <p:sp>
            <p:nvSpPr>
              <p:cNvPr id="831" name="Google Shape;831;p39"/>
              <p:cNvSpPr/>
              <p:nvPr/>
            </p:nvSpPr>
            <p:spPr>
              <a:xfrm rot="2700000">
                <a:off x="-513195" y="-2591763"/>
                <a:ext cx="251792"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32" name="Google Shape;832;p39"/>
              <p:cNvSpPr/>
              <p:nvPr/>
            </p:nvSpPr>
            <p:spPr>
              <a:xfrm rot="2700000">
                <a:off x="-44865" y="-2636504"/>
                <a:ext cx="60703" cy="6321287"/>
              </a:xfrm>
              <a:prstGeom prst="rect">
                <a:avLst/>
              </a:prstGeom>
              <a:solidFill>
                <a:srgbClr val="9E87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833" name="Google Shape;833;p39"/>
            <p:cNvGrpSpPr/>
            <p:nvPr/>
          </p:nvGrpSpPr>
          <p:grpSpPr>
            <a:xfrm rot="-5400000">
              <a:off x="-2203901" y="4548795"/>
              <a:ext cx="5102381" cy="4797156"/>
              <a:chOff x="-2860520" y="-1904341"/>
              <a:chExt cx="5102381" cy="4797156"/>
            </a:xfrm>
          </p:grpSpPr>
          <p:sp>
            <p:nvSpPr>
              <p:cNvPr id="834" name="Google Shape;834;p39"/>
              <p:cNvSpPr/>
              <p:nvPr/>
            </p:nvSpPr>
            <p:spPr>
              <a:xfrm rot="2700000">
                <a:off x="-693400" y="-2666407"/>
                <a:ext cx="462916"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35" name="Google Shape;835;p39"/>
              <p:cNvSpPr/>
              <p:nvPr/>
            </p:nvSpPr>
            <p:spPr>
              <a:xfrm rot="2700000">
                <a:off x="-44865" y="-2636504"/>
                <a:ext cx="60703" cy="6321287"/>
              </a:xfrm>
              <a:prstGeom prst="rect">
                <a:avLst/>
              </a:prstGeom>
              <a:solidFill>
                <a:srgbClr val="9E87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sp>
        <p:nvSpPr>
          <p:cNvPr id="836" name="Google Shape;836;p39"/>
          <p:cNvSpPr/>
          <p:nvPr/>
        </p:nvSpPr>
        <p:spPr>
          <a:xfrm>
            <a:off x="1616714" y="1430238"/>
            <a:ext cx="8958571" cy="636031"/>
          </a:xfrm>
          <a:prstGeom prst="roundRect">
            <a:avLst>
              <a:gd fmla="val 16667" name="adj"/>
            </a:avLst>
          </a:prstGeom>
          <a:solidFill>
            <a:srgbClr val="EFFBFF"/>
          </a:solidFill>
          <a:ln cap="flat" cmpd="sng" w="28575">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Calibri"/>
                <a:ea typeface="Calibri"/>
                <a:cs typeface="Calibri"/>
                <a:sym typeface="Calibri"/>
              </a:rPr>
              <a:t>Correlation </a:t>
            </a:r>
            <a:r>
              <a:rPr b="0" i="0" lang="en-US" sz="1800" u="none" cap="none" strike="noStrike">
                <a:solidFill>
                  <a:schemeClr val="dk1"/>
                </a:solidFill>
                <a:latin typeface="Calibri"/>
                <a:ea typeface="Calibri"/>
                <a:cs typeface="Calibri"/>
                <a:sym typeface="Calibri"/>
              </a:rPr>
              <a:t>is a term that is a measure of the strength of a </a:t>
            </a:r>
            <a:r>
              <a:rPr b="1" i="0" lang="en-US" sz="1800" u="none" cap="none" strike="noStrike">
                <a:solidFill>
                  <a:schemeClr val="dk1"/>
                </a:solidFill>
                <a:latin typeface="Calibri"/>
                <a:ea typeface="Calibri"/>
                <a:cs typeface="Calibri"/>
                <a:sym typeface="Calibri"/>
              </a:rPr>
              <a:t>linear relationship </a:t>
            </a:r>
            <a:r>
              <a:rPr b="0" i="0" lang="en-US" sz="1800" u="none" cap="none" strike="noStrike">
                <a:solidFill>
                  <a:schemeClr val="dk1"/>
                </a:solidFill>
                <a:latin typeface="Calibri"/>
                <a:ea typeface="Calibri"/>
                <a:cs typeface="Calibri"/>
                <a:sym typeface="Calibri"/>
              </a:rPr>
              <a:t>between </a:t>
            </a:r>
            <a:r>
              <a:rPr b="1" i="0" lang="en-US" sz="1800" u="none" cap="none" strike="noStrike">
                <a:solidFill>
                  <a:schemeClr val="dk1"/>
                </a:solidFill>
                <a:latin typeface="Calibri"/>
                <a:ea typeface="Calibri"/>
                <a:cs typeface="Calibri"/>
                <a:sym typeface="Calibri"/>
              </a:rPr>
              <a:t>two quantitative variables</a:t>
            </a:r>
            <a:endParaRPr b="0" i="0" sz="1800" u="none" cap="none" strike="noStrike">
              <a:solidFill>
                <a:schemeClr val="dk1"/>
              </a:solidFill>
              <a:latin typeface="Calibri"/>
              <a:ea typeface="Calibri"/>
              <a:cs typeface="Calibri"/>
              <a:sym typeface="Calibri"/>
            </a:endParaRPr>
          </a:p>
        </p:txBody>
      </p:sp>
      <p:pic>
        <p:nvPicPr>
          <p:cNvPr descr="Correlation - Overview, Formula, and Practical Example" id="837" name="Google Shape;837;p39"/>
          <p:cNvPicPr preferRelativeResize="0"/>
          <p:nvPr/>
        </p:nvPicPr>
        <p:blipFill rotWithShape="1">
          <a:blip r:embed="rId3">
            <a:alphaModFix/>
          </a:blip>
          <a:srcRect b="0" l="0" r="0" t="0"/>
          <a:stretch/>
        </p:blipFill>
        <p:spPr>
          <a:xfrm>
            <a:off x="2241861" y="3472620"/>
            <a:ext cx="7702344" cy="1971435"/>
          </a:xfrm>
          <a:prstGeom prst="rect">
            <a:avLst/>
          </a:prstGeom>
          <a:noFill/>
          <a:ln>
            <a:noFill/>
          </a:ln>
        </p:spPr>
      </p:pic>
    </p:spTree>
  </p:cSld>
  <p:clrMapOvr>
    <a:masterClrMapping/>
  </p:clrMapOvr>
  <p:transition>
    <p:wipe dir="l"/>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grpSp>
        <p:nvGrpSpPr>
          <p:cNvPr id="316" name="Google Shape;316;p4"/>
          <p:cNvGrpSpPr/>
          <p:nvPr/>
        </p:nvGrpSpPr>
        <p:grpSpPr>
          <a:xfrm>
            <a:off x="-1601036" y="4281981"/>
            <a:ext cx="5123129" cy="4136170"/>
            <a:chOff x="-1601036" y="4281981"/>
            <a:chExt cx="5123129" cy="4136170"/>
          </a:xfrm>
        </p:grpSpPr>
        <p:sp>
          <p:nvSpPr>
            <p:cNvPr id="317" name="Google Shape;317;p4"/>
            <p:cNvSpPr/>
            <p:nvPr/>
          </p:nvSpPr>
          <p:spPr>
            <a:xfrm flipH="1" rot="-3100192">
              <a:off x="977293" y="3113223"/>
              <a:ext cx="80771" cy="6321287"/>
            </a:xfrm>
            <a:prstGeom prst="rect">
              <a:avLst/>
            </a:prstGeom>
            <a:solidFill>
              <a:srgbClr val="9E87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18" name="Google Shape;318;p4"/>
            <p:cNvSpPr/>
            <p:nvPr/>
          </p:nvSpPr>
          <p:spPr>
            <a:xfrm flipH="1" rot="-3100192">
              <a:off x="862993" y="3265623"/>
              <a:ext cx="80771"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319" name="Google Shape;319;p4"/>
          <p:cNvGrpSpPr/>
          <p:nvPr/>
        </p:nvGrpSpPr>
        <p:grpSpPr>
          <a:xfrm>
            <a:off x="8713178" y="-1553669"/>
            <a:ext cx="5123129" cy="4136170"/>
            <a:chOff x="-1601036" y="4281981"/>
            <a:chExt cx="5123129" cy="4136170"/>
          </a:xfrm>
        </p:grpSpPr>
        <p:sp>
          <p:nvSpPr>
            <p:cNvPr id="320" name="Google Shape;320;p4"/>
            <p:cNvSpPr/>
            <p:nvPr/>
          </p:nvSpPr>
          <p:spPr>
            <a:xfrm flipH="1" rot="-3100192">
              <a:off x="977293" y="3113223"/>
              <a:ext cx="80771"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21" name="Google Shape;321;p4"/>
            <p:cNvSpPr/>
            <p:nvPr/>
          </p:nvSpPr>
          <p:spPr>
            <a:xfrm flipH="1" rot="-3100192">
              <a:off x="862993" y="3265623"/>
              <a:ext cx="80771"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322" name="Google Shape;322;p4"/>
          <p:cNvSpPr/>
          <p:nvPr/>
        </p:nvSpPr>
        <p:spPr>
          <a:xfrm rot="2311063">
            <a:off x="-1626879" y="5884252"/>
            <a:ext cx="3018972" cy="1959429"/>
          </a:xfrm>
          <a:prstGeom prst="rect">
            <a:avLst/>
          </a:prstGeom>
          <a:solidFill>
            <a:srgbClr val="BFAF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23" name="Google Shape;323;p4"/>
          <p:cNvSpPr txBox="1"/>
          <p:nvPr/>
        </p:nvSpPr>
        <p:spPr>
          <a:xfrm>
            <a:off x="2155416" y="4852579"/>
            <a:ext cx="7919266" cy="769275"/>
          </a:xfrm>
          <a:prstGeom prst="rect">
            <a:avLst/>
          </a:prstGeom>
          <a:noFill/>
          <a:ln>
            <a:noFill/>
          </a:ln>
        </p:spPr>
        <p:txBody>
          <a:bodyPr anchorCtr="0" anchor="ctr" bIns="45700" lIns="0" spcFirstLastPara="1" rIns="91425" wrap="square" tIns="45700">
            <a:noAutofit/>
          </a:bodyPr>
          <a:lstStyle/>
          <a:p>
            <a:pPr indent="0" lvl="0" marL="0" marR="0" rtl="0" algn="ctr">
              <a:lnSpc>
                <a:spcPct val="90000"/>
              </a:lnSpc>
              <a:spcBef>
                <a:spcPts val="0"/>
              </a:spcBef>
              <a:spcAft>
                <a:spcPts val="0"/>
              </a:spcAft>
              <a:buClr>
                <a:srgbClr val="3F3F3F"/>
              </a:buClr>
              <a:buSzPts val="5333"/>
              <a:buFont typeface="Arial"/>
              <a:buNone/>
            </a:pPr>
            <a:r>
              <a:rPr b="1" i="0" lang="en-US" sz="5333" u="none" cap="none" strike="noStrike">
                <a:solidFill>
                  <a:srgbClr val="3F3F3F"/>
                </a:solidFill>
                <a:latin typeface="Raleway Light"/>
                <a:ea typeface="Raleway Light"/>
                <a:cs typeface="Raleway Light"/>
                <a:sym typeface="Raleway Light"/>
              </a:rPr>
              <a:t>What is </a:t>
            </a:r>
            <a:r>
              <a:rPr b="1" i="0" lang="en-US" sz="5333" u="none" cap="none" strike="noStrike">
                <a:solidFill>
                  <a:srgbClr val="0084B4"/>
                </a:solidFill>
                <a:latin typeface="Raleway Light"/>
                <a:ea typeface="Raleway Light"/>
                <a:cs typeface="Raleway Light"/>
                <a:sym typeface="Raleway Light"/>
              </a:rPr>
              <a:t>Statistics?</a:t>
            </a:r>
            <a:endParaRPr b="0" i="0" sz="5333" u="none" cap="none" strike="noStrike">
              <a:solidFill>
                <a:srgbClr val="0084B4"/>
              </a:solidFill>
              <a:latin typeface="Raleway Light"/>
              <a:ea typeface="Raleway Light"/>
              <a:cs typeface="Raleway Light"/>
              <a:sym typeface="Raleway Light"/>
            </a:endParaRPr>
          </a:p>
        </p:txBody>
      </p:sp>
      <p:pic>
        <p:nvPicPr>
          <p:cNvPr id="324" name="Google Shape;324;p4"/>
          <p:cNvPicPr preferRelativeResize="0"/>
          <p:nvPr/>
        </p:nvPicPr>
        <p:blipFill rotWithShape="1">
          <a:blip r:embed="rId3">
            <a:alphaModFix/>
          </a:blip>
          <a:srcRect b="0" l="0" r="0" t="0"/>
          <a:stretch/>
        </p:blipFill>
        <p:spPr>
          <a:xfrm>
            <a:off x="4542346" y="1288975"/>
            <a:ext cx="3145406" cy="3145406"/>
          </a:xfrm>
          <a:prstGeom prst="rect">
            <a:avLst/>
          </a:prstGeom>
          <a:noFill/>
          <a:ln>
            <a:noFill/>
          </a:ln>
        </p:spPr>
      </p:pic>
    </p:spTree>
  </p:cSld>
  <p:clrMapOvr>
    <a:masterClrMapping/>
  </p:clrMapOvr>
  <p:transition>
    <p:wipe dir="l"/>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1" name="Shape 841"/>
        <p:cNvGrpSpPr/>
        <p:nvPr/>
      </p:nvGrpSpPr>
      <p:grpSpPr>
        <a:xfrm>
          <a:off x="0" y="0"/>
          <a:ext cx="0" cy="0"/>
          <a:chOff x="0" y="0"/>
          <a:chExt cx="0" cy="0"/>
        </a:xfrm>
      </p:grpSpPr>
      <p:grpSp>
        <p:nvGrpSpPr>
          <p:cNvPr id="842" name="Google Shape;842;p40"/>
          <p:cNvGrpSpPr/>
          <p:nvPr/>
        </p:nvGrpSpPr>
        <p:grpSpPr>
          <a:xfrm>
            <a:off x="-1601036" y="4281981"/>
            <a:ext cx="5123129" cy="4136170"/>
            <a:chOff x="-1601036" y="4281981"/>
            <a:chExt cx="5123129" cy="4136170"/>
          </a:xfrm>
        </p:grpSpPr>
        <p:sp>
          <p:nvSpPr>
            <p:cNvPr id="843" name="Google Shape;843;p40"/>
            <p:cNvSpPr/>
            <p:nvPr/>
          </p:nvSpPr>
          <p:spPr>
            <a:xfrm flipH="1" rot="-3100192">
              <a:off x="977293" y="3113223"/>
              <a:ext cx="80771" cy="6321287"/>
            </a:xfrm>
            <a:prstGeom prst="rect">
              <a:avLst/>
            </a:prstGeom>
            <a:solidFill>
              <a:srgbClr val="9E87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44" name="Google Shape;844;p40"/>
            <p:cNvSpPr/>
            <p:nvPr/>
          </p:nvSpPr>
          <p:spPr>
            <a:xfrm flipH="1" rot="-3100192">
              <a:off x="862993" y="3265623"/>
              <a:ext cx="80771"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845" name="Google Shape;845;p40"/>
          <p:cNvGrpSpPr/>
          <p:nvPr/>
        </p:nvGrpSpPr>
        <p:grpSpPr>
          <a:xfrm>
            <a:off x="8713178" y="-1553669"/>
            <a:ext cx="5123129" cy="4136170"/>
            <a:chOff x="-1601036" y="4281981"/>
            <a:chExt cx="5123129" cy="4136170"/>
          </a:xfrm>
        </p:grpSpPr>
        <p:sp>
          <p:nvSpPr>
            <p:cNvPr id="846" name="Google Shape;846;p40"/>
            <p:cNvSpPr/>
            <p:nvPr/>
          </p:nvSpPr>
          <p:spPr>
            <a:xfrm flipH="1" rot="-3100192">
              <a:off x="977293" y="3113223"/>
              <a:ext cx="80771"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47" name="Google Shape;847;p40"/>
            <p:cNvSpPr/>
            <p:nvPr/>
          </p:nvSpPr>
          <p:spPr>
            <a:xfrm flipH="1" rot="-3100192">
              <a:off x="862993" y="3265623"/>
              <a:ext cx="80771"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848" name="Google Shape;848;p40"/>
          <p:cNvSpPr/>
          <p:nvPr/>
        </p:nvSpPr>
        <p:spPr>
          <a:xfrm rot="2311063">
            <a:off x="-1626879" y="5884252"/>
            <a:ext cx="3018972" cy="1959429"/>
          </a:xfrm>
          <a:prstGeom prst="rect">
            <a:avLst/>
          </a:prstGeom>
          <a:solidFill>
            <a:srgbClr val="BFAF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49" name="Google Shape;849;p40"/>
          <p:cNvSpPr txBox="1"/>
          <p:nvPr/>
        </p:nvSpPr>
        <p:spPr>
          <a:xfrm>
            <a:off x="1352772" y="4772742"/>
            <a:ext cx="9486456" cy="769275"/>
          </a:xfrm>
          <a:prstGeom prst="rect">
            <a:avLst/>
          </a:prstGeom>
          <a:noFill/>
          <a:ln>
            <a:noFill/>
          </a:ln>
        </p:spPr>
        <p:txBody>
          <a:bodyPr anchorCtr="0" anchor="ctr" bIns="45700" lIns="0" spcFirstLastPara="1" rIns="91425" wrap="square" tIns="45700">
            <a:noAutofit/>
          </a:bodyPr>
          <a:lstStyle/>
          <a:p>
            <a:pPr indent="0" lvl="0" marL="0" marR="0" rtl="0" algn="ctr">
              <a:lnSpc>
                <a:spcPct val="90000"/>
              </a:lnSpc>
              <a:spcBef>
                <a:spcPts val="0"/>
              </a:spcBef>
              <a:spcAft>
                <a:spcPts val="0"/>
              </a:spcAft>
              <a:buClr>
                <a:srgbClr val="2285FF"/>
              </a:buClr>
              <a:buSzPts val="5333"/>
              <a:buFont typeface="Arial"/>
              <a:buNone/>
            </a:pPr>
            <a:r>
              <a:rPr b="1" i="0" lang="en-US" sz="5333" u="none" cap="none" strike="noStrike">
                <a:solidFill>
                  <a:srgbClr val="2285FF"/>
                </a:solidFill>
                <a:latin typeface="Raleway Light"/>
                <a:ea typeface="Raleway Light"/>
                <a:cs typeface="Raleway Light"/>
                <a:sym typeface="Raleway Light"/>
              </a:rPr>
              <a:t>Positive Correlation</a:t>
            </a:r>
            <a:endParaRPr/>
          </a:p>
        </p:txBody>
      </p:sp>
      <p:pic>
        <p:nvPicPr>
          <p:cNvPr id="850" name="Google Shape;850;p40"/>
          <p:cNvPicPr preferRelativeResize="0"/>
          <p:nvPr/>
        </p:nvPicPr>
        <p:blipFill rotWithShape="1">
          <a:blip r:embed="rId3">
            <a:alphaModFix/>
          </a:blip>
          <a:srcRect b="0" l="0" r="0" t="0"/>
          <a:stretch/>
        </p:blipFill>
        <p:spPr>
          <a:xfrm>
            <a:off x="4994521" y="1904164"/>
            <a:ext cx="2202957" cy="2202957"/>
          </a:xfrm>
          <a:prstGeom prst="rect">
            <a:avLst/>
          </a:prstGeom>
          <a:noFill/>
          <a:ln>
            <a:noFill/>
          </a:ln>
        </p:spPr>
      </p:pic>
    </p:spTree>
  </p:cSld>
  <p:clrMapOvr>
    <a:masterClrMapping/>
  </p:clrMapOvr>
  <p:transition>
    <p:wipe dir="l"/>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4" name="Shape 854"/>
        <p:cNvGrpSpPr/>
        <p:nvPr/>
      </p:nvGrpSpPr>
      <p:grpSpPr>
        <a:xfrm>
          <a:off x="0" y="0"/>
          <a:ext cx="0" cy="0"/>
          <a:chOff x="0" y="0"/>
          <a:chExt cx="0" cy="0"/>
        </a:xfrm>
      </p:grpSpPr>
      <p:sp>
        <p:nvSpPr>
          <p:cNvPr id="855" name="Google Shape;855;p41"/>
          <p:cNvSpPr txBox="1"/>
          <p:nvPr/>
        </p:nvSpPr>
        <p:spPr>
          <a:xfrm>
            <a:off x="479084" y="227295"/>
            <a:ext cx="8874466" cy="769275"/>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rgbClr val="604878"/>
              </a:buClr>
              <a:buSzPts val="3200"/>
              <a:buFont typeface="Arial"/>
              <a:buNone/>
            </a:pPr>
            <a:r>
              <a:rPr b="1" i="0" lang="en-US" sz="3200" u="none" cap="none" strike="noStrike">
                <a:solidFill>
                  <a:srgbClr val="604878"/>
                </a:solidFill>
                <a:latin typeface="Raleway Light"/>
                <a:ea typeface="Raleway Light"/>
                <a:cs typeface="Raleway Light"/>
                <a:sym typeface="Raleway Light"/>
              </a:rPr>
              <a:t>Positive Correlation</a:t>
            </a:r>
            <a:endParaRPr/>
          </a:p>
        </p:txBody>
      </p:sp>
      <p:grpSp>
        <p:nvGrpSpPr>
          <p:cNvPr id="856" name="Google Shape;856;p41"/>
          <p:cNvGrpSpPr/>
          <p:nvPr/>
        </p:nvGrpSpPr>
        <p:grpSpPr>
          <a:xfrm>
            <a:off x="-2711233" y="-1755054"/>
            <a:ext cx="5457101" cy="11253617"/>
            <a:chOff x="-2711233" y="-1755054"/>
            <a:chExt cx="5457101" cy="11253617"/>
          </a:xfrm>
        </p:grpSpPr>
        <p:grpSp>
          <p:nvGrpSpPr>
            <p:cNvPr id="857" name="Google Shape;857;p41"/>
            <p:cNvGrpSpPr/>
            <p:nvPr/>
          </p:nvGrpSpPr>
          <p:grpSpPr>
            <a:xfrm>
              <a:off x="-2711233" y="-1755054"/>
              <a:ext cx="4953094" cy="4647869"/>
              <a:chOff x="-2711233" y="-1755054"/>
              <a:chExt cx="4953094" cy="4647869"/>
            </a:xfrm>
          </p:grpSpPr>
          <p:sp>
            <p:nvSpPr>
              <p:cNvPr id="858" name="Google Shape;858;p41"/>
              <p:cNvSpPr/>
              <p:nvPr/>
            </p:nvSpPr>
            <p:spPr>
              <a:xfrm rot="2700000">
                <a:off x="-513195" y="-2591763"/>
                <a:ext cx="251792"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59" name="Google Shape;859;p41"/>
              <p:cNvSpPr/>
              <p:nvPr/>
            </p:nvSpPr>
            <p:spPr>
              <a:xfrm rot="2700000">
                <a:off x="-44865" y="-2636504"/>
                <a:ext cx="60703" cy="6321287"/>
              </a:xfrm>
              <a:prstGeom prst="rect">
                <a:avLst/>
              </a:prstGeom>
              <a:solidFill>
                <a:srgbClr val="9E87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860" name="Google Shape;860;p41"/>
            <p:cNvGrpSpPr/>
            <p:nvPr/>
          </p:nvGrpSpPr>
          <p:grpSpPr>
            <a:xfrm rot="-5400000">
              <a:off x="-2203901" y="4548795"/>
              <a:ext cx="5102381" cy="4797156"/>
              <a:chOff x="-2860520" y="-1904341"/>
              <a:chExt cx="5102381" cy="4797156"/>
            </a:xfrm>
          </p:grpSpPr>
          <p:sp>
            <p:nvSpPr>
              <p:cNvPr id="861" name="Google Shape;861;p41"/>
              <p:cNvSpPr/>
              <p:nvPr/>
            </p:nvSpPr>
            <p:spPr>
              <a:xfrm rot="2700000">
                <a:off x="-693400" y="-2666407"/>
                <a:ext cx="462916"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62" name="Google Shape;862;p41"/>
              <p:cNvSpPr/>
              <p:nvPr/>
            </p:nvSpPr>
            <p:spPr>
              <a:xfrm rot="2700000">
                <a:off x="-44865" y="-2636504"/>
                <a:ext cx="60703" cy="6321287"/>
              </a:xfrm>
              <a:prstGeom prst="rect">
                <a:avLst/>
              </a:prstGeom>
              <a:solidFill>
                <a:srgbClr val="9E87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sp>
        <p:nvSpPr>
          <p:cNvPr id="863" name="Google Shape;863;p41"/>
          <p:cNvSpPr/>
          <p:nvPr/>
        </p:nvSpPr>
        <p:spPr>
          <a:xfrm>
            <a:off x="1616714" y="1430238"/>
            <a:ext cx="8958571" cy="636031"/>
          </a:xfrm>
          <a:prstGeom prst="roundRect">
            <a:avLst>
              <a:gd fmla="val 16667" name="adj"/>
            </a:avLst>
          </a:prstGeom>
          <a:solidFill>
            <a:srgbClr val="EFFBFF"/>
          </a:solidFill>
          <a:ln cap="flat" cmpd="sng" w="28575">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Calibri"/>
                <a:ea typeface="Calibri"/>
                <a:cs typeface="Calibri"/>
                <a:sym typeface="Calibri"/>
              </a:rPr>
              <a:t>Positive Correlation </a:t>
            </a:r>
            <a:r>
              <a:rPr b="0" i="0" lang="en-US" sz="1800" u="none" cap="none" strike="noStrike">
                <a:solidFill>
                  <a:schemeClr val="dk1"/>
                </a:solidFill>
                <a:latin typeface="Calibri"/>
                <a:ea typeface="Calibri"/>
                <a:cs typeface="Calibri"/>
                <a:sym typeface="Calibri"/>
              </a:rPr>
              <a:t>is a term that is used to describe a  </a:t>
            </a:r>
            <a:r>
              <a:rPr b="1" i="0" lang="en-US" sz="1800" u="none" cap="none" strike="noStrike">
                <a:solidFill>
                  <a:schemeClr val="dk1"/>
                </a:solidFill>
                <a:latin typeface="Calibri"/>
                <a:ea typeface="Calibri"/>
                <a:cs typeface="Calibri"/>
                <a:sym typeface="Calibri"/>
              </a:rPr>
              <a:t>positive linear relationship </a:t>
            </a:r>
            <a:r>
              <a:rPr b="0" i="0" lang="en-US" sz="1800" u="none" cap="none" strike="noStrike">
                <a:solidFill>
                  <a:schemeClr val="dk1"/>
                </a:solidFill>
                <a:latin typeface="Calibri"/>
                <a:ea typeface="Calibri"/>
                <a:cs typeface="Calibri"/>
                <a:sym typeface="Calibri"/>
              </a:rPr>
              <a:t>between </a:t>
            </a:r>
            <a:r>
              <a:rPr b="1" i="0" lang="en-US" sz="1800" u="none" cap="none" strike="noStrike">
                <a:solidFill>
                  <a:schemeClr val="dk1"/>
                </a:solidFill>
                <a:latin typeface="Calibri"/>
                <a:ea typeface="Calibri"/>
                <a:cs typeface="Calibri"/>
                <a:sym typeface="Calibri"/>
              </a:rPr>
              <a:t>two quantitative variables</a:t>
            </a:r>
            <a:endParaRPr b="0" i="0" sz="1800" u="none" cap="none" strike="noStrike">
              <a:solidFill>
                <a:schemeClr val="dk1"/>
              </a:solidFill>
              <a:latin typeface="Calibri"/>
              <a:ea typeface="Calibri"/>
              <a:cs typeface="Calibri"/>
              <a:sym typeface="Calibri"/>
            </a:endParaRPr>
          </a:p>
        </p:txBody>
      </p:sp>
      <p:sp>
        <p:nvSpPr>
          <p:cNvPr id="864" name="Google Shape;864;p41"/>
          <p:cNvSpPr/>
          <p:nvPr/>
        </p:nvSpPr>
        <p:spPr>
          <a:xfrm>
            <a:off x="5395945" y="4853342"/>
            <a:ext cx="1484612" cy="636031"/>
          </a:xfrm>
          <a:prstGeom prst="roundRect">
            <a:avLst>
              <a:gd fmla="val 16667" name="adj"/>
            </a:avLst>
          </a:prstGeom>
          <a:solidFill>
            <a:srgbClr val="EFFBFF"/>
          </a:solidFill>
          <a:ln>
            <a:noFill/>
          </a:ln>
          <a:effectLst>
            <a:outerShdw blurRad="149987" algn="ctr" dir="8460000" dist="250190">
              <a:srgbClr val="000000">
                <a:alpha val="2784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Calibri"/>
                <a:ea typeface="Calibri"/>
                <a:cs typeface="Calibri"/>
                <a:sym typeface="Calibri"/>
              </a:rPr>
              <a:t>Positive Correlation</a:t>
            </a:r>
            <a:endParaRPr/>
          </a:p>
        </p:txBody>
      </p:sp>
      <p:pic>
        <p:nvPicPr>
          <p:cNvPr id="865" name="Google Shape;865;p41"/>
          <p:cNvPicPr preferRelativeResize="0"/>
          <p:nvPr/>
        </p:nvPicPr>
        <p:blipFill rotWithShape="1">
          <a:blip r:embed="rId3">
            <a:alphaModFix/>
          </a:blip>
          <a:srcRect b="0" l="0" r="0" t="0"/>
          <a:stretch/>
        </p:blipFill>
        <p:spPr>
          <a:xfrm>
            <a:off x="5395945" y="3314201"/>
            <a:ext cx="1400108" cy="1400108"/>
          </a:xfrm>
          <a:prstGeom prst="rect">
            <a:avLst/>
          </a:prstGeom>
          <a:noFill/>
          <a:ln>
            <a:noFill/>
          </a:ln>
        </p:spPr>
      </p:pic>
    </p:spTree>
  </p:cSld>
  <p:clrMapOvr>
    <a:masterClrMapping/>
  </p:clrMapOvr>
  <p:transition>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3"/>
                                        </p:tgtEl>
                                        <p:attrNameLst>
                                          <p:attrName>style.visibility</p:attrName>
                                        </p:attrNameLst>
                                      </p:cBhvr>
                                      <p:to>
                                        <p:strVal val="visible"/>
                                      </p:to>
                                    </p:set>
                                    <p:animEffect filter="fade" transition="in">
                                      <p:cBhvr>
                                        <p:cTn dur="500"/>
                                        <p:tgtEl>
                                          <p:spTgt spid="8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4"/>
                                        </p:tgtEl>
                                        <p:attrNameLst>
                                          <p:attrName>style.visibility</p:attrName>
                                        </p:attrNameLst>
                                      </p:cBhvr>
                                      <p:to>
                                        <p:strVal val="visible"/>
                                      </p:to>
                                    </p:set>
                                    <p:animEffect filter="fade" transition="in">
                                      <p:cBhvr>
                                        <p:cTn dur="500"/>
                                        <p:tgtEl>
                                          <p:spTgt spid="864"/>
                                        </p:tgtEl>
                                      </p:cBhvr>
                                    </p:animEffect>
                                  </p:childTnLst>
                                </p:cTn>
                              </p:par>
                              <p:par>
                                <p:cTn fill="hold" nodeType="withEffect" presetClass="entr" presetID="10" presetSubtype="0">
                                  <p:stCondLst>
                                    <p:cond delay="0"/>
                                  </p:stCondLst>
                                  <p:childTnLst>
                                    <p:set>
                                      <p:cBhvr>
                                        <p:cTn dur="1" fill="hold">
                                          <p:stCondLst>
                                            <p:cond delay="0"/>
                                          </p:stCondLst>
                                        </p:cTn>
                                        <p:tgtEl>
                                          <p:spTgt spid="865"/>
                                        </p:tgtEl>
                                        <p:attrNameLst>
                                          <p:attrName>style.visibility</p:attrName>
                                        </p:attrNameLst>
                                      </p:cBhvr>
                                      <p:to>
                                        <p:strVal val="visible"/>
                                      </p:to>
                                    </p:set>
                                    <p:animEffect filter="fade" transition="in">
                                      <p:cBhvr>
                                        <p:cTn dur="500"/>
                                        <p:tgtEl>
                                          <p:spTgt spid="8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9" name="Shape 869"/>
        <p:cNvGrpSpPr/>
        <p:nvPr/>
      </p:nvGrpSpPr>
      <p:grpSpPr>
        <a:xfrm>
          <a:off x="0" y="0"/>
          <a:ext cx="0" cy="0"/>
          <a:chOff x="0" y="0"/>
          <a:chExt cx="0" cy="0"/>
        </a:xfrm>
      </p:grpSpPr>
      <p:grpSp>
        <p:nvGrpSpPr>
          <p:cNvPr id="870" name="Google Shape;870;p42"/>
          <p:cNvGrpSpPr/>
          <p:nvPr/>
        </p:nvGrpSpPr>
        <p:grpSpPr>
          <a:xfrm>
            <a:off x="-1601036" y="4281981"/>
            <a:ext cx="5123129" cy="4136170"/>
            <a:chOff x="-1601036" y="4281981"/>
            <a:chExt cx="5123129" cy="4136170"/>
          </a:xfrm>
        </p:grpSpPr>
        <p:sp>
          <p:nvSpPr>
            <p:cNvPr id="871" name="Google Shape;871;p42"/>
            <p:cNvSpPr/>
            <p:nvPr/>
          </p:nvSpPr>
          <p:spPr>
            <a:xfrm flipH="1" rot="-3100192">
              <a:off x="977293" y="3113223"/>
              <a:ext cx="80771" cy="6321287"/>
            </a:xfrm>
            <a:prstGeom prst="rect">
              <a:avLst/>
            </a:prstGeom>
            <a:solidFill>
              <a:srgbClr val="9E87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72" name="Google Shape;872;p42"/>
            <p:cNvSpPr/>
            <p:nvPr/>
          </p:nvSpPr>
          <p:spPr>
            <a:xfrm flipH="1" rot="-3100192">
              <a:off x="862993" y="3265623"/>
              <a:ext cx="80771"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873" name="Google Shape;873;p42"/>
          <p:cNvGrpSpPr/>
          <p:nvPr/>
        </p:nvGrpSpPr>
        <p:grpSpPr>
          <a:xfrm>
            <a:off x="8713178" y="-1553669"/>
            <a:ext cx="5123129" cy="4136170"/>
            <a:chOff x="-1601036" y="4281981"/>
            <a:chExt cx="5123129" cy="4136170"/>
          </a:xfrm>
        </p:grpSpPr>
        <p:sp>
          <p:nvSpPr>
            <p:cNvPr id="874" name="Google Shape;874;p42"/>
            <p:cNvSpPr/>
            <p:nvPr/>
          </p:nvSpPr>
          <p:spPr>
            <a:xfrm flipH="1" rot="-3100192">
              <a:off x="977293" y="3113223"/>
              <a:ext cx="80771"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75" name="Google Shape;875;p42"/>
            <p:cNvSpPr/>
            <p:nvPr/>
          </p:nvSpPr>
          <p:spPr>
            <a:xfrm flipH="1" rot="-3100192">
              <a:off x="862993" y="3265623"/>
              <a:ext cx="80771"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876" name="Google Shape;876;p42"/>
          <p:cNvSpPr/>
          <p:nvPr/>
        </p:nvSpPr>
        <p:spPr>
          <a:xfrm rot="2311063">
            <a:off x="-1626879" y="5884252"/>
            <a:ext cx="3018972" cy="1959429"/>
          </a:xfrm>
          <a:prstGeom prst="rect">
            <a:avLst/>
          </a:prstGeom>
          <a:solidFill>
            <a:srgbClr val="BFAF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77" name="Google Shape;877;p42"/>
          <p:cNvSpPr txBox="1"/>
          <p:nvPr/>
        </p:nvSpPr>
        <p:spPr>
          <a:xfrm>
            <a:off x="1352772" y="4772742"/>
            <a:ext cx="9486456" cy="769275"/>
          </a:xfrm>
          <a:prstGeom prst="rect">
            <a:avLst/>
          </a:prstGeom>
          <a:noFill/>
          <a:ln>
            <a:noFill/>
          </a:ln>
        </p:spPr>
        <p:txBody>
          <a:bodyPr anchorCtr="0" anchor="ctr" bIns="45700" lIns="0" spcFirstLastPara="1" rIns="91425" wrap="square" tIns="45700">
            <a:noAutofit/>
          </a:bodyPr>
          <a:lstStyle/>
          <a:p>
            <a:pPr indent="0" lvl="0" marL="0" marR="0" rtl="0" algn="ctr">
              <a:lnSpc>
                <a:spcPct val="90000"/>
              </a:lnSpc>
              <a:spcBef>
                <a:spcPts val="0"/>
              </a:spcBef>
              <a:spcAft>
                <a:spcPts val="0"/>
              </a:spcAft>
              <a:buClr>
                <a:srgbClr val="2285FF"/>
              </a:buClr>
              <a:buSzPts val="5333"/>
              <a:buFont typeface="Arial"/>
              <a:buNone/>
            </a:pPr>
            <a:r>
              <a:rPr b="1" i="0" lang="en-US" sz="5333" u="none" cap="none" strike="noStrike">
                <a:solidFill>
                  <a:srgbClr val="2285FF"/>
                </a:solidFill>
                <a:latin typeface="Raleway Light"/>
                <a:ea typeface="Raleway Light"/>
                <a:cs typeface="Raleway Light"/>
                <a:sym typeface="Raleway Light"/>
              </a:rPr>
              <a:t>No Correlation</a:t>
            </a:r>
            <a:endParaRPr/>
          </a:p>
        </p:txBody>
      </p:sp>
      <p:pic>
        <p:nvPicPr>
          <p:cNvPr id="878" name="Google Shape;878;p42"/>
          <p:cNvPicPr preferRelativeResize="0"/>
          <p:nvPr/>
        </p:nvPicPr>
        <p:blipFill rotWithShape="1">
          <a:blip r:embed="rId3">
            <a:alphaModFix/>
          </a:blip>
          <a:srcRect b="0" l="0" r="0" t="0"/>
          <a:stretch/>
        </p:blipFill>
        <p:spPr>
          <a:xfrm>
            <a:off x="4940300" y="1737062"/>
            <a:ext cx="2311400" cy="2311400"/>
          </a:xfrm>
          <a:prstGeom prst="rect">
            <a:avLst/>
          </a:prstGeom>
          <a:noFill/>
          <a:ln>
            <a:noFill/>
          </a:ln>
        </p:spPr>
      </p:pic>
    </p:spTree>
  </p:cSld>
  <p:clrMapOvr>
    <a:masterClrMapping/>
  </p:clrMapOvr>
  <p:transition>
    <p:wipe dir="l"/>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2" name="Shape 882"/>
        <p:cNvGrpSpPr/>
        <p:nvPr/>
      </p:nvGrpSpPr>
      <p:grpSpPr>
        <a:xfrm>
          <a:off x="0" y="0"/>
          <a:ext cx="0" cy="0"/>
          <a:chOff x="0" y="0"/>
          <a:chExt cx="0" cy="0"/>
        </a:xfrm>
      </p:grpSpPr>
      <p:sp>
        <p:nvSpPr>
          <p:cNvPr id="883" name="Google Shape;883;p43"/>
          <p:cNvSpPr txBox="1"/>
          <p:nvPr/>
        </p:nvSpPr>
        <p:spPr>
          <a:xfrm>
            <a:off x="479084" y="227295"/>
            <a:ext cx="8874466" cy="769275"/>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rgbClr val="604878"/>
              </a:buClr>
              <a:buSzPts val="3200"/>
              <a:buFont typeface="Arial"/>
              <a:buNone/>
            </a:pPr>
            <a:r>
              <a:rPr b="1" i="0" lang="en-US" sz="3200" u="none" cap="none" strike="noStrike">
                <a:solidFill>
                  <a:srgbClr val="604878"/>
                </a:solidFill>
                <a:latin typeface="Raleway Light"/>
                <a:ea typeface="Raleway Light"/>
                <a:cs typeface="Raleway Light"/>
                <a:sym typeface="Raleway Light"/>
              </a:rPr>
              <a:t>No Correlation</a:t>
            </a:r>
            <a:endParaRPr/>
          </a:p>
        </p:txBody>
      </p:sp>
      <p:grpSp>
        <p:nvGrpSpPr>
          <p:cNvPr id="884" name="Google Shape;884;p43"/>
          <p:cNvGrpSpPr/>
          <p:nvPr/>
        </p:nvGrpSpPr>
        <p:grpSpPr>
          <a:xfrm>
            <a:off x="-2711233" y="-1755054"/>
            <a:ext cx="5457101" cy="11253617"/>
            <a:chOff x="-2711233" y="-1755054"/>
            <a:chExt cx="5457101" cy="11253617"/>
          </a:xfrm>
        </p:grpSpPr>
        <p:grpSp>
          <p:nvGrpSpPr>
            <p:cNvPr id="885" name="Google Shape;885;p43"/>
            <p:cNvGrpSpPr/>
            <p:nvPr/>
          </p:nvGrpSpPr>
          <p:grpSpPr>
            <a:xfrm>
              <a:off x="-2711233" y="-1755054"/>
              <a:ext cx="4953094" cy="4647869"/>
              <a:chOff x="-2711233" y="-1755054"/>
              <a:chExt cx="4953094" cy="4647869"/>
            </a:xfrm>
          </p:grpSpPr>
          <p:sp>
            <p:nvSpPr>
              <p:cNvPr id="886" name="Google Shape;886;p43"/>
              <p:cNvSpPr/>
              <p:nvPr/>
            </p:nvSpPr>
            <p:spPr>
              <a:xfrm rot="2700000">
                <a:off x="-513195" y="-2591763"/>
                <a:ext cx="251792"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87" name="Google Shape;887;p43"/>
              <p:cNvSpPr/>
              <p:nvPr/>
            </p:nvSpPr>
            <p:spPr>
              <a:xfrm rot="2700000">
                <a:off x="-44865" y="-2636504"/>
                <a:ext cx="60703" cy="6321287"/>
              </a:xfrm>
              <a:prstGeom prst="rect">
                <a:avLst/>
              </a:prstGeom>
              <a:solidFill>
                <a:srgbClr val="9E87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888" name="Google Shape;888;p43"/>
            <p:cNvGrpSpPr/>
            <p:nvPr/>
          </p:nvGrpSpPr>
          <p:grpSpPr>
            <a:xfrm rot="-5400000">
              <a:off x="-2203901" y="4548795"/>
              <a:ext cx="5102381" cy="4797156"/>
              <a:chOff x="-2860520" y="-1904341"/>
              <a:chExt cx="5102381" cy="4797156"/>
            </a:xfrm>
          </p:grpSpPr>
          <p:sp>
            <p:nvSpPr>
              <p:cNvPr id="889" name="Google Shape;889;p43"/>
              <p:cNvSpPr/>
              <p:nvPr/>
            </p:nvSpPr>
            <p:spPr>
              <a:xfrm rot="2700000">
                <a:off x="-693400" y="-2666407"/>
                <a:ext cx="462916"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90" name="Google Shape;890;p43"/>
              <p:cNvSpPr/>
              <p:nvPr/>
            </p:nvSpPr>
            <p:spPr>
              <a:xfrm rot="2700000">
                <a:off x="-44865" y="-2636504"/>
                <a:ext cx="60703" cy="6321287"/>
              </a:xfrm>
              <a:prstGeom prst="rect">
                <a:avLst/>
              </a:prstGeom>
              <a:solidFill>
                <a:srgbClr val="9E87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sp>
        <p:nvSpPr>
          <p:cNvPr id="891" name="Google Shape;891;p43"/>
          <p:cNvSpPr/>
          <p:nvPr/>
        </p:nvSpPr>
        <p:spPr>
          <a:xfrm>
            <a:off x="1616714" y="1430238"/>
            <a:ext cx="8958571" cy="636031"/>
          </a:xfrm>
          <a:prstGeom prst="roundRect">
            <a:avLst>
              <a:gd fmla="val 16667" name="adj"/>
            </a:avLst>
          </a:prstGeom>
          <a:solidFill>
            <a:srgbClr val="EFFBFF"/>
          </a:solidFill>
          <a:ln cap="flat" cmpd="sng" w="28575">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Calibri"/>
                <a:ea typeface="Calibri"/>
                <a:cs typeface="Calibri"/>
                <a:sym typeface="Calibri"/>
              </a:rPr>
              <a:t>No Correlation </a:t>
            </a:r>
            <a:r>
              <a:rPr b="0" i="0" lang="en-US" sz="1800" u="none" cap="none" strike="noStrike">
                <a:solidFill>
                  <a:schemeClr val="dk1"/>
                </a:solidFill>
                <a:latin typeface="Calibri"/>
                <a:ea typeface="Calibri"/>
                <a:cs typeface="Calibri"/>
                <a:sym typeface="Calibri"/>
              </a:rPr>
              <a:t>is a term used to describe no </a:t>
            </a:r>
            <a:r>
              <a:rPr b="1" i="0" lang="en-US" sz="1800" u="none" cap="none" strike="noStrike">
                <a:solidFill>
                  <a:schemeClr val="dk1"/>
                </a:solidFill>
                <a:latin typeface="Calibri"/>
                <a:ea typeface="Calibri"/>
                <a:cs typeface="Calibri"/>
                <a:sym typeface="Calibri"/>
              </a:rPr>
              <a:t>linear relationship </a:t>
            </a:r>
            <a:r>
              <a:rPr b="0" i="0" lang="en-US" sz="1800" u="none" cap="none" strike="noStrike">
                <a:solidFill>
                  <a:schemeClr val="dk1"/>
                </a:solidFill>
                <a:latin typeface="Calibri"/>
                <a:ea typeface="Calibri"/>
                <a:cs typeface="Calibri"/>
                <a:sym typeface="Calibri"/>
              </a:rPr>
              <a:t>between </a:t>
            </a:r>
            <a:r>
              <a:rPr b="1" i="0" lang="en-US" sz="1800" u="none" cap="none" strike="noStrike">
                <a:solidFill>
                  <a:schemeClr val="dk1"/>
                </a:solidFill>
                <a:latin typeface="Calibri"/>
                <a:ea typeface="Calibri"/>
                <a:cs typeface="Calibri"/>
                <a:sym typeface="Calibri"/>
              </a:rPr>
              <a:t>two quantitative variables</a:t>
            </a:r>
            <a:endParaRPr b="0" i="0" sz="1800" u="none" cap="none" strike="noStrike">
              <a:solidFill>
                <a:schemeClr val="dk1"/>
              </a:solidFill>
              <a:latin typeface="Calibri"/>
              <a:ea typeface="Calibri"/>
              <a:cs typeface="Calibri"/>
              <a:sym typeface="Calibri"/>
            </a:endParaRPr>
          </a:p>
        </p:txBody>
      </p:sp>
      <p:sp>
        <p:nvSpPr>
          <p:cNvPr id="892" name="Google Shape;892;p43"/>
          <p:cNvSpPr/>
          <p:nvPr/>
        </p:nvSpPr>
        <p:spPr>
          <a:xfrm>
            <a:off x="5401684" y="4837361"/>
            <a:ext cx="1528033" cy="636031"/>
          </a:xfrm>
          <a:prstGeom prst="roundRect">
            <a:avLst>
              <a:gd fmla="val 16667" name="adj"/>
            </a:avLst>
          </a:prstGeom>
          <a:solidFill>
            <a:srgbClr val="EFFBFF"/>
          </a:solidFill>
          <a:ln>
            <a:noFill/>
          </a:ln>
          <a:effectLst>
            <a:outerShdw blurRad="149987" algn="ctr" dir="8460000" dist="250190">
              <a:srgbClr val="000000">
                <a:alpha val="2784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Calibri"/>
                <a:ea typeface="Calibri"/>
                <a:cs typeface="Calibri"/>
                <a:sym typeface="Calibri"/>
              </a:rPr>
              <a:t>No Correlation</a:t>
            </a:r>
            <a:endParaRPr/>
          </a:p>
        </p:txBody>
      </p:sp>
      <p:pic>
        <p:nvPicPr>
          <p:cNvPr id="893" name="Google Shape;893;p43"/>
          <p:cNvPicPr preferRelativeResize="0"/>
          <p:nvPr/>
        </p:nvPicPr>
        <p:blipFill rotWithShape="1">
          <a:blip r:embed="rId3">
            <a:alphaModFix/>
          </a:blip>
          <a:srcRect b="0" l="0" r="0" t="0"/>
          <a:stretch/>
        </p:blipFill>
        <p:spPr>
          <a:xfrm>
            <a:off x="5502602" y="3293267"/>
            <a:ext cx="1209628" cy="1209628"/>
          </a:xfrm>
          <a:prstGeom prst="rect">
            <a:avLst/>
          </a:prstGeom>
          <a:noFill/>
          <a:ln>
            <a:noFill/>
          </a:ln>
        </p:spPr>
      </p:pic>
    </p:spTree>
  </p:cSld>
  <p:clrMapOvr>
    <a:masterClrMapping/>
  </p:clrMapOvr>
  <p:transition>
    <p:wipe dir="l"/>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7" name="Shape 897"/>
        <p:cNvGrpSpPr/>
        <p:nvPr/>
      </p:nvGrpSpPr>
      <p:grpSpPr>
        <a:xfrm>
          <a:off x="0" y="0"/>
          <a:ext cx="0" cy="0"/>
          <a:chOff x="0" y="0"/>
          <a:chExt cx="0" cy="0"/>
        </a:xfrm>
      </p:grpSpPr>
      <p:grpSp>
        <p:nvGrpSpPr>
          <p:cNvPr id="898" name="Google Shape;898;p44"/>
          <p:cNvGrpSpPr/>
          <p:nvPr/>
        </p:nvGrpSpPr>
        <p:grpSpPr>
          <a:xfrm>
            <a:off x="-1601036" y="4281981"/>
            <a:ext cx="5123129" cy="4136170"/>
            <a:chOff x="-1601036" y="4281981"/>
            <a:chExt cx="5123129" cy="4136170"/>
          </a:xfrm>
        </p:grpSpPr>
        <p:sp>
          <p:nvSpPr>
            <p:cNvPr id="899" name="Google Shape;899;p44"/>
            <p:cNvSpPr/>
            <p:nvPr/>
          </p:nvSpPr>
          <p:spPr>
            <a:xfrm flipH="1" rot="-3100192">
              <a:off x="977293" y="3113223"/>
              <a:ext cx="80771" cy="6321287"/>
            </a:xfrm>
            <a:prstGeom prst="rect">
              <a:avLst/>
            </a:prstGeom>
            <a:solidFill>
              <a:srgbClr val="9E87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00" name="Google Shape;900;p44"/>
            <p:cNvSpPr/>
            <p:nvPr/>
          </p:nvSpPr>
          <p:spPr>
            <a:xfrm flipH="1" rot="-3100192">
              <a:off x="862993" y="3265623"/>
              <a:ext cx="80771"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901" name="Google Shape;901;p44"/>
          <p:cNvGrpSpPr/>
          <p:nvPr/>
        </p:nvGrpSpPr>
        <p:grpSpPr>
          <a:xfrm>
            <a:off x="8713178" y="-1553669"/>
            <a:ext cx="5123129" cy="4136170"/>
            <a:chOff x="-1601036" y="4281981"/>
            <a:chExt cx="5123129" cy="4136170"/>
          </a:xfrm>
        </p:grpSpPr>
        <p:sp>
          <p:nvSpPr>
            <p:cNvPr id="902" name="Google Shape;902;p44"/>
            <p:cNvSpPr/>
            <p:nvPr/>
          </p:nvSpPr>
          <p:spPr>
            <a:xfrm flipH="1" rot="-3100192">
              <a:off x="977293" y="3113223"/>
              <a:ext cx="80771"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03" name="Google Shape;903;p44"/>
            <p:cNvSpPr/>
            <p:nvPr/>
          </p:nvSpPr>
          <p:spPr>
            <a:xfrm flipH="1" rot="-3100192">
              <a:off x="862993" y="3265623"/>
              <a:ext cx="80771"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904" name="Google Shape;904;p44"/>
          <p:cNvSpPr/>
          <p:nvPr/>
        </p:nvSpPr>
        <p:spPr>
          <a:xfrm rot="2311063">
            <a:off x="-1626879" y="5884252"/>
            <a:ext cx="3018972" cy="1959429"/>
          </a:xfrm>
          <a:prstGeom prst="rect">
            <a:avLst/>
          </a:prstGeom>
          <a:solidFill>
            <a:srgbClr val="BFAF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05" name="Google Shape;905;p44"/>
          <p:cNvSpPr txBox="1"/>
          <p:nvPr/>
        </p:nvSpPr>
        <p:spPr>
          <a:xfrm>
            <a:off x="1352772" y="4772742"/>
            <a:ext cx="9486456" cy="769275"/>
          </a:xfrm>
          <a:prstGeom prst="rect">
            <a:avLst/>
          </a:prstGeom>
          <a:noFill/>
          <a:ln>
            <a:noFill/>
          </a:ln>
        </p:spPr>
        <p:txBody>
          <a:bodyPr anchorCtr="0" anchor="ctr" bIns="45700" lIns="0" spcFirstLastPara="1" rIns="91425" wrap="square" tIns="45700">
            <a:noAutofit/>
          </a:bodyPr>
          <a:lstStyle/>
          <a:p>
            <a:pPr indent="0" lvl="0" marL="0" marR="0" rtl="0" algn="ctr">
              <a:lnSpc>
                <a:spcPct val="90000"/>
              </a:lnSpc>
              <a:spcBef>
                <a:spcPts val="0"/>
              </a:spcBef>
              <a:spcAft>
                <a:spcPts val="0"/>
              </a:spcAft>
              <a:buClr>
                <a:srgbClr val="2285FF"/>
              </a:buClr>
              <a:buSzPts val="5333"/>
              <a:buFont typeface="Arial"/>
              <a:buNone/>
            </a:pPr>
            <a:r>
              <a:rPr b="1" i="0" lang="en-US" sz="5333" u="none" cap="none" strike="noStrike">
                <a:solidFill>
                  <a:srgbClr val="2285FF"/>
                </a:solidFill>
                <a:latin typeface="Raleway Light"/>
                <a:ea typeface="Raleway Light"/>
                <a:cs typeface="Raleway Light"/>
                <a:sym typeface="Raleway Light"/>
              </a:rPr>
              <a:t>Negative Correlation</a:t>
            </a:r>
            <a:endParaRPr/>
          </a:p>
        </p:txBody>
      </p:sp>
      <p:pic>
        <p:nvPicPr>
          <p:cNvPr id="906" name="Google Shape;906;p44"/>
          <p:cNvPicPr preferRelativeResize="0"/>
          <p:nvPr/>
        </p:nvPicPr>
        <p:blipFill rotWithShape="1">
          <a:blip r:embed="rId3">
            <a:alphaModFix/>
          </a:blip>
          <a:srcRect b="0" l="0" r="0" t="0"/>
          <a:stretch/>
        </p:blipFill>
        <p:spPr>
          <a:xfrm>
            <a:off x="4994521" y="1904164"/>
            <a:ext cx="2202957" cy="2202957"/>
          </a:xfrm>
          <a:prstGeom prst="rect">
            <a:avLst/>
          </a:prstGeom>
          <a:noFill/>
          <a:ln>
            <a:noFill/>
          </a:ln>
        </p:spPr>
      </p:pic>
    </p:spTree>
  </p:cSld>
  <p:clrMapOvr>
    <a:masterClrMapping/>
  </p:clrMapOvr>
  <p:transition>
    <p:wipe dir="l"/>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0" name="Shape 910"/>
        <p:cNvGrpSpPr/>
        <p:nvPr/>
      </p:nvGrpSpPr>
      <p:grpSpPr>
        <a:xfrm>
          <a:off x="0" y="0"/>
          <a:ext cx="0" cy="0"/>
          <a:chOff x="0" y="0"/>
          <a:chExt cx="0" cy="0"/>
        </a:xfrm>
      </p:grpSpPr>
      <p:sp>
        <p:nvSpPr>
          <p:cNvPr id="911" name="Google Shape;911;p45"/>
          <p:cNvSpPr txBox="1"/>
          <p:nvPr/>
        </p:nvSpPr>
        <p:spPr>
          <a:xfrm>
            <a:off x="479084" y="227295"/>
            <a:ext cx="8874466" cy="769275"/>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rgbClr val="48365A"/>
              </a:buClr>
              <a:buSzPts val="3200"/>
              <a:buFont typeface="Arial"/>
              <a:buNone/>
            </a:pPr>
            <a:r>
              <a:rPr b="1" i="0" lang="en-US" sz="3200" u="none" cap="none" strike="noStrike">
                <a:solidFill>
                  <a:srgbClr val="48365A"/>
                </a:solidFill>
                <a:latin typeface="Raleway Light"/>
                <a:ea typeface="Raleway Light"/>
                <a:cs typeface="Raleway Light"/>
                <a:sym typeface="Raleway Light"/>
              </a:rPr>
              <a:t>Negative Correlation</a:t>
            </a:r>
            <a:endParaRPr/>
          </a:p>
        </p:txBody>
      </p:sp>
      <p:grpSp>
        <p:nvGrpSpPr>
          <p:cNvPr id="912" name="Google Shape;912;p45"/>
          <p:cNvGrpSpPr/>
          <p:nvPr/>
        </p:nvGrpSpPr>
        <p:grpSpPr>
          <a:xfrm>
            <a:off x="-2711233" y="-1755054"/>
            <a:ext cx="5457101" cy="11253617"/>
            <a:chOff x="-2711233" y="-1755054"/>
            <a:chExt cx="5457101" cy="11253617"/>
          </a:xfrm>
        </p:grpSpPr>
        <p:grpSp>
          <p:nvGrpSpPr>
            <p:cNvPr id="913" name="Google Shape;913;p45"/>
            <p:cNvGrpSpPr/>
            <p:nvPr/>
          </p:nvGrpSpPr>
          <p:grpSpPr>
            <a:xfrm>
              <a:off x="-2711233" y="-1755054"/>
              <a:ext cx="4953094" cy="4647869"/>
              <a:chOff x="-2711233" y="-1755054"/>
              <a:chExt cx="4953094" cy="4647869"/>
            </a:xfrm>
          </p:grpSpPr>
          <p:sp>
            <p:nvSpPr>
              <p:cNvPr id="914" name="Google Shape;914;p45"/>
              <p:cNvSpPr/>
              <p:nvPr/>
            </p:nvSpPr>
            <p:spPr>
              <a:xfrm rot="2700000">
                <a:off x="-513195" y="-2591763"/>
                <a:ext cx="251792"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15" name="Google Shape;915;p45"/>
              <p:cNvSpPr/>
              <p:nvPr/>
            </p:nvSpPr>
            <p:spPr>
              <a:xfrm rot="2700000">
                <a:off x="-44865" y="-2636504"/>
                <a:ext cx="60703" cy="6321287"/>
              </a:xfrm>
              <a:prstGeom prst="rect">
                <a:avLst/>
              </a:prstGeom>
              <a:solidFill>
                <a:srgbClr val="9E87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916" name="Google Shape;916;p45"/>
            <p:cNvGrpSpPr/>
            <p:nvPr/>
          </p:nvGrpSpPr>
          <p:grpSpPr>
            <a:xfrm rot="-5400000">
              <a:off x="-2203901" y="4548795"/>
              <a:ext cx="5102381" cy="4797156"/>
              <a:chOff x="-2860520" y="-1904341"/>
              <a:chExt cx="5102381" cy="4797156"/>
            </a:xfrm>
          </p:grpSpPr>
          <p:sp>
            <p:nvSpPr>
              <p:cNvPr id="917" name="Google Shape;917;p45"/>
              <p:cNvSpPr/>
              <p:nvPr/>
            </p:nvSpPr>
            <p:spPr>
              <a:xfrm rot="2700000">
                <a:off x="-693400" y="-2666407"/>
                <a:ext cx="462916"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18" name="Google Shape;918;p45"/>
              <p:cNvSpPr/>
              <p:nvPr/>
            </p:nvSpPr>
            <p:spPr>
              <a:xfrm rot="2700000">
                <a:off x="-44865" y="-2636504"/>
                <a:ext cx="60703" cy="6321287"/>
              </a:xfrm>
              <a:prstGeom prst="rect">
                <a:avLst/>
              </a:prstGeom>
              <a:solidFill>
                <a:srgbClr val="9E87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sp>
        <p:nvSpPr>
          <p:cNvPr id="919" name="Google Shape;919;p45"/>
          <p:cNvSpPr/>
          <p:nvPr/>
        </p:nvSpPr>
        <p:spPr>
          <a:xfrm>
            <a:off x="1616714" y="1430238"/>
            <a:ext cx="8958571" cy="636031"/>
          </a:xfrm>
          <a:prstGeom prst="roundRect">
            <a:avLst>
              <a:gd fmla="val 16667" name="adj"/>
            </a:avLst>
          </a:prstGeom>
          <a:solidFill>
            <a:srgbClr val="EFFBFF"/>
          </a:solidFill>
          <a:ln cap="flat" cmpd="sng" w="28575">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Calibri"/>
                <a:ea typeface="Calibri"/>
                <a:cs typeface="Calibri"/>
                <a:sym typeface="Calibri"/>
              </a:rPr>
              <a:t>Negative Correlation </a:t>
            </a:r>
            <a:r>
              <a:rPr b="0" i="0" lang="en-US" sz="1800" u="none" cap="none" strike="noStrike">
                <a:solidFill>
                  <a:schemeClr val="dk1"/>
                </a:solidFill>
                <a:latin typeface="Calibri"/>
                <a:ea typeface="Calibri"/>
                <a:cs typeface="Calibri"/>
                <a:sym typeface="Calibri"/>
              </a:rPr>
              <a:t>is a term that is used to describe the strength of a </a:t>
            </a:r>
            <a:r>
              <a:rPr b="1" i="0" lang="en-US" sz="1800" u="none" cap="none" strike="noStrike">
                <a:solidFill>
                  <a:schemeClr val="dk1"/>
                </a:solidFill>
                <a:latin typeface="Calibri"/>
                <a:ea typeface="Calibri"/>
                <a:cs typeface="Calibri"/>
                <a:sym typeface="Calibri"/>
              </a:rPr>
              <a:t>Negative</a:t>
            </a:r>
            <a:r>
              <a:rPr b="0" i="0" lang="en-US" sz="1800" u="none" cap="none" strike="noStrike">
                <a:solidFill>
                  <a:schemeClr val="dk1"/>
                </a:solidFill>
                <a:latin typeface="Calibri"/>
                <a:ea typeface="Calibri"/>
                <a:cs typeface="Calibri"/>
                <a:sym typeface="Calibri"/>
              </a:rPr>
              <a:t> </a:t>
            </a:r>
            <a:r>
              <a:rPr b="1" i="0" lang="en-US" sz="1800" u="none" cap="none" strike="noStrike">
                <a:solidFill>
                  <a:schemeClr val="dk1"/>
                </a:solidFill>
                <a:latin typeface="Calibri"/>
                <a:ea typeface="Calibri"/>
                <a:cs typeface="Calibri"/>
                <a:sym typeface="Calibri"/>
              </a:rPr>
              <a:t>linear relationship </a:t>
            </a:r>
            <a:r>
              <a:rPr b="0" i="0" lang="en-US" sz="1800" u="none" cap="none" strike="noStrike">
                <a:solidFill>
                  <a:schemeClr val="dk1"/>
                </a:solidFill>
                <a:latin typeface="Calibri"/>
                <a:ea typeface="Calibri"/>
                <a:cs typeface="Calibri"/>
                <a:sym typeface="Calibri"/>
              </a:rPr>
              <a:t>between </a:t>
            </a:r>
            <a:r>
              <a:rPr b="1" i="0" lang="en-US" sz="1800" u="none" cap="none" strike="noStrike">
                <a:solidFill>
                  <a:schemeClr val="dk1"/>
                </a:solidFill>
                <a:latin typeface="Calibri"/>
                <a:ea typeface="Calibri"/>
                <a:cs typeface="Calibri"/>
                <a:sym typeface="Calibri"/>
              </a:rPr>
              <a:t>two quantitative variables</a:t>
            </a:r>
            <a:endParaRPr b="0" i="0" sz="1800" u="none" cap="none" strike="noStrike">
              <a:solidFill>
                <a:schemeClr val="dk1"/>
              </a:solidFill>
              <a:latin typeface="Calibri"/>
              <a:ea typeface="Calibri"/>
              <a:cs typeface="Calibri"/>
              <a:sym typeface="Calibri"/>
            </a:endParaRPr>
          </a:p>
        </p:txBody>
      </p:sp>
      <p:sp>
        <p:nvSpPr>
          <p:cNvPr id="920" name="Google Shape;920;p45"/>
          <p:cNvSpPr/>
          <p:nvPr/>
        </p:nvSpPr>
        <p:spPr>
          <a:xfrm>
            <a:off x="5337221" y="4853025"/>
            <a:ext cx="1656957" cy="636031"/>
          </a:xfrm>
          <a:prstGeom prst="roundRect">
            <a:avLst>
              <a:gd fmla="val 16667" name="adj"/>
            </a:avLst>
          </a:prstGeom>
          <a:solidFill>
            <a:srgbClr val="EFFBFF"/>
          </a:solidFill>
          <a:ln>
            <a:noFill/>
          </a:ln>
          <a:effectLst>
            <a:outerShdw blurRad="149987" algn="ctr" dir="8460000" dist="250190">
              <a:srgbClr val="000000">
                <a:alpha val="2784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Calibri"/>
                <a:ea typeface="Calibri"/>
                <a:cs typeface="Calibri"/>
                <a:sym typeface="Calibri"/>
              </a:rPr>
              <a:t>Negative Correlation</a:t>
            </a:r>
            <a:endParaRPr/>
          </a:p>
        </p:txBody>
      </p:sp>
      <p:pic>
        <p:nvPicPr>
          <p:cNvPr id="921" name="Google Shape;921;p45"/>
          <p:cNvPicPr preferRelativeResize="0"/>
          <p:nvPr/>
        </p:nvPicPr>
        <p:blipFill rotWithShape="1">
          <a:blip r:embed="rId3">
            <a:alphaModFix/>
          </a:blip>
          <a:srcRect b="0" l="0" r="0" t="0"/>
          <a:stretch/>
        </p:blipFill>
        <p:spPr>
          <a:xfrm>
            <a:off x="5489866" y="3349739"/>
            <a:ext cx="1351668" cy="1351668"/>
          </a:xfrm>
          <a:prstGeom prst="rect">
            <a:avLst/>
          </a:prstGeom>
          <a:noFill/>
          <a:ln>
            <a:noFill/>
          </a:ln>
        </p:spPr>
      </p:pic>
    </p:spTree>
  </p:cSld>
  <p:clrMapOvr>
    <a:masterClrMapping/>
  </p:clrMapOvr>
  <p:transition>
    <p:wipe dir="l"/>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5" name="Shape 925"/>
        <p:cNvGrpSpPr/>
        <p:nvPr/>
      </p:nvGrpSpPr>
      <p:grpSpPr>
        <a:xfrm>
          <a:off x="0" y="0"/>
          <a:ext cx="0" cy="0"/>
          <a:chOff x="0" y="0"/>
          <a:chExt cx="0" cy="0"/>
        </a:xfrm>
      </p:grpSpPr>
      <p:grpSp>
        <p:nvGrpSpPr>
          <p:cNvPr id="926" name="Google Shape;926;p46"/>
          <p:cNvGrpSpPr/>
          <p:nvPr/>
        </p:nvGrpSpPr>
        <p:grpSpPr>
          <a:xfrm>
            <a:off x="-1601036" y="4281981"/>
            <a:ext cx="5123129" cy="4136170"/>
            <a:chOff x="-1601036" y="4281981"/>
            <a:chExt cx="5123129" cy="4136170"/>
          </a:xfrm>
        </p:grpSpPr>
        <p:sp>
          <p:nvSpPr>
            <p:cNvPr id="927" name="Google Shape;927;p46"/>
            <p:cNvSpPr/>
            <p:nvPr/>
          </p:nvSpPr>
          <p:spPr>
            <a:xfrm flipH="1" rot="-3100192">
              <a:off x="977293" y="3113223"/>
              <a:ext cx="80771" cy="6321287"/>
            </a:xfrm>
            <a:prstGeom prst="rect">
              <a:avLst/>
            </a:prstGeom>
            <a:solidFill>
              <a:srgbClr val="9E87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28" name="Google Shape;928;p46"/>
            <p:cNvSpPr/>
            <p:nvPr/>
          </p:nvSpPr>
          <p:spPr>
            <a:xfrm flipH="1" rot="-3100192">
              <a:off x="862993" y="3265623"/>
              <a:ext cx="80771"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929" name="Google Shape;929;p46"/>
          <p:cNvGrpSpPr/>
          <p:nvPr/>
        </p:nvGrpSpPr>
        <p:grpSpPr>
          <a:xfrm>
            <a:off x="8713178" y="-1553669"/>
            <a:ext cx="5123129" cy="4136170"/>
            <a:chOff x="-1601036" y="4281981"/>
            <a:chExt cx="5123129" cy="4136170"/>
          </a:xfrm>
        </p:grpSpPr>
        <p:sp>
          <p:nvSpPr>
            <p:cNvPr id="930" name="Google Shape;930;p46"/>
            <p:cNvSpPr/>
            <p:nvPr/>
          </p:nvSpPr>
          <p:spPr>
            <a:xfrm flipH="1" rot="-3100192">
              <a:off x="977293" y="3113223"/>
              <a:ext cx="80771"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31" name="Google Shape;931;p46"/>
            <p:cNvSpPr/>
            <p:nvPr/>
          </p:nvSpPr>
          <p:spPr>
            <a:xfrm flipH="1" rot="-3100192">
              <a:off x="862993" y="3265623"/>
              <a:ext cx="80771"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932" name="Google Shape;932;p46"/>
          <p:cNvSpPr/>
          <p:nvPr/>
        </p:nvSpPr>
        <p:spPr>
          <a:xfrm rot="2311063">
            <a:off x="-1626879" y="5884252"/>
            <a:ext cx="3018972" cy="1959429"/>
          </a:xfrm>
          <a:prstGeom prst="rect">
            <a:avLst/>
          </a:prstGeom>
          <a:solidFill>
            <a:srgbClr val="BFAF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33" name="Google Shape;933;p46"/>
          <p:cNvSpPr txBox="1"/>
          <p:nvPr/>
        </p:nvSpPr>
        <p:spPr>
          <a:xfrm>
            <a:off x="1352771" y="4628344"/>
            <a:ext cx="9486456" cy="769275"/>
          </a:xfrm>
          <a:prstGeom prst="rect">
            <a:avLst/>
          </a:prstGeom>
          <a:noFill/>
          <a:ln>
            <a:noFill/>
          </a:ln>
        </p:spPr>
        <p:txBody>
          <a:bodyPr anchorCtr="0" anchor="ctr" bIns="45700" lIns="0" spcFirstLastPara="1" rIns="91425" wrap="square" tIns="45700">
            <a:noAutofit/>
          </a:bodyPr>
          <a:lstStyle/>
          <a:p>
            <a:pPr indent="0" lvl="0" marL="0" marR="0" rtl="0" algn="ctr">
              <a:lnSpc>
                <a:spcPct val="90000"/>
              </a:lnSpc>
              <a:spcBef>
                <a:spcPts val="0"/>
              </a:spcBef>
              <a:spcAft>
                <a:spcPts val="0"/>
              </a:spcAft>
              <a:buClr>
                <a:srgbClr val="0084B4"/>
              </a:buClr>
              <a:buSzPts val="5333"/>
              <a:buFont typeface="Arial"/>
              <a:buNone/>
            </a:pPr>
            <a:r>
              <a:rPr b="1" i="0" lang="en-US" sz="5333" u="none" cap="none" strike="noStrike">
                <a:solidFill>
                  <a:srgbClr val="0084B4"/>
                </a:solidFill>
                <a:latin typeface="Raleway Light"/>
                <a:ea typeface="Raleway Light"/>
                <a:cs typeface="Raleway Light"/>
                <a:sym typeface="Raleway Light"/>
              </a:rPr>
              <a:t>Tables</a:t>
            </a:r>
            <a:endParaRPr/>
          </a:p>
        </p:txBody>
      </p:sp>
      <p:pic>
        <p:nvPicPr>
          <p:cNvPr id="934" name="Google Shape;934;p46"/>
          <p:cNvPicPr preferRelativeResize="0"/>
          <p:nvPr/>
        </p:nvPicPr>
        <p:blipFill rotWithShape="1">
          <a:blip r:embed="rId3">
            <a:alphaModFix/>
          </a:blip>
          <a:srcRect b="0" l="0" r="0" t="0"/>
          <a:stretch/>
        </p:blipFill>
        <p:spPr>
          <a:xfrm>
            <a:off x="4374109" y="990600"/>
            <a:ext cx="3443781" cy="3443781"/>
          </a:xfrm>
          <a:prstGeom prst="rect">
            <a:avLst/>
          </a:prstGeom>
          <a:noFill/>
          <a:ln>
            <a:noFill/>
          </a:ln>
        </p:spPr>
      </p:pic>
    </p:spTree>
  </p:cSld>
  <p:clrMapOvr>
    <a:masterClrMapping/>
  </p:clrMapOvr>
  <p:transition>
    <p:wipe dir="l"/>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sp>
        <p:nvSpPr>
          <p:cNvPr id="940" name="Google Shape;940;p47"/>
          <p:cNvSpPr txBox="1"/>
          <p:nvPr/>
        </p:nvSpPr>
        <p:spPr>
          <a:xfrm>
            <a:off x="468319" y="166044"/>
            <a:ext cx="8656800" cy="769200"/>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rgbClr val="604878"/>
              </a:buClr>
              <a:buSzPts val="3200"/>
              <a:buFont typeface="Arial"/>
              <a:buNone/>
            </a:pPr>
            <a:r>
              <a:rPr b="1" i="0" lang="en-US" sz="3200" u="none" cap="none" strike="noStrike">
                <a:solidFill>
                  <a:srgbClr val="48365A"/>
                </a:solidFill>
                <a:latin typeface="Raleway Light"/>
                <a:ea typeface="Raleway Light"/>
                <a:cs typeface="Raleway Light"/>
                <a:sym typeface="Raleway Light"/>
              </a:rPr>
              <a:t>Tables</a:t>
            </a:r>
            <a:endParaRPr/>
          </a:p>
        </p:txBody>
      </p:sp>
      <p:sp>
        <p:nvSpPr>
          <p:cNvPr id="941" name="Google Shape;941;p47"/>
          <p:cNvSpPr/>
          <p:nvPr/>
        </p:nvSpPr>
        <p:spPr>
          <a:xfrm>
            <a:off x="978175" y="1801205"/>
            <a:ext cx="10219912" cy="1013791"/>
          </a:xfrm>
          <a:prstGeom prst="roundRect">
            <a:avLst>
              <a:gd fmla="val 16667" name="adj"/>
            </a:avLst>
          </a:prstGeom>
          <a:solidFill>
            <a:srgbClr val="DDFDFF"/>
          </a:solidFill>
          <a:ln cap="flat" cmpd="sng" w="12700">
            <a:solidFill>
              <a:schemeClr val="accent2"/>
            </a:solidFill>
            <a:prstDash val="dash"/>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 way of presenting statistical data through a systematic arrangement of the numbers describing some mass phenomenon or process</a:t>
            </a:r>
            <a:endParaRPr b="0" i="0" sz="2000" u="none" cap="none" strike="noStrike">
              <a:solidFill>
                <a:schemeClr val="dk1"/>
              </a:solidFill>
              <a:latin typeface="Calibri"/>
              <a:ea typeface="Calibri"/>
              <a:cs typeface="Calibri"/>
              <a:sym typeface="Calibri"/>
            </a:endParaRPr>
          </a:p>
        </p:txBody>
      </p:sp>
      <p:grpSp>
        <p:nvGrpSpPr>
          <p:cNvPr id="942" name="Google Shape;942;p47"/>
          <p:cNvGrpSpPr/>
          <p:nvPr/>
        </p:nvGrpSpPr>
        <p:grpSpPr>
          <a:xfrm>
            <a:off x="-1917857" y="-2077661"/>
            <a:ext cx="5457101" cy="11253617"/>
            <a:chOff x="-2711233" y="-1755054"/>
            <a:chExt cx="5457101" cy="11253617"/>
          </a:xfrm>
        </p:grpSpPr>
        <p:grpSp>
          <p:nvGrpSpPr>
            <p:cNvPr id="943" name="Google Shape;943;p47"/>
            <p:cNvGrpSpPr/>
            <p:nvPr/>
          </p:nvGrpSpPr>
          <p:grpSpPr>
            <a:xfrm>
              <a:off x="-2711233" y="-1755054"/>
              <a:ext cx="4953094" cy="4647869"/>
              <a:chOff x="-2711233" y="-1755054"/>
              <a:chExt cx="4953094" cy="4647869"/>
            </a:xfrm>
          </p:grpSpPr>
          <p:sp>
            <p:nvSpPr>
              <p:cNvPr id="944" name="Google Shape;944;p47"/>
              <p:cNvSpPr/>
              <p:nvPr/>
            </p:nvSpPr>
            <p:spPr>
              <a:xfrm rot="2700000">
                <a:off x="-513195" y="-2591763"/>
                <a:ext cx="251792"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45" name="Google Shape;945;p47"/>
              <p:cNvSpPr/>
              <p:nvPr/>
            </p:nvSpPr>
            <p:spPr>
              <a:xfrm rot="2700000">
                <a:off x="-44865" y="-2636504"/>
                <a:ext cx="60703" cy="6321287"/>
              </a:xfrm>
              <a:prstGeom prst="rect">
                <a:avLst/>
              </a:prstGeom>
              <a:solidFill>
                <a:srgbClr val="9E87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946" name="Google Shape;946;p47"/>
            <p:cNvGrpSpPr/>
            <p:nvPr/>
          </p:nvGrpSpPr>
          <p:grpSpPr>
            <a:xfrm rot="-5400000">
              <a:off x="-2203901" y="4548795"/>
              <a:ext cx="5102381" cy="4797156"/>
              <a:chOff x="-2860520" y="-1904341"/>
              <a:chExt cx="5102381" cy="4797156"/>
            </a:xfrm>
          </p:grpSpPr>
          <p:sp>
            <p:nvSpPr>
              <p:cNvPr id="947" name="Google Shape;947;p47"/>
              <p:cNvSpPr/>
              <p:nvPr/>
            </p:nvSpPr>
            <p:spPr>
              <a:xfrm rot="2700000">
                <a:off x="-693400" y="-2666407"/>
                <a:ext cx="462916"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48" name="Google Shape;948;p47"/>
              <p:cNvSpPr/>
              <p:nvPr/>
            </p:nvSpPr>
            <p:spPr>
              <a:xfrm rot="2700000">
                <a:off x="-44865" y="-2636504"/>
                <a:ext cx="60703" cy="6321287"/>
              </a:xfrm>
              <a:prstGeom prst="rect">
                <a:avLst/>
              </a:prstGeom>
              <a:solidFill>
                <a:srgbClr val="9E87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sp>
        <p:nvSpPr>
          <p:cNvPr id="949" name="Google Shape;949;p47"/>
          <p:cNvSpPr/>
          <p:nvPr/>
        </p:nvSpPr>
        <p:spPr>
          <a:xfrm>
            <a:off x="978174" y="3538547"/>
            <a:ext cx="10219911" cy="1013791"/>
          </a:xfrm>
          <a:prstGeom prst="roundRect">
            <a:avLst>
              <a:gd fmla="val 16667" name="adj"/>
            </a:avLst>
          </a:prstGeom>
          <a:solidFill>
            <a:srgbClr val="DDFDFF"/>
          </a:solidFill>
          <a:ln cap="flat" cmpd="sng" w="12700">
            <a:solidFill>
              <a:schemeClr val="accent2"/>
            </a:solidFill>
            <a:prstDash val="dash"/>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 statistical table may be regarded as representing a subject and predicate. The meaning of each number is indicated by the headings of the corresponding row and column.</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3" name="Shape 953"/>
        <p:cNvGrpSpPr/>
        <p:nvPr/>
      </p:nvGrpSpPr>
      <p:grpSpPr>
        <a:xfrm>
          <a:off x="0" y="0"/>
          <a:ext cx="0" cy="0"/>
          <a:chOff x="0" y="0"/>
          <a:chExt cx="0" cy="0"/>
        </a:xfrm>
      </p:grpSpPr>
      <p:grpSp>
        <p:nvGrpSpPr>
          <p:cNvPr id="954" name="Google Shape;954;p48"/>
          <p:cNvGrpSpPr/>
          <p:nvPr/>
        </p:nvGrpSpPr>
        <p:grpSpPr>
          <a:xfrm>
            <a:off x="-1601036" y="4281981"/>
            <a:ext cx="5123129" cy="4136170"/>
            <a:chOff x="-1601036" y="4281981"/>
            <a:chExt cx="5123129" cy="4136170"/>
          </a:xfrm>
        </p:grpSpPr>
        <p:sp>
          <p:nvSpPr>
            <p:cNvPr id="955" name="Google Shape;955;p48"/>
            <p:cNvSpPr/>
            <p:nvPr/>
          </p:nvSpPr>
          <p:spPr>
            <a:xfrm flipH="1" rot="-3100192">
              <a:off x="977293" y="3113223"/>
              <a:ext cx="80771" cy="6321287"/>
            </a:xfrm>
            <a:prstGeom prst="rect">
              <a:avLst/>
            </a:prstGeom>
            <a:solidFill>
              <a:srgbClr val="9E87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56" name="Google Shape;956;p48"/>
            <p:cNvSpPr/>
            <p:nvPr/>
          </p:nvSpPr>
          <p:spPr>
            <a:xfrm flipH="1" rot="-3100192">
              <a:off x="862993" y="3265623"/>
              <a:ext cx="80771"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957" name="Google Shape;957;p48"/>
          <p:cNvGrpSpPr/>
          <p:nvPr/>
        </p:nvGrpSpPr>
        <p:grpSpPr>
          <a:xfrm>
            <a:off x="8713178" y="-1553669"/>
            <a:ext cx="5123129" cy="4136170"/>
            <a:chOff x="-1601036" y="4281981"/>
            <a:chExt cx="5123129" cy="4136170"/>
          </a:xfrm>
        </p:grpSpPr>
        <p:sp>
          <p:nvSpPr>
            <p:cNvPr id="958" name="Google Shape;958;p48"/>
            <p:cNvSpPr/>
            <p:nvPr/>
          </p:nvSpPr>
          <p:spPr>
            <a:xfrm flipH="1" rot="-3100192">
              <a:off x="977293" y="3113223"/>
              <a:ext cx="80771"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59" name="Google Shape;959;p48"/>
            <p:cNvSpPr/>
            <p:nvPr/>
          </p:nvSpPr>
          <p:spPr>
            <a:xfrm flipH="1" rot="-3100192">
              <a:off x="862993" y="3265623"/>
              <a:ext cx="80771"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960" name="Google Shape;960;p48"/>
          <p:cNvSpPr/>
          <p:nvPr/>
        </p:nvSpPr>
        <p:spPr>
          <a:xfrm rot="2311063">
            <a:off x="-1626879" y="5884252"/>
            <a:ext cx="3018972" cy="1959429"/>
          </a:xfrm>
          <a:prstGeom prst="rect">
            <a:avLst/>
          </a:prstGeom>
          <a:solidFill>
            <a:srgbClr val="BFAF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61" name="Google Shape;961;p48"/>
          <p:cNvSpPr txBox="1"/>
          <p:nvPr/>
        </p:nvSpPr>
        <p:spPr>
          <a:xfrm>
            <a:off x="1352771" y="4966705"/>
            <a:ext cx="9486456" cy="769275"/>
          </a:xfrm>
          <a:prstGeom prst="rect">
            <a:avLst/>
          </a:prstGeom>
          <a:noFill/>
          <a:ln>
            <a:noFill/>
          </a:ln>
        </p:spPr>
        <p:txBody>
          <a:bodyPr anchorCtr="0" anchor="ctr" bIns="45700" lIns="0" spcFirstLastPara="1" rIns="91425" wrap="square" tIns="45700">
            <a:noAutofit/>
          </a:bodyPr>
          <a:lstStyle/>
          <a:p>
            <a:pPr indent="0" lvl="0" marL="0" marR="0" rtl="0" algn="ctr">
              <a:lnSpc>
                <a:spcPct val="90000"/>
              </a:lnSpc>
              <a:spcBef>
                <a:spcPts val="0"/>
              </a:spcBef>
              <a:spcAft>
                <a:spcPts val="0"/>
              </a:spcAft>
              <a:buClr>
                <a:srgbClr val="0084B4"/>
              </a:buClr>
              <a:buSzPts val="5333"/>
              <a:buFont typeface="Arial"/>
              <a:buNone/>
            </a:pPr>
            <a:r>
              <a:rPr b="1" i="0" lang="en-US" sz="5333" u="none" cap="none" strike="noStrike">
                <a:solidFill>
                  <a:srgbClr val="0084B4"/>
                </a:solidFill>
                <a:latin typeface="Raleway Light"/>
                <a:ea typeface="Raleway Light"/>
                <a:cs typeface="Raleway Light"/>
                <a:sym typeface="Raleway Light"/>
              </a:rPr>
              <a:t>Charts</a:t>
            </a:r>
            <a:endParaRPr/>
          </a:p>
        </p:txBody>
      </p:sp>
      <p:pic>
        <p:nvPicPr>
          <p:cNvPr id="962" name="Google Shape;962;p48"/>
          <p:cNvPicPr preferRelativeResize="0"/>
          <p:nvPr/>
        </p:nvPicPr>
        <p:blipFill rotWithShape="1">
          <a:blip r:embed="rId3">
            <a:alphaModFix/>
          </a:blip>
          <a:srcRect b="0" l="0" r="0" t="0"/>
          <a:stretch/>
        </p:blipFill>
        <p:spPr>
          <a:xfrm>
            <a:off x="4715373" y="1867092"/>
            <a:ext cx="2761252" cy="2761252"/>
          </a:xfrm>
          <a:prstGeom prst="rect">
            <a:avLst/>
          </a:prstGeom>
          <a:noFill/>
          <a:ln>
            <a:noFill/>
          </a:ln>
        </p:spPr>
      </p:pic>
    </p:spTree>
  </p:cSld>
  <p:clrMapOvr>
    <a:masterClrMapping/>
  </p:clrMapOvr>
  <p:transition>
    <p:wipe dir="l"/>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7" name="Shape 967"/>
        <p:cNvGrpSpPr/>
        <p:nvPr/>
      </p:nvGrpSpPr>
      <p:grpSpPr>
        <a:xfrm>
          <a:off x="0" y="0"/>
          <a:ext cx="0" cy="0"/>
          <a:chOff x="0" y="0"/>
          <a:chExt cx="0" cy="0"/>
        </a:xfrm>
      </p:grpSpPr>
      <p:sp>
        <p:nvSpPr>
          <p:cNvPr id="968" name="Google Shape;968;p49"/>
          <p:cNvSpPr txBox="1"/>
          <p:nvPr/>
        </p:nvSpPr>
        <p:spPr>
          <a:xfrm>
            <a:off x="468319" y="166044"/>
            <a:ext cx="8656800" cy="769200"/>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rgbClr val="604878"/>
              </a:buClr>
              <a:buSzPts val="3200"/>
              <a:buFont typeface="Arial"/>
              <a:buNone/>
            </a:pPr>
            <a:r>
              <a:rPr b="1" i="0" lang="en-US" sz="3200" u="none" cap="none" strike="noStrike">
                <a:solidFill>
                  <a:srgbClr val="48365A"/>
                </a:solidFill>
                <a:latin typeface="Raleway Light"/>
                <a:ea typeface="Raleway Light"/>
                <a:cs typeface="Raleway Light"/>
                <a:sym typeface="Raleway Light"/>
              </a:rPr>
              <a:t>Charts</a:t>
            </a:r>
            <a:endParaRPr/>
          </a:p>
        </p:txBody>
      </p:sp>
      <p:sp>
        <p:nvSpPr>
          <p:cNvPr id="969" name="Google Shape;969;p49"/>
          <p:cNvSpPr/>
          <p:nvPr/>
        </p:nvSpPr>
        <p:spPr>
          <a:xfrm>
            <a:off x="1351459" y="1301445"/>
            <a:ext cx="9979149" cy="1293900"/>
          </a:xfrm>
          <a:prstGeom prst="roundRect">
            <a:avLst>
              <a:gd fmla="val 16667" name="adj"/>
            </a:avLst>
          </a:prstGeom>
          <a:solidFill>
            <a:srgbClr val="DDFDFF"/>
          </a:solidFill>
          <a:ln cap="flat" cmpd="sng" w="12700">
            <a:solidFill>
              <a:schemeClr val="accent2"/>
            </a:solidFill>
            <a:prstDash val="dash"/>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 statistical graph or chart is defined as the pictorial representation of statistical data in graphical form. The statistical graphs are used to represent a set of data to make it easier to understand and interpret statistical information.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
          <p:cNvSpPr txBox="1"/>
          <p:nvPr/>
        </p:nvSpPr>
        <p:spPr>
          <a:xfrm>
            <a:off x="479084" y="227295"/>
            <a:ext cx="8656657" cy="769275"/>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rgbClr val="604878"/>
              </a:buClr>
              <a:buSzPts val="3200"/>
              <a:buFont typeface="Arial"/>
              <a:buNone/>
            </a:pPr>
            <a:r>
              <a:rPr b="1" i="0" lang="en-US" sz="3200" u="none" cap="none" strike="noStrike">
                <a:solidFill>
                  <a:srgbClr val="604878"/>
                </a:solidFill>
                <a:latin typeface="Raleway Light"/>
                <a:ea typeface="Raleway Light"/>
                <a:cs typeface="Raleway Light"/>
                <a:sym typeface="Raleway Light"/>
              </a:rPr>
              <a:t>What is Statistics?</a:t>
            </a:r>
            <a:endParaRPr/>
          </a:p>
        </p:txBody>
      </p:sp>
      <p:grpSp>
        <p:nvGrpSpPr>
          <p:cNvPr id="330" name="Google Shape;330;p5"/>
          <p:cNvGrpSpPr/>
          <p:nvPr/>
        </p:nvGrpSpPr>
        <p:grpSpPr>
          <a:xfrm>
            <a:off x="1106027" y="1324679"/>
            <a:ext cx="9979947" cy="1076554"/>
            <a:chOff x="1218693" y="1415337"/>
            <a:chExt cx="9140839" cy="1076554"/>
          </a:xfrm>
        </p:grpSpPr>
        <p:sp>
          <p:nvSpPr>
            <p:cNvPr id="331" name="Google Shape;331;p5"/>
            <p:cNvSpPr/>
            <p:nvPr/>
          </p:nvSpPr>
          <p:spPr>
            <a:xfrm>
              <a:off x="3534902" y="1510423"/>
              <a:ext cx="6824630" cy="981468"/>
            </a:xfrm>
            <a:prstGeom prst="roundRect">
              <a:avLst>
                <a:gd fmla="val 16667" name="adj"/>
              </a:avLst>
            </a:prstGeom>
            <a:solidFill>
              <a:srgbClr val="E1F7FF"/>
            </a:solidFill>
            <a:ln cap="flat" cmpd="sng" w="28575">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600" u="none" cap="none" strike="noStrike">
                  <a:solidFill>
                    <a:schemeClr val="dk1"/>
                  </a:solidFill>
                  <a:latin typeface="Calibri"/>
                  <a:ea typeface="Calibri"/>
                  <a:cs typeface="Calibri"/>
                  <a:sym typeface="Calibri"/>
                </a:rPr>
                <a:t>Statistics </a:t>
              </a:r>
              <a:r>
                <a:rPr b="0" i="0" lang="en-US" sz="1600" u="none" cap="none" strike="noStrike">
                  <a:solidFill>
                    <a:schemeClr val="dk1"/>
                  </a:solidFill>
                  <a:latin typeface="Calibri"/>
                  <a:ea typeface="Calibri"/>
                  <a:cs typeface="Calibri"/>
                  <a:sym typeface="Calibri"/>
                </a:rPr>
                <a:t>is a branch of Mathematics that deals with collection, analyzing, and interpreting large amounts of data.</a:t>
              </a:r>
              <a:endParaRPr b="0" i="0" sz="1600" u="none" cap="none" strike="noStrike">
                <a:solidFill>
                  <a:schemeClr val="dk1"/>
                </a:solidFill>
                <a:latin typeface="Calibri"/>
                <a:ea typeface="Calibri"/>
                <a:cs typeface="Calibri"/>
                <a:sym typeface="Calibri"/>
              </a:endParaRPr>
            </a:p>
          </p:txBody>
        </p:sp>
        <p:pic>
          <p:nvPicPr>
            <p:cNvPr descr="Image result for what png" id="332" name="Google Shape;332;p5"/>
            <p:cNvPicPr preferRelativeResize="0"/>
            <p:nvPr/>
          </p:nvPicPr>
          <p:blipFill rotWithShape="1">
            <a:blip r:embed="rId3">
              <a:alphaModFix/>
            </a:blip>
            <a:srcRect b="0" l="0" r="0" t="0"/>
            <a:stretch/>
          </p:blipFill>
          <p:spPr>
            <a:xfrm>
              <a:off x="1218693" y="1415337"/>
              <a:ext cx="2355313" cy="927651"/>
            </a:xfrm>
            <a:prstGeom prst="rect">
              <a:avLst/>
            </a:prstGeom>
            <a:noFill/>
            <a:ln>
              <a:noFill/>
            </a:ln>
          </p:spPr>
        </p:pic>
      </p:grpSp>
      <p:grpSp>
        <p:nvGrpSpPr>
          <p:cNvPr id="333" name="Google Shape;333;p5"/>
          <p:cNvGrpSpPr/>
          <p:nvPr/>
        </p:nvGrpSpPr>
        <p:grpSpPr>
          <a:xfrm>
            <a:off x="-2711233" y="-1755054"/>
            <a:ext cx="5457101" cy="11253617"/>
            <a:chOff x="-2711233" y="-1755054"/>
            <a:chExt cx="5457101" cy="11253617"/>
          </a:xfrm>
        </p:grpSpPr>
        <p:grpSp>
          <p:nvGrpSpPr>
            <p:cNvPr id="334" name="Google Shape;334;p5"/>
            <p:cNvGrpSpPr/>
            <p:nvPr/>
          </p:nvGrpSpPr>
          <p:grpSpPr>
            <a:xfrm>
              <a:off x="-2711233" y="-1755054"/>
              <a:ext cx="4953094" cy="4647869"/>
              <a:chOff x="-2711233" y="-1755054"/>
              <a:chExt cx="4953094" cy="4647869"/>
            </a:xfrm>
          </p:grpSpPr>
          <p:sp>
            <p:nvSpPr>
              <p:cNvPr id="335" name="Google Shape;335;p5"/>
              <p:cNvSpPr/>
              <p:nvPr/>
            </p:nvSpPr>
            <p:spPr>
              <a:xfrm rot="2700000">
                <a:off x="-513195" y="-2591763"/>
                <a:ext cx="251792"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36" name="Google Shape;336;p5"/>
              <p:cNvSpPr/>
              <p:nvPr/>
            </p:nvSpPr>
            <p:spPr>
              <a:xfrm rot="2700000">
                <a:off x="-44865" y="-2636504"/>
                <a:ext cx="60703" cy="6321287"/>
              </a:xfrm>
              <a:prstGeom prst="rect">
                <a:avLst/>
              </a:prstGeom>
              <a:solidFill>
                <a:srgbClr val="9E87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337" name="Google Shape;337;p5"/>
            <p:cNvGrpSpPr/>
            <p:nvPr/>
          </p:nvGrpSpPr>
          <p:grpSpPr>
            <a:xfrm rot="-5400000">
              <a:off x="-2203901" y="4548795"/>
              <a:ext cx="5102381" cy="4797156"/>
              <a:chOff x="-2860520" y="-1904341"/>
              <a:chExt cx="5102381" cy="4797156"/>
            </a:xfrm>
          </p:grpSpPr>
          <p:sp>
            <p:nvSpPr>
              <p:cNvPr id="338" name="Google Shape;338;p5"/>
              <p:cNvSpPr/>
              <p:nvPr/>
            </p:nvSpPr>
            <p:spPr>
              <a:xfrm rot="2700000">
                <a:off x="-693400" y="-2666407"/>
                <a:ext cx="462916"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39" name="Google Shape;339;p5"/>
              <p:cNvSpPr/>
              <p:nvPr/>
            </p:nvSpPr>
            <p:spPr>
              <a:xfrm rot="2700000">
                <a:off x="-44865" y="-2636504"/>
                <a:ext cx="60703" cy="6321287"/>
              </a:xfrm>
              <a:prstGeom prst="rect">
                <a:avLst/>
              </a:prstGeom>
              <a:solidFill>
                <a:srgbClr val="9E87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pic>
        <p:nvPicPr>
          <p:cNvPr id="340" name="Google Shape;340;p5"/>
          <p:cNvPicPr preferRelativeResize="0"/>
          <p:nvPr/>
        </p:nvPicPr>
        <p:blipFill rotWithShape="1">
          <a:blip r:embed="rId4">
            <a:alphaModFix/>
          </a:blip>
          <a:srcRect b="0" l="0" r="0" t="0"/>
          <a:stretch/>
        </p:blipFill>
        <p:spPr>
          <a:xfrm>
            <a:off x="1597619" y="3517350"/>
            <a:ext cx="1957994" cy="1957994"/>
          </a:xfrm>
          <a:prstGeom prst="rect">
            <a:avLst/>
          </a:prstGeom>
          <a:noFill/>
          <a:ln>
            <a:noFill/>
          </a:ln>
        </p:spPr>
      </p:pic>
      <p:pic>
        <p:nvPicPr>
          <p:cNvPr id="341" name="Google Shape;341;p5"/>
          <p:cNvPicPr preferRelativeResize="0"/>
          <p:nvPr/>
        </p:nvPicPr>
        <p:blipFill rotWithShape="1">
          <a:blip r:embed="rId5">
            <a:alphaModFix/>
          </a:blip>
          <a:srcRect b="0" l="0" r="0" t="0"/>
          <a:stretch/>
        </p:blipFill>
        <p:spPr>
          <a:xfrm>
            <a:off x="5312434" y="3517350"/>
            <a:ext cx="2064347" cy="2064347"/>
          </a:xfrm>
          <a:prstGeom prst="rect">
            <a:avLst/>
          </a:prstGeom>
          <a:noFill/>
          <a:ln>
            <a:noFill/>
          </a:ln>
        </p:spPr>
      </p:pic>
      <p:pic>
        <p:nvPicPr>
          <p:cNvPr id="342" name="Google Shape;342;p5"/>
          <p:cNvPicPr preferRelativeResize="0"/>
          <p:nvPr/>
        </p:nvPicPr>
        <p:blipFill rotWithShape="1">
          <a:blip r:embed="rId6">
            <a:alphaModFix/>
          </a:blip>
          <a:srcRect b="0" l="0" r="0" t="0"/>
          <a:stretch/>
        </p:blipFill>
        <p:spPr>
          <a:xfrm>
            <a:off x="8978340" y="3268964"/>
            <a:ext cx="2272365" cy="2272365"/>
          </a:xfrm>
          <a:prstGeom prst="rect">
            <a:avLst/>
          </a:prstGeom>
          <a:noFill/>
          <a:ln>
            <a:noFill/>
          </a:ln>
        </p:spPr>
      </p:pic>
    </p:spTree>
  </p:cSld>
  <p:clrMapOvr>
    <a:masterClrMapping/>
  </p:clrMapOvr>
  <p:transition>
    <p:wipe dir="l"/>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4" name="Shape 974"/>
        <p:cNvGrpSpPr/>
        <p:nvPr/>
      </p:nvGrpSpPr>
      <p:grpSpPr>
        <a:xfrm>
          <a:off x="0" y="0"/>
          <a:ext cx="0" cy="0"/>
          <a:chOff x="0" y="0"/>
          <a:chExt cx="0" cy="0"/>
        </a:xfrm>
      </p:grpSpPr>
      <p:sp>
        <p:nvSpPr>
          <p:cNvPr id="975" name="Google Shape;975;p50"/>
          <p:cNvSpPr txBox="1"/>
          <p:nvPr/>
        </p:nvSpPr>
        <p:spPr>
          <a:xfrm>
            <a:off x="468319" y="166044"/>
            <a:ext cx="8656800" cy="769200"/>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rgbClr val="604878"/>
              </a:buClr>
              <a:buSzPts val="3200"/>
              <a:buFont typeface="Arial"/>
              <a:buNone/>
            </a:pPr>
            <a:r>
              <a:rPr b="1" i="0" lang="en-US" sz="3200" u="none" cap="none" strike="noStrike">
                <a:solidFill>
                  <a:srgbClr val="48365A"/>
                </a:solidFill>
                <a:latin typeface="Raleway Light"/>
                <a:ea typeface="Raleway Light"/>
                <a:cs typeface="Raleway Light"/>
                <a:sym typeface="Raleway Light"/>
              </a:rPr>
              <a:t>Charts</a:t>
            </a:r>
            <a:endParaRPr/>
          </a:p>
        </p:txBody>
      </p:sp>
      <p:sp>
        <p:nvSpPr>
          <p:cNvPr id="976" name="Google Shape;976;p50"/>
          <p:cNvSpPr/>
          <p:nvPr/>
        </p:nvSpPr>
        <p:spPr>
          <a:xfrm>
            <a:off x="1351459" y="1301445"/>
            <a:ext cx="9979149" cy="1293900"/>
          </a:xfrm>
          <a:prstGeom prst="roundRect">
            <a:avLst>
              <a:gd fmla="val 16667" name="adj"/>
            </a:avLst>
          </a:prstGeom>
          <a:solidFill>
            <a:srgbClr val="DDFDFF"/>
          </a:solidFill>
          <a:ln cap="flat" cmpd="sng" w="12700">
            <a:solidFill>
              <a:schemeClr val="accent2"/>
            </a:solidFill>
            <a:prstDash val="dash"/>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 statistical graph or chart is defined as the pictorial representation of statistical data in graphical form. The statistical graphs are used to represent a set of data to make it easier to understand and interpret statistical information.</a:t>
            </a:r>
            <a:endParaRPr/>
          </a:p>
        </p:txBody>
      </p:sp>
      <p:sp>
        <p:nvSpPr>
          <p:cNvPr id="977" name="Google Shape;977;p50"/>
          <p:cNvSpPr/>
          <p:nvPr/>
        </p:nvSpPr>
        <p:spPr>
          <a:xfrm>
            <a:off x="3816625" y="2814367"/>
            <a:ext cx="4558748" cy="395610"/>
          </a:xfrm>
          <a:prstGeom prst="roundRect">
            <a:avLst>
              <a:gd fmla="val 16667" name="adj"/>
            </a:avLst>
          </a:prstGeom>
          <a:solidFill>
            <a:srgbClr val="DDFDFF"/>
          </a:solidFill>
          <a:ln cap="flat" cmpd="sng" w="12700">
            <a:solidFill>
              <a:schemeClr val="accent2"/>
            </a:solidFill>
            <a:prstDash val="dash"/>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Lets list down the types of charts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2" name="Shape 982"/>
        <p:cNvGrpSpPr/>
        <p:nvPr/>
      </p:nvGrpSpPr>
      <p:grpSpPr>
        <a:xfrm>
          <a:off x="0" y="0"/>
          <a:ext cx="0" cy="0"/>
          <a:chOff x="0" y="0"/>
          <a:chExt cx="0" cy="0"/>
        </a:xfrm>
      </p:grpSpPr>
      <p:sp>
        <p:nvSpPr>
          <p:cNvPr id="983" name="Google Shape;983;p51"/>
          <p:cNvSpPr txBox="1"/>
          <p:nvPr/>
        </p:nvSpPr>
        <p:spPr>
          <a:xfrm>
            <a:off x="468319" y="166044"/>
            <a:ext cx="8656800" cy="769200"/>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rgbClr val="604878"/>
              </a:buClr>
              <a:buSzPts val="3200"/>
              <a:buFont typeface="Arial"/>
              <a:buNone/>
            </a:pPr>
            <a:r>
              <a:rPr b="1" i="0" lang="en-US" sz="3200" u="none" cap="none" strike="noStrike">
                <a:solidFill>
                  <a:srgbClr val="48365A"/>
                </a:solidFill>
                <a:latin typeface="Raleway Light"/>
                <a:ea typeface="Raleway Light"/>
                <a:cs typeface="Raleway Light"/>
                <a:sym typeface="Raleway Light"/>
              </a:rPr>
              <a:t>Charts</a:t>
            </a:r>
            <a:endParaRPr/>
          </a:p>
        </p:txBody>
      </p:sp>
      <p:sp>
        <p:nvSpPr>
          <p:cNvPr id="984" name="Google Shape;984;p51"/>
          <p:cNvSpPr/>
          <p:nvPr/>
        </p:nvSpPr>
        <p:spPr>
          <a:xfrm>
            <a:off x="4929808" y="3429000"/>
            <a:ext cx="2332383" cy="3107760"/>
          </a:xfrm>
          <a:prstGeom prst="roundRect">
            <a:avLst>
              <a:gd fmla="val 16667" name="adj"/>
            </a:avLst>
          </a:prstGeom>
          <a:solidFill>
            <a:srgbClr val="DDFDFF"/>
          </a:solidFill>
          <a:ln cap="flat" cmpd="sng" w="12700">
            <a:solidFill>
              <a:schemeClr val="accent2"/>
            </a:solidFill>
            <a:prstDash val="dash"/>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Types Of Charts</a:t>
            </a:r>
            <a:endParaRPr b="0" i="0" sz="2000" u="none" cap="none" strike="noStrike">
              <a:solidFill>
                <a:schemeClr val="dk1"/>
              </a:solidFill>
              <a:latin typeface="Calibri"/>
              <a:ea typeface="Calibri"/>
              <a:cs typeface="Calibri"/>
              <a:sym typeface="Calibri"/>
            </a:endParaRPr>
          </a:p>
          <a:p>
            <a:pPr indent="0" lvl="0" marL="0" marR="0" rtl="0" algn="ctr">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1.Bar chart</a:t>
            </a:r>
            <a:endParaRPr b="0" i="0" sz="2000" u="none" cap="none" strike="noStrike">
              <a:solidFill>
                <a:schemeClr val="dk1"/>
              </a:solidFill>
              <a:latin typeface="Calibri"/>
              <a:ea typeface="Calibri"/>
              <a:cs typeface="Calibri"/>
              <a:sym typeface="Calibri"/>
            </a:endParaRPr>
          </a:p>
          <a:p>
            <a:pPr indent="0" lvl="0" marL="0" marR="0" rtl="0" algn="ctr">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2.Histogram</a:t>
            </a:r>
            <a:endParaRPr b="0" i="0" sz="2000" u="none" cap="none" strike="noStrike">
              <a:solidFill>
                <a:schemeClr val="dk1"/>
              </a:solidFill>
              <a:latin typeface="Calibri"/>
              <a:ea typeface="Calibri"/>
              <a:cs typeface="Calibri"/>
              <a:sym typeface="Calibri"/>
            </a:endParaRPr>
          </a:p>
          <a:p>
            <a:pPr indent="0" lvl="0" marL="0" marR="0" rtl="0" algn="ctr">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3.Pie chart</a:t>
            </a:r>
            <a:endParaRPr b="0" i="0" sz="2000" u="none" cap="none" strike="noStrike">
              <a:solidFill>
                <a:schemeClr val="dk1"/>
              </a:solidFill>
              <a:latin typeface="Calibri"/>
              <a:ea typeface="Calibri"/>
              <a:cs typeface="Calibri"/>
              <a:sym typeface="Calibri"/>
            </a:endParaRPr>
          </a:p>
          <a:p>
            <a:pPr indent="0" lvl="0" marL="0" marR="0" rtl="0" algn="ctr">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4.Box chart</a:t>
            </a:r>
            <a:endParaRPr b="0" i="0" sz="2000" u="none" cap="none" strike="noStrike">
              <a:solidFill>
                <a:schemeClr val="dk1"/>
              </a:solidFill>
              <a:latin typeface="Calibri"/>
              <a:ea typeface="Calibri"/>
              <a:cs typeface="Calibri"/>
              <a:sym typeface="Calibri"/>
            </a:endParaRPr>
          </a:p>
          <a:p>
            <a:pPr indent="0" lvl="0" marL="0" marR="0" rtl="0" algn="ctr">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5.Line Graph</a:t>
            </a:r>
            <a:endParaRPr b="0" i="0" sz="2000" u="none" cap="none" strike="noStrike">
              <a:solidFill>
                <a:schemeClr val="dk1"/>
              </a:solidFill>
              <a:latin typeface="Calibri"/>
              <a:ea typeface="Calibri"/>
              <a:cs typeface="Calibri"/>
              <a:sym typeface="Calibri"/>
            </a:endParaRPr>
          </a:p>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6</a:t>
            </a:r>
            <a:r>
              <a:rPr b="0" i="0" lang="en-US" sz="2000" u="none" cap="none" strike="noStrike">
                <a:solidFill>
                  <a:schemeClr val="dk1"/>
                </a:solidFill>
                <a:latin typeface="Calibri"/>
                <a:ea typeface="Calibri"/>
                <a:cs typeface="Calibri"/>
                <a:sym typeface="Calibri"/>
              </a:rPr>
              <a:t>.Scatter plot</a:t>
            </a:r>
            <a:endParaRPr b="0" i="0" sz="2000" u="none" cap="none" strike="noStrike">
              <a:solidFill>
                <a:schemeClr val="dk1"/>
              </a:solidFill>
              <a:latin typeface="Calibri"/>
              <a:ea typeface="Calibri"/>
              <a:cs typeface="Calibri"/>
              <a:sym typeface="Calibri"/>
            </a:endParaRPr>
          </a:p>
        </p:txBody>
      </p:sp>
      <p:sp>
        <p:nvSpPr>
          <p:cNvPr id="985" name="Google Shape;985;p51"/>
          <p:cNvSpPr/>
          <p:nvPr/>
        </p:nvSpPr>
        <p:spPr>
          <a:xfrm>
            <a:off x="1351459" y="1301445"/>
            <a:ext cx="9979149" cy="1293900"/>
          </a:xfrm>
          <a:prstGeom prst="roundRect">
            <a:avLst>
              <a:gd fmla="val 16667" name="adj"/>
            </a:avLst>
          </a:prstGeom>
          <a:solidFill>
            <a:srgbClr val="DDFDFF"/>
          </a:solidFill>
          <a:ln cap="flat" cmpd="sng" w="12700">
            <a:solidFill>
              <a:schemeClr val="accent2"/>
            </a:solidFill>
            <a:prstDash val="dash"/>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 statistical graph or chart is defined as the pictorial representation of statistical data in graphical form. The statistical graphs are used to represent a set of data to make it easier to understand and interpret statistical information.</a:t>
            </a:r>
            <a:endParaRPr/>
          </a:p>
        </p:txBody>
      </p:sp>
      <p:sp>
        <p:nvSpPr>
          <p:cNvPr id="986" name="Google Shape;986;p51"/>
          <p:cNvSpPr/>
          <p:nvPr/>
        </p:nvSpPr>
        <p:spPr>
          <a:xfrm>
            <a:off x="3816625" y="2814367"/>
            <a:ext cx="4558748" cy="395610"/>
          </a:xfrm>
          <a:prstGeom prst="roundRect">
            <a:avLst>
              <a:gd fmla="val 16667" name="adj"/>
            </a:avLst>
          </a:prstGeom>
          <a:solidFill>
            <a:srgbClr val="DDFDFF"/>
          </a:solidFill>
          <a:ln cap="flat" cmpd="sng" w="12700">
            <a:solidFill>
              <a:schemeClr val="accent2"/>
            </a:solidFill>
            <a:prstDash val="dash"/>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Lets list down the types of charts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1" name="Shape 991"/>
        <p:cNvGrpSpPr/>
        <p:nvPr/>
      </p:nvGrpSpPr>
      <p:grpSpPr>
        <a:xfrm>
          <a:off x="0" y="0"/>
          <a:ext cx="0" cy="0"/>
          <a:chOff x="0" y="0"/>
          <a:chExt cx="0" cy="0"/>
        </a:xfrm>
      </p:grpSpPr>
      <p:sp>
        <p:nvSpPr>
          <p:cNvPr id="992" name="Google Shape;992;p52"/>
          <p:cNvSpPr txBox="1"/>
          <p:nvPr/>
        </p:nvSpPr>
        <p:spPr>
          <a:xfrm>
            <a:off x="243669" y="232280"/>
            <a:ext cx="8656800" cy="769200"/>
          </a:xfrm>
          <a:prstGeom prst="rect">
            <a:avLst/>
          </a:prstGeom>
          <a:noFill/>
          <a:ln>
            <a:noFill/>
          </a:ln>
        </p:spPr>
        <p:txBody>
          <a:bodyPr anchorCtr="0" anchor="ctr" bIns="45700" lIns="0" spcFirstLastPara="1" rIns="91425" wrap="square" tIns="45700">
            <a:noAutofit/>
          </a:bodyPr>
          <a:lstStyle/>
          <a:p>
            <a:pPr indent="0" lvl="0" marL="0" marR="0" rtl="0" algn="l">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993" name="Google Shape;993;p52"/>
          <p:cNvSpPr/>
          <p:nvPr/>
        </p:nvSpPr>
        <p:spPr>
          <a:xfrm>
            <a:off x="1695450" y="1418786"/>
            <a:ext cx="8896200" cy="1943100"/>
          </a:xfrm>
          <a:prstGeom prst="roundRect">
            <a:avLst>
              <a:gd fmla="val 16667" name="adj"/>
            </a:avLst>
          </a:prstGeom>
          <a:solidFill>
            <a:srgbClr val="DDFDFF"/>
          </a:solidFill>
          <a:ln cap="flat" cmpd="sng" w="12700">
            <a:solidFill>
              <a:schemeClr val="accent2"/>
            </a:solidFill>
            <a:prstDash val="dash"/>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Bar charts are among the most frequently used chart types. As the name suggests a bar chart is composed of a series of bars illustrating a variable’s development. Given that bar charts are such a common chart type, people are generally familiar with them and can understand them easily</a:t>
            </a:r>
            <a:endParaRPr b="0" i="0" sz="2000" u="none" cap="none" strike="noStrike">
              <a:solidFill>
                <a:schemeClr val="dk1"/>
              </a:solidFill>
              <a:latin typeface="Calibri"/>
              <a:ea typeface="Calibri"/>
              <a:cs typeface="Calibri"/>
              <a:sym typeface="Calibri"/>
            </a:endParaRPr>
          </a:p>
        </p:txBody>
      </p:sp>
      <p:sp>
        <p:nvSpPr>
          <p:cNvPr id="994" name="Google Shape;994;p52"/>
          <p:cNvSpPr txBox="1"/>
          <p:nvPr/>
        </p:nvSpPr>
        <p:spPr>
          <a:xfrm>
            <a:off x="468319" y="194180"/>
            <a:ext cx="8656800" cy="769200"/>
          </a:xfrm>
          <a:prstGeom prst="rect">
            <a:avLst/>
          </a:prstGeom>
          <a:noFill/>
          <a:ln>
            <a:noFill/>
          </a:ln>
        </p:spPr>
        <p:txBody>
          <a:bodyPr anchorCtr="0" anchor="ctr" bIns="45700" lIns="0" spcFirstLastPara="1" rIns="91425" wrap="square" tIns="45700">
            <a:noAutofit/>
          </a:bodyPr>
          <a:lstStyle/>
          <a:p>
            <a:pPr indent="0" lvl="0" marL="0" marR="0" rtl="0" algn="l">
              <a:spcBef>
                <a:spcPts val="0"/>
              </a:spcBef>
              <a:spcAft>
                <a:spcPts val="0"/>
              </a:spcAft>
              <a:buClr>
                <a:schemeClr val="dk1"/>
              </a:buClr>
              <a:buSzPts val="3200"/>
              <a:buFont typeface="Arial"/>
              <a:buNone/>
            </a:pPr>
            <a:r>
              <a:t/>
            </a:r>
            <a:endParaRPr b="1" i="0" sz="3200" u="none" cap="none" strike="noStrike">
              <a:solidFill>
                <a:srgbClr val="48365A"/>
              </a:solidFill>
              <a:highlight>
                <a:schemeClr val="lt1"/>
              </a:highlight>
              <a:latin typeface="Raleway Light"/>
              <a:ea typeface="Raleway Light"/>
              <a:cs typeface="Raleway Light"/>
              <a:sym typeface="Raleway Light"/>
            </a:endParaRPr>
          </a:p>
          <a:p>
            <a:pPr indent="0" lvl="0" marL="0" marR="0" rtl="0" algn="l">
              <a:spcBef>
                <a:spcPts val="0"/>
              </a:spcBef>
              <a:spcAft>
                <a:spcPts val="0"/>
              </a:spcAft>
              <a:buClr>
                <a:schemeClr val="dk1"/>
              </a:buClr>
              <a:buSzPts val="3200"/>
              <a:buFont typeface="Arial"/>
              <a:buNone/>
            </a:pPr>
            <a:r>
              <a:rPr b="1" i="0" lang="en-US" sz="3200" u="none" cap="none" strike="noStrike">
                <a:solidFill>
                  <a:srgbClr val="48365A"/>
                </a:solidFill>
                <a:highlight>
                  <a:schemeClr val="lt1"/>
                </a:highlight>
                <a:latin typeface="Raleway Light"/>
                <a:ea typeface="Raleway Light"/>
                <a:cs typeface="Raleway Light"/>
                <a:sym typeface="Raleway Light"/>
              </a:rPr>
              <a:t>1. Bar chart</a:t>
            </a:r>
            <a:endParaRPr b="1" i="0" sz="3200" u="none" cap="none" strike="noStrike">
              <a:solidFill>
                <a:srgbClr val="48365A"/>
              </a:solidFill>
              <a:highlight>
                <a:schemeClr val="lt1"/>
              </a:highlight>
              <a:latin typeface="Raleway Light"/>
              <a:ea typeface="Raleway Light"/>
              <a:cs typeface="Raleway Light"/>
              <a:sym typeface="Raleway Light"/>
            </a:endParaRPr>
          </a:p>
          <a:p>
            <a:pPr indent="0" lvl="0" marL="0" marR="0" rtl="0" algn="l">
              <a:lnSpc>
                <a:spcPct val="100000"/>
              </a:lnSpc>
              <a:spcBef>
                <a:spcPts val="0"/>
              </a:spcBef>
              <a:spcAft>
                <a:spcPts val="0"/>
              </a:spcAft>
              <a:buClr>
                <a:srgbClr val="604878"/>
              </a:buClr>
              <a:buSzPts val="3200"/>
              <a:buFont typeface="Arial"/>
              <a:buNone/>
            </a:pPr>
            <a:r>
              <a:t/>
            </a:r>
            <a:endParaRPr b="1" i="0" sz="3200" u="none" cap="none" strike="noStrike">
              <a:solidFill>
                <a:srgbClr val="48365A"/>
              </a:solidFill>
              <a:latin typeface="Raleway Light"/>
              <a:ea typeface="Raleway Light"/>
              <a:cs typeface="Raleway Light"/>
              <a:sym typeface="Raleway Light"/>
            </a:endParaRPr>
          </a:p>
        </p:txBody>
      </p:sp>
      <p:pic>
        <p:nvPicPr>
          <p:cNvPr id="995" name="Google Shape;995;p52"/>
          <p:cNvPicPr preferRelativeResize="0"/>
          <p:nvPr/>
        </p:nvPicPr>
        <p:blipFill rotWithShape="1">
          <a:blip r:embed="rId3">
            <a:alphaModFix/>
          </a:blip>
          <a:srcRect b="0" l="0" r="0" t="0"/>
          <a:stretch/>
        </p:blipFill>
        <p:spPr>
          <a:xfrm>
            <a:off x="2400844" y="3483052"/>
            <a:ext cx="6259829" cy="337494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0" name="Shape 1000"/>
        <p:cNvGrpSpPr/>
        <p:nvPr/>
      </p:nvGrpSpPr>
      <p:grpSpPr>
        <a:xfrm>
          <a:off x="0" y="0"/>
          <a:ext cx="0" cy="0"/>
          <a:chOff x="0" y="0"/>
          <a:chExt cx="0" cy="0"/>
        </a:xfrm>
      </p:grpSpPr>
      <p:sp>
        <p:nvSpPr>
          <p:cNvPr id="1001" name="Google Shape;1001;p53"/>
          <p:cNvSpPr txBox="1"/>
          <p:nvPr/>
        </p:nvSpPr>
        <p:spPr>
          <a:xfrm>
            <a:off x="243669" y="204144"/>
            <a:ext cx="8656800" cy="769200"/>
          </a:xfrm>
          <a:prstGeom prst="rect">
            <a:avLst/>
          </a:prstGeom>
          <a:noFill/>
          <a:ln>
            <a:noFill/>
          </a:ln>
        </p:spPr>
        <p:txBody>
          <a:bodyPr anchorCtr="0" anchor="ctr" bIns="45700" lIns="0" spcFirstLastPara="1" rIns="91425" wrap="square" tIns="45700">
            <a:noAutofit/>
          </a:bodyPr>
          <a:lstStyle/>
          <a:p>
            <a:pPr indent="0" lvl="0" marL="0" marR="0" rtl="0" algn="l">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1002" name="Google Shape;1002;p53"/>
          <p:cNvSpPr/>
          <p:nvPr/>
        </p:nvSpPr>
        <p:spPr>
          <a:xfrm>
            <a:off x="1695450" y="1390650"/>
            <a:ext cx="8896200" cy="1943100"/>
          </a:xfrm>
          <a:prstGeom prst="roundRect">
            <a:avLst>
              <a:gd fmla="val 16667" name="adj"/>
            </a:avLst>
          </a:prstGeom>
          <a:solidFill>
            <a:srgbClr val="DDFDFF"/>
          </a:solidFill>
          <a:ln cap="flat" cmpd="sng" w="12700">
            <a:solidFill>
              <a:schemeClr val="accent2"/>
            </a:solidFill>
            <a:prstDash val="dash"/>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 series of bins showing us the frequency of observations of a given variable. The definition of histogram charts is short and easy..</a:t>
            </a:r>
            <a:endParaRPr b="0" i="0" sz="2000" u="none" cap="none" strike="noStrike">
              <a:solidFill>
                <a:schemeClr val="dk1"/>
              </a:solidFill>
              <a:latin typeface="Calibri"/>
              <a:ea typeface="Calibri"/>
              <a:cs typeface="Calibri"/>
              <a:sym typeface="Calibri"/>
            </a:endParaRPr>
          </a:p>
        </p:txBody>
      </p:sp>
      <p:sp>
        <p:nvSpPr>
          <p:cNvPr id="1003" name="Google Shape;1003;p53"/>
          <p:cNvSpPr txBox="1"/>
          <p:nvPr/>
        </p:nvSpPr>
        <p:spPr>
          <a:xfrm>
            <a:off x="468319" y="166044"/>
            <a:ext cx="8656800" cy="769200"/>
          </a:xfrm>
          <a:prstGeom prst="rect">
            <a:avLst/>
          </a:prstGeom>
          <a:noFill/>
          <a:ln>
            <a:noFill/>
          </a:ln>
        </p:spPr>
        <p:txBody>
          <a:bodyPr anchorCtr="0" anchor="ctr" bIns="45700" lIns="0" spcFirstLastPara="1" rIns="91425" wrap="square" tIns="45700">
            <a:noAutofit/>
          </a:bodyPr>
          <a:lstStyle/>
          <a:p>
            <a:pPr indent="0" lvl="0" marL="0" marR="0" rtl="0" algn="l">
              <a:spcBef>
                <a:spcPts val="0"/>
              </a:spcBef>
              <a:spcAft>
                <a:spcPts val="0"/>
              </a:spcAft>
              <a:buClr>
                <a:schemeClr val="dk1"/>
              </a:buClr>
              <a:buSzPts val="3200"/>
              <a:buFont typeface="Arial"/>
              <a:buNone/>
            </a:pPr>
            <a:r>
              <a:rPr b="1" i="0" lang="en-US" sz="3200" u="none" cap="none" strike="noStrike">
                <a:solidFill>
                  <a:srgbClr val="48365A"/>
                </a:solidFill>
                <a:highlight>
                  <a:schemeClr val="lt1"/>
                </a:highlight>
                <a:latin typeface="Raleway Light"/>
                <a:ea typeface="Raleway Light"/>
                <a:cs typeface="Raleway Light"/>
                <a:sym typeface="Raleway Light"/>
              </a:rPr>
              <a:t>2. Histogram</a:t>
            </a:r>
            <a:endParaRPr b="1" i="0" sz="3200" u="none" cap="none" strike="noStrike">
              <a:solidFill>
                <a:srgbClr val="48365A"/>
              </a:solidFill>
              <a:latin typeface="Raleway Light"/>
              <a:ea typeface="Raleway Light"/>
              <a:cs typeface="Raleway Light"/>
              <a:sym typeface="Raleway Light"/>
            </a:endParaRPr>
          </a:p>
        </p:txBody>
      </p:sp>
      <p:pic>
        <p:nvPicPr>
          <p:cNvPr id="1004" name="Google Shape;1004;p53"/>
          <p:cNvPicPr preferRelativeResize="0"/>
          <p:nvPr/>
        </p:nvPicPr>
        <p:blipFill rotWithShape="1">
          <a:blip r:embed="rId3">
            <a:alphaModFix/>
          </a:blip>
          <a:srcRect b="0" l="0" r="0" t="0"/>
          <a:stretch/>
        </p:blipFill>
        <p:spPr>
          <a:xfrm>
            <a:off x="2930744" y="3566160"/>
            <a:ext cx="5852160" cy="329184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9" name="Shape 1009"/>
        <p:cNvGrpSpPr/>
        <p:nvPr/>
      </p:nvGrpSpPr>
      <p:grpSpPr>
        <a:xfrm>
          <a:off x="0" y="0"/>
          <a:ext cx="0" cy="0"/>
          <a:chOff x="0" y="0"/>
          <a:chExt cx="0" cy="0"/>
        </a:xfrm>
      </p:grpSpPr>
      <p:sp>
        <p:nvSpPr>
          <p:cNvPr id="1010" name="Google Shape;1010;p54"/>
          <p:cNvSpPr txBox="1"/>
          <p:nvPr/>
        </p:nvSpPr>
        <p:spPr>
          <a:xfrm>
            <a:off x="243669" y="204144"/>
            <a:ext cx="8656800" cy="769200"/>
          </a:xfrm>
          <a:prstGeom prst="rect">
            <a:avLst/>
          </a:prstGeom>
          <a:noFill/>
          <a:ln>
            <a:noFill/>
          </a:ln>
        </p:spPr>
        <p:txBody>
          <a:bodyPr anchorCtr="0" anchor="ctr" bIns="45700" lIns="0" spcFirstLastPara="1" rIns="91425" wrap="square" tIns="45700">
            <a:noAutofit/>
          </a:bodyPr>
          <a:lstStyle/>
          <a:p>
            <a:pPr indent="0" lvl="0" marL="0" marR="0" rtl="0" algn="l">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1011" name="Google Shape;1011;p54"/>
          <p:cNvSpPr/>
          <p:nvPr/>
        </p:nvSpPr>
        <p:spPr>
          <a:xfrm>
            <a:off x="1695450" y="1390650"/>
            <a:ext cx="8896200" cy="1943100"/>
          </a:xfrm>
          <a:prstGeom prst="roundRect">
            <a:avLst>
              <a:gd fmla="val 16667" name="adj"/>
            </a:avLst>
          </a:prstGeom>
          <a:solidFill>
            <a:srgbClr val="DDFDFF"/>
          </a:solidFill>
          <a:ln cap="flat" cmpd="sng" w="12700">
            <a:solidFill>
              <a:schemeClr val="accent2"/>
            </a:solidFill>
            <a:prstDash val="dash"/>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Box plot, also called the box-and-whisker plot: a way to show the distribution of values based on the five-number summary: minimum, first quartile, median, third quartile, and maximum.</a:t>
            </a:r>
            <a:endParaRPr b="0" i="0" sz="2000" u="none" cap="none" strike="noStrike">
              <a:solidFill>
                <a:schemeClr val="dk1"/>
              </a:solidFill>
              <a:latin typeface="Calibri"/>
              <a:ea typeface="Calibri"/>
              <a:cs typeface="Calibri"/>
              <a:sym typeface="Calibri"/>
            </a:endParaRPr>
          </a:p>
        </p:txBody>
      </p:sp>
      <p:sp>
        <p:nvSpPr>
          <p:cNvPr id="1012" name="Google Shape;1012;p54"/>
          <p:cNvSpPr txBox="1"/>
          <p:nvPr/>
        </p:nvSpPr>
        <p:spPr>
          <a:xfrm>
            <a:off x="468319" y="166044"/>
            <a:ext cx="8656800" cy="769200"/>
          </a:xfrm>
          <a:prstGeom prst="rect">
            <a:avLst/>
          </a:prstGeom>
          <a:noFill/>
          <a:ln>
            <a:noFill/>
          </a:ln>
        </p:spPr>
        <p:txBody>
          <a:bodyPr anchorCtr="0" anchor="ctr" bIns="45700" lIns="0" spcFirstLastPara="1" rIns="91425" wrap="square" tIns="45700">
            <a:noAutofit/>
          </a:bodyPr>
          <a:lstStyle/>
          <a:p>
            <a:pPr indent="0" lvl="0" marL="0" marR="0" rtl="0" algn="l">
              <a:spcBef>
                <a:spcPts val="0"/>
              </a:spcBef>
              <a:spcAft>
                <a:spcPts val="0"/>
              </a:spcAft>
              <a:buClr>
                <a:schemeClr val="dk1"/>
              </a:buClr>
              <a:buSzPts val="3200"/>
              <a:buFont typeface="Arial"/>
              <a:buNone/>
            </a:pPr>
            <a:r>
              <a:t/>
            </a:r>
            <a:endParaRPr b="1" i="0" sz="3200" u="none" cap="none" strike="noStrike">
              <a:solidFill>
                <a:srgbClr val="48365A"/>
              </a:solidFill>
              <a:highlight>
                <a:schemeClr val="lt1"/>
              </a:highlight>
              <a:latin typeface="Calibri"/>
              <a:ea typeface="Calibri"/>
              <a:cs typeface="Calibri"/>
              <a:sym typeface="Calibri"/>
            </a:endParaRPr>
          </a:p>
          <a:p>
            <a:pPr indent="0" lvl="0" marL="0" marR="0" rtl="0" algn="l">
              <a:spcBef>
                <a:spcPts val="0"/>
              </a:spcBef>
              <a:spcAft>
                <a:spcPts val="0"/>
              </a:spcAft>
              <a:buClr>
                <a:schemeClr val="dk1"/>
              </a:buClr>
              <a:buSzPts val="3200"/>
              <a:buFont typeface="Arial"/>
              <a:buNone/>
            </a:pPr>
            <a:r>
              <a:rPr b="1" i="0" lang="en-US" sz="3200" u="none" cap="none" strike="noStrike">
                <a:solidFill>
                  <a:srgbClr val="48365A"/>
                </a:solidFill>
                <a:highlight>
                  <a:schemeClr val="lt1"/>
                </a:highlight>
                <a:latin typeface="Raleway Light"/>
                <a:ea typeface="Raleway Light"/>
                <a:cs typeface="Raleway Light"/>
                <a:sym typeface="Raleway Light"/>
              </a:rPr>
              <a:t>3. Box chart</a:t>
            </a:r>
            <a:endParaRPr b="1" i="0" sz="3200" u="none" cap="none" strike="noStrike">
              <a:solidFill>
                <a:srgbClr val="48365A"/>
              </a:solidFill>
              <a:highlight>
                <a:schemeClr val="lt1"/>
              </a:highlight>
              <a:latin typeface="Raleway Light"/>
              <a:ea typeface="Raleway Light"/>
              <a:cs typeface="Raleway Light"/>
              <a:sym typeface="Raleway Light"/>
            </a:endParaRPr>
          </a:p>
          <a:p>
            <a:pPr indent="0" lvl="0" marL="0" marR="0" rtl="0" algn="l">
              <a:lnSpc>
                <a:spcPct val="100000"/>
              </a:lnSpc>
              <a:spcBef>
                <a:spcPts val="0"/>
              </a:spcBef>
              <a:spcAft>
                <a:spcPts val="0"/>
              </a:spcAft>
              <a:buClr>
                <a:srgbClr val="604878"/>
              </a:buClr>
              <a:buSzPts val="3200"/>
              <a:buFont typeface="Arial"/>
              <a:buNone/>
            </a:pPr>
            <a:r>
              <a:t/>
            </a:r>
            <a:endParaRPr b="1" i="0" sz="3200" u="none" cap="none" strike="noStrike">
              <a:solidFill>
                <a:srgbClr val="48365A"/>
              </a:solidFill>
              <a:latin typeface="Raleway Light"/>
              <a:ea typeface="Raleway Light"/>
              <a:cs typeface="Raleway Light"/>
              <a:sym typeface="Raleway Light"/>
            </a:endParaRPr>
          </a:p>
        </p:txBody>
      </p:sp>
      <p:pic>
        <p:nvPicPr>
          <p:cNvPr id="1013" name="Google Shape;1013;p54"/>
          <p:cNvPicPr preferRelativeResize="0"/>
          <p:nvPr/>
        </p:nvPicPr>
        <p:blipFill rotWithShape="1">
          <a:blip r:embed="rId3">
            <a:alphaModFix/>
          </a:blip>
          <a:srcRect b="0" l="0" r="0" t="0"/>
          <a:stretch/>
        </p:blipFill>
        <p:spPr>
          <a:xfrm>
            <a:off x="3330917" y="3500846"/>
            <a:ext cx="5252190" cy="335715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8" name="Shape 1018"/>
        <p:cNvGrpSpPr/>
        <p:nvPr/>
      </p:nvGrpSpPr>
      <p:grpSpPr>
        <a:xfrm>
          <a:off x="0" y="0"/>
          <a:ext cx="0" cy="0"/>
          <a:chOff x="0" y="0"/>
          <a:chExt cx="0" cy="0"/>
        </a:xfrm>
      </p:grpSpPr>
      <p:sp>
        <p:nvSpPr>
          <p:cNvPr id="1019" name="Google Shape;1019;p55"/>
          <p:cNvSpPr txBox="1"/>
          <p:nvPr/>
        </p:nvSpPr>
        <p:spPr>
          <a:xfrm>
            <a:off x="243669" y="204144"/>
            <a:ext cx="8656800" cy="769200"/>
          </a:xfrm>
          <a:prstGeom prst="rect">
            <a:avLst/>
          </a:prstGeom>
          <a:noFill/>
          <a:ln>
            <a:noFill/>
          </a:ln>
        </p:spPr>
        <p:txBody>
          <a:bodyPr anchorCtr="0" anchor="ctr" bIns="45700" lIns="0" spcFirstLastPara="1" rIns="91425" wrap="square" tIns="45700">
            <a:noAutofit/>
          </a:bodyPr>
          <a:lstStyle/>
          <a:p>
            <a:pPr indent="0" lvl="0" marL="0" marR="0" rtl="0" algn="l">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1020" name="Google Shape;1020;p55"/>
          <p:cNvSpPr/>
          <p:nvPr/>
        </p:nvSpPr>
        <p:spPr>
          <a:xfrm>
            <a:off x="1695450" y="1390650"/>
            <a:ext cx="8896200" cy="1943100"/>
          </a:xfrm>
          <a:prstGeom prst="roundRect">
            <a:avLst>
              <a:gd fmla="val 16667" name="adj"/>
            </a:avLst>
          </a:prstGeom>
          <a:solidFill>
            <a:srgbClr val="DDFDFF"/>
          </a:solidFill>
          <a:ln cap="flat" cmpd="sng" w="12700">
            <a:solidFill>
              <a:schemeClr val="accent2"/>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 pie chart is a circular graph divided into slices. The larger a slice is the bigger portion of the total quantity it represents.</a:t>
            </a:r>
            <a:endParaRPr b="0" i="0" sz="2000" u="none" cap="none" strike="noStrike">
              <a:solidFill>
                <a:schemeClr val="dk1"/>
              </a:solidFill>
              <a:latin typeface="Calibri"/>
              <a:ea typeface="Calibri"/>
              <a:cs typeface="Calibri"/>
              <a:sym typeface="Calibri"/>
            </a:endParaRPr>
          </a:p>
        </p:txBody>
      </p:sp>
      <p:sp>
        <p:nvSpPr>
          <p:cNvPr id="1021" name="Google Shape;1021;p55"/>
          <p:cNvSpPr txBox="1"/>
          <p:nvPr/>
        </p:nvSpPr>
        <p:spPr>
          <a:xfrm>
            <a:off x="468319" y="166044"/>
            <a:ext cx="8656800" cy="769200"/>
          </a:xfrm>
          <a:prstGeom prst="rect">
            <a:avLst/>
          </a:prstGeom>
          <a:noFill/>
          <a:ln>
            <a:noFill/>
          </a:ln>
        </p:spPr>
        <p:txBody>
          <a:bodyPr anchorCtr="0" anchor="ctr" bIns="45700" lIns="0" spcFirstLastPara="1" rIns="91425" wrap="square" tIns="45700">
            <a:noAutofit/>
          </a:bodyPr>
          <a:lstStyle/>
          <a:p>
            <a:pPr indent="0" lvl="0" marL="0" marR="0" rtl="0" algn="l">
              <a:spcBef>
                <a:spcPts val="0"/>
              </a:spcBef>
              <a:spcAft>
                <a:spcPts val="0"/>
              </a:spcAft>
              <a:buClr>
                <a:schemeClr val="dk1"/>
              </a:buClr>
              <a:buSzPts val="3200"/>
              <a:buFont typeface="Arial"/>
              <a:buNone/>
            </a:pPr>
            <a:r>
              <a:t/>
            </a:r>
            <a:endParaRPr b="1" i="0" sz="3200" u="none" cap="none" strike="noStrike">
              <a:solidFill>
                <a:srgbClr val="48365A"/>
              </a:solidFill>
              <a:highlight>
                <a:schemeClr val="lt1"/>
              </a:highlight>
              <a:latin typeface="Raleway Light"/>
              <a:ea typeface="Raleway Light"/>
              <a:cs typeface="Raleway Light"/>
              <a:sym typeface="Raleway Light"/>
            </a:endParaRPr>
          </a:p>
          <a:p>
            <a:pPr indent="0" lvl="0" marL="0" marR="0" rtl="0" algn="l">
              <a:spcBef>
                <a:spcPts val="0"/>
              </a:spcBef>
              <a:spcAft>
                <a:spcPts val="0"/>
              </a:spcAft>
              <a:buClr>
                <a:schemeClr val="dk1"/>
              </a:buClr>
              <a:buSzPts val="3200"/>
              <a:buFont typeface="Arial"/>
              <a:buNone/>
            </a:pPr>
            <a:r>
              <a:rPr b="1" i="0" lang="en-US" sz="3200" u="none" cap="none" strike="noStrike">
                <a:solidFill>
                  <a:srgbClr val="48365A"/>
                </a:solidFill>
                <a:highlight>
                  <a:schemeClr val="lt1"/>
                </a:highlight>
                <a:latin typeface="Raleway Light"/>
                <a:ea typeface="Raleway Light"/>
                <a:cs typeface="Raleway Light"/>
                <a:sym typeface="Raleway Light"/>
              </a:rPr>
              <a:t>4. Pie chart</a:t>
            </a:r>
            <a:endParaRPr b="1" i="0" sz="3200" u="none" cap="none" strike="noStrike">
              <a:solidFill>
                <a:srgbClr val="48365A"/>
              </a:solidFill>
              <a:highlight>
                <a:schemeClr val="lt1"/>
              </a:highlight>
              <a:latin typeface="Raleway Light"/>
              <a:ea typeface="Raleway Light"/>
              <a:cs typeface="Raleway Light"/>
              <a:sym typeface="Raleway Light"/>
            </a:endParaRPr>
          </a:p>
          <a:p>
            <a:pPr indent="0" lvl="0" marL="0" marR="0" rtl="0" algn="l">
              <a:lnSpc>
                <a:spcPct val="100000"/>
              </a:lnSpc>
              <a:spcBef>
                <a:spcPts val="0"/>
              </a:spcBef>
              <a:spcAft>
                <a:spcPts val="0"/>
              </a:spcAft>
              <a:buClr>
                <a:srgbClr val="604878"/>
              </a:buClr>
              <a:buSzPts val="3200"/>
              <a:buFont typeface="Arial"/>
              <a:buNone/>
            </a:pPr>
            <a:r>
              <a:t/>
            </a:r>
            <a:endParaRPr b="1" i="0" sz="3200" u="none" cap="none" strike="noStrike">
              <a:solidFill>
                <a:srgbClr val="48365A"/>
              </a:solidFill>
              <a:latin typeface="Raleway Light"/>
              <a:ea typeface="Raleway Light"/>
              <a:cs typeface="Raleway Light"/>
              <a:sym typeface="Raleway Light"/>
            </a:endParaRPr>
          </a:p>
        </p:txBody>
      </p:sp>
      <p:pic>
        <p:nvPicPr>
          <p:cNvPr id="1022" name="Google Shape;1022;p55"/>
          <p:cNvPicPr preferRelativeResize="0"/>
          <p:nvPr/>
        </p:nvPicPr>
        <p:blipFill rotWithShape="1">
          <a:blip r:embed="rId3">
            <a:alphaModFix/>
          </a:blip>
          <a:srcRect b="0" l="0" r="0" t="0"/>
          <a:stretch/>
        </p:blipFill>
        <p:spPr>
          <a:xfrm>
            <a:off x="3720390" y="3427330"/>
            <a:ext cx="4846320" cy="331540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7" name="Shape 1027"/>
        <p:cNvGrpSpPr/>
        <p:nvPr/>
      </p:nvGrpSpPr>
      <p:grpSpPr>
        <a:xfrm>
          <a:off x="0" y="0"/>
          <a:ext cx="0" cy="0"/>
          <a:chOff x="0" y="0"/>
          <a:chExt cx="0" cy="0"/>
        </a:xfrm>
      </p:grpSpPr>
      <p:sp>
        <p:nvSpPr>
          <p:cNvPr id="1028" name="Google Shape;1028;p56"/>
          <p:cNvSpPr txBox="1"/>
          <p:nvPr/>
        </p:nvSpPr>
        <p:spPr>
          <a:xfrm>
            <a:off x="243669" y="204144"/>
            <a:ext cx="8656800" cy="769200"/>
          </a:xfrm>
          <a:prstGeom prst="rect">
            <a:avLst/>
          </a:prstGeom>
          <a:noFill/>
          <a:ln>
            <a:noFill/>
          </a:ln>
        </p:spPr>
        <p:txBody>
          <a:bodyPr anchorCtr="0" anchor="ctr" bIns="45700" lIns="0" spcFirstLastPara="1" rIns="91425" wrap="square" tIns="45700">
            <a:noAutofit/>
          </a:bodyPr>
          <a:lstStyle/>
          <a:p>
            <a:pPr indent="0" lvl="0" marL="0" marR="0" rtl="0" algn="l">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1029" name="Google Shape;1029;p56"/>
          <p:cNvSpPr/>
          <p:nvPr/>
        </p:nvSpPr>
        <p:spPr>
          <a:xfrm>
            <a:off x="1695450" y="1390650"/>
            <a:ext cx="8896200" cy="1943100"/>
          </a:xfrm>
          <a:prstGeom prst="roundRect">
            <a:avLst>
              <a:gd fmla="val 16667" name="adj"/>
            </a:avLst>
          </a:prstGeom>
          <a:solidFill>
            <a:srgbClr val="DDFDFF"/>
          </a:solidFill>
          <a:ln cap="flat" cmpd="sng" w="12700">
            <a:solidFill>
              <a:schemeClr val="accent2"/>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 line chart is, as one can imagine, a line or multiple lines showing how single, or multiple variables develop over time. It is a great tool because we can easily highlight the magnitude of change of one or more variables over a period.</a:t>
            </a:r>
            <a:endParaRPr b="0" i="0" sz="2000" u="none" cap="none" strike="noStrike">
              <a:solidFill>
                <a:schemeClr val="dk1"/>
              </a:solidFill>
              <a:latin typeface="Calibri"/>
              <a:ea typeface="Calibri"/>
              <a:cs typeface="Calibri"/>
              <a:sym typeface="Calibri"/>
            </a:endParaRPr>
          </a:p>
        </p:txBody>
      </p:sp>
      <p:sp>
        <p:nvSpPr>
          <p:cNvPr id="1030" name="Google Shape;1030;p56"/>
          <p:cNvSpPr txBox="1"/>
          <p:nvPr/>
        </p:nvSpPr>
        <p:spPr>
          <a:xfrm>
            <a:off x="468319" y="166044"/>
            <a:ext cx="8656800" cy="769200"/>
          </a:xfrm>
          <a:prstGeom prst="rect">
            <a:avLst/>
          </a:prstGeom>
          <a:noFill/>
          <a:ln>
            <a:noFill/>
          </a:ln>
        </p:spPr>
        <p:txBody>
          <a:bodyPr anchorCtr="0" anchor="ctr" bIns="45700" lIns="0" spcFirstLastPara="1" rIns="91425" wrap="square" tIns="45700">
            <a:noAutofit/>
          </a:bodyPr>
          <a:lstStyle/>
          <a:p>
            <a:pPr indent="0" lvl="0" marL="0" marR="0" rtl="0" algn="l">
              <a:spcBef>
                <a:spcPts val="0"/>
              </a:spcBef>
              <a:spcAft>
                <a:spcPts val="0"/>
              </a:spcAft>
              <a:buClr>
                <a:schemeClr val="dk1"/>
              </a:buClr>
              <a:buSzPts val="3200"/>
              <a:buFont typeface="Arial"/>
              <a:buNone/>
            </a:pPr>
            <a:r>
              <a:t/>
            </a:r>
            <a:endParaRPr b="1" i="0" sz="3200" u="none" cap="none" strike="noStrike">
              <a:solidFill>
                <a:srgbClr val="48365A"/>
              </a:solidFill>
              <a:highlight>
                <a:schemeClr val="lt1"/>
              </a:highlight>
              <a:latin typeface="Raleway Light"/>
              <a:ea typeface="Raleway Light"/>
              <a:cs typeface="Raleway Light"/>
              <a:sym typeface="Raleway Light"/>
            </a:endParaRPr>
          </a:p>
          <a:p>
            <a:pPr indent="0" lvl="0" marL="0" marR="0" rtl="0" algn="l">
              <a:spcBef>
                <a:spcPts val="0"/>
              </a:spcBef>
              <a:spcAft>
                <a:spcPts val="0"/>
              </a:spcAft>
              <a:buClr>
                <a:schemeClr val="dk1"/>
              </a:buClr>
              <a:buSzPts val="3200"/>
              <a:buFont typeface="Arial"/>
              <a:buNone/>
            </a:pPr>
            <a:r>
              <a:rPr b="1" i="0" lang="en-US" sz="3200" u="none" cap="none" strike="noStrike">
                <a:solidFill>
                  <a:srgbClr val="48365A"/>
                </a:solidFill>
                <a:highlight>
                  <a:schemeClr val="lt1"/>
                </a:highlight>
                <a:latin typeface="Raleway Light"/>
                <a:ea typeface="Raleway Light"/>
                <a:cs typeface="Raleway Light"/>
                <a:sym typeface="Raleway Light"/>
              </a:rPr>
              <a:t>5. Line chart</a:t>
            </a:r>
            <a:endParaRPr b="1" i="0" sz="3200" u="none" cap="none" strike="noStrike">
              <a:solidFill>
                <a:srgbClr val="48365A"/>
              </a:solidFill>
              <a:highlight>
                <a:schemeClr val="lt1"/>
              </a:highlight>
              <a:latin typeface="Raleway Light"/>
              <a:ea typeface="Raleway Light"/>
              <a:cs typeface="Raleway Light"/>
              <a:sym typeface="Raleway Light"/>
            </a:endParaRPr>
          </a:p>
          <a:p>
            <a:pPr indent="0" lvl="0" marL="0" marR="0" rtl="0" algn="l">
              <a:lnSpc>
                <a:spcPct val="100000"/>
              </a:lnSpc>
              <a:spcBef>
                <a:spcPts val="0"/>
              </a:spcBef>
              <a:spcAft>
                <a:spcPts val="0"/>
              </a:spcAft>
              <a:buClr>
                <a:srgbClr val="604878"/>
              </a:buClr>
              <a:buSzPts val="3200"/>
              <a:buFont typeface="Arial"/>
              <a:buNone/>
            </a:pPr>
            <a:r>
              <a:t/>
            </a:r>
            <a:endParaRPr b="1" i="0" sz="3200" u="none" cap="none" strike="noStrike">
              <a:solidFill>
                <a:srgbClr val="48365A"/>
              </a:solidFill>
              <a:latin typeface="Raleway Light"/>
              <a:ea typeface="Raleway Light"/>
              <a:cs typeface="Raleway Light"/>
              <a:sym typeface="Raleway Light"/>
            </a:endParaRPr>
          </a:p>
        </p:txBody>
      </p:sp>
      <p:pic>
        <p:nvPicPr>
          <p:cNvPr id="1031" name="Google Shape;1031;p56"/>
          <p:cNvPicPr preferRelativeResize="0"/>
          <p:nvPr/>
        </p:nvPicPr>
        <p:blipFill rotWithShape="1">
          <a:blip r:embed="rId3">
            <a:alphaModFix/>
          </a:blip>
          <a:srcRect b="0" l="0" r="0" t="0"/>
          <a:stretch/>
        </p:blipFill>
        <p:spPr>
          <a:xfrm>
            <a:off x="2887369" y="3659679"/>
            <a:ext cx="5745486" cy="319832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6" name="Shape 1036"/>
        <p:cNvGrpSpPr/>
        <p:nvPr/>
      </p:nvGrpSpPr>
      <p:grpSpPr>
        <a:xfrm>
          <a:off x="0" y="0"/>
          <a:ext cx="0" cy="0"/>
          <a:chOff x="0" y="0"/>
          <a:chExt cx="0" cy="0"/>
        </a:xfrm>
      </p:grpSpPr>
      <p:sp>
        <p:nvSpPr>
          <p:cNvPr id="1037" name="Google Shape;1037;p58"/>
          <p:cNvSpPr txBox="1"/>
          <p:nvPr/>
        </p:nvSpPr>
        <p:spPr>
          <a:xfrm>
            <a:off x="243669" y="204144"/>
            <a:ext cx="8656800" cy="769200"/>
          </a:xfrm>
          <a:prstGeom prst="rect">
            <a:avLst/>
          </a:prstGeom>
          <a:noFill/>
          <a:ln>
            <a:noFill/>
          </a:ln>
        </p:spPr>
        <p:txBody>
          <a:bodyPr anchorCtr="0" anchor="ctr" bIns="45700" lIns="0" spcFirstLastPara="1" rIns="91425" wrap="square" tIns="45700">
            <a:noAutofit/>
          </a:bodyPr>
          <a:lstStyle/>
          <a:p>
            <a:pPr indent="0" lvl="0" marL="0" marR="0" rtl="0" algn="l">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1038" name="Google Shape;1038;p58"/>
          <p:cNvSpPr/>
          <p:nvPr/>
        </p:nvSpPr>
        <p:spPr>
          <a:xfrm>
            <a:off x="1318260" y="1270000"/>
            <a:ext cx="9363710" cy="1943100"/>
          </a:xfrm>
          <a:prstGeom prst="roundRect">
            <a:avLst>
              <a:gd fmla="val 16667" name="adj"/>
            </a:avLst>
          </a:prstGeom>
          <a:solidFill>
            <a:srgbClr val="DDFDFF"/>
          </a:solidFill>
          <a:ln cap="flat" cmpd="sng" w="12700">
            <a:solidFill>
              <a:schemeClr val="accent2"/>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 scatter plot is a type of chart that is often used in the fields of statistics and data science. It consists of multiple data points plotted across two axes. Each variable depicted in a scatter plot would have multiple observations. If a scatter plot includes more than two variables, then we would use different colors to signify that.</a:t>
            </a:r>
            <a:endParaRPr b="0" i="0" sz="2000" u="none" cap="none" strike="noStrike">
              <a:solidFill>
                <a:schemeClr val="dk1"/>
              </a:solidFill>
              <a:latin typeface="Calibri"/>
              <a:ea typeface="Calibri"/>
              <a:cs typeface="Calibri"/>
              <a:sym typeface="Calibri"/>
            </a:endParaRPr>
          </a:p>
        </p:txBody>
      </p:sp>
      <p:sp>
        <p:nvSpPr>
          <p:cNvPr id="1039" name="Google Shape;1039;p58"/>
          <p:cNvSpPr txBox="1"/>
          <p:nvPr/>
        </p:nvSpPr>
        <p:spPr>
          <a:xfrm>
            <a:off x="468319" y="166044"/>
            <a:ext cx="8656800" cy="769200"/>
          </a:xfrm>
          <a:prstGeom prst="rect">
            <a:avLst/>
          </a:prstGeom>
          <a:noFill/>
          <a:ln>
            <a:noFill/>
          </a:ln>
        </p:spPr>
        <p:txBody>
          <a:bodyPr anchorCtr="0" anchor="ctr" bIns="45700" lIns="0" spcFirstLastPara="1" rIns="91425" wrap="square" tIns="45700">
            <a:noAutofit/>
          </a:bodyPr>
          <a:lstStyle/>
          <a:p>
            <a:pPr indent="0" lvl="0" marL="0" marR="0" rtl="0" algn="l">
              <a:spcBef>
                <a:spcPts val="0"/>
              </a:spcBef>
              <a:spcAft>
                <a:spcPts val="0"/>
              </a:spcAft>
              <a:buClr>
                <a:schemeClr val="dk1"/>
              </a:buClr>
              <a:buSzPts val="3200"/>
              <a:buFont typeface="Arial"/>
              <a:buNone/>
            </a:pPr>
            <a:r>
              <a:t/>
            </a:r>
            <a:endParaRPr b="1" i="0" sz="3200" u="none" cap="none" strike="noStrike">
              <a:solidFill>
                <a:srgbClr val="48365A"/>
              </a:solidFill>
              <a:highlight>
                <a:schemeClr val="lt1"/>
              </a:highlight>
              <a:latin typeface="Raleway Light"/>
              <a:ea typeface="Raleway Light"/>
              <a:cs typeface="Raleway Light"/>
              <a:sym typeface="Raleway Light"/>
            </a:endParaRPr>
          </a:p>
          <a:p>
            <a:pPr indent="0" lvl="0" marL="0" marR="0" rtl="0" algn="l">
              <a:spcBef>
                <a:spcPts val="0"/>
              </a:spcBef>
              <a:spcAft>
                <a:spcPts val="0"/>
              </a:spcAft>
              <a:buClr>
                <a:schemeClr val="dk1"/>
              </a:buClr>
              <a:buSzPts val="3200"/>
              <a:buFont typeface="Arial"/>
              <a:buNone/>
            </a:pPr>
            <a:r>
              <a:rPr b="1" i="0" lang="en-US" sz="3200" u="none" cap="none" strike="noStrike">
                <a:solidFill>
                  <a:srgbClr val="48365A"/>
                </a:solidFill>
                <a:highlight>
                  <a:schemeClr val="lt1"/>
                </a:highlight>
                <a:latin typeface="Raleway Light"/>
                <a:ea typeface="Raleway Light"/>
                <a:cs typeface="Raleway Light"/>
                <a:sym typeface="Raleway Light"/>
              </a:rPr>
              <a:t>7. Scatter plot</a:t>
            </a:r>
            <a:endParaRPr b="1" i="0" sz="3200" u="none" cap="none" strike="noStrike">
              <a:solidFill>
                <a:srgbClr val="48365A"/>
              </a:solidFill>
              <a:highlight>
                <a:schemeClr val="lt1"/>
              </a:highlight>
              <a:latin typeface="Raleway Light"/>
              <a:ea typeface="Raleway Light"/>
              <a:cs typeface="Raleway Light"/>
              <a:sym typeface="Raleway Light"/>
            </a:endParaRPr>
          </a:p>
          <a:p>
            <a:pPr indent="0" lvl="0" marL="0" marR="0" rtl="0" algn="l">
              <a:lnSpc>
                <a:spcPct val="100000"/>
              </a:lnSpc>
              <a:spcBef>
                <a:spcPts val="0"/>
              </a:spcBef>
              <a:spcAft>
                <a:spcPts val="0"/>
              </a:spcAft>
              <a:buClr>
                <a:srgbClr val="604878"/>
              </a:buClr>
              <a:buSzPts val="3200"/>
              <a:buFont typeface="Arial"/>
              <a:buNone/>
            </a:pPr>
            <a:r>
              <a:t/>
            </a:r>
            <a:endParaRPr b="1" i="0" sz="3200" u="none" cap="none" strike="noStrike">
              <a:solidFill>
                <a:srgbClr val="48365A"/>
              </a:solidFill>
              <a:latin typeface="Raleway Light"/>
              <a:ea typeface="Raleway Light"/>
              <a:cs typeface="Raleway Light"/>
              <a:sym typeface="Raleway Light"/>
            </a:endParaRPr>
          </a:p>
        </p:txBody>
      </p:sp>
      <p:pic>
        <p:nvPicPr>
          <p:cNvPr id="1040" name="Google Shape;1040;p58"/>
          <p:cNvPicPr preferRelativeResize="0"/>
          <p:nvPr/>
        </p:nvPicPr>
        <p:blipFill rotWithShape="1">
          <a:blip r:embed="rId3">
            <a:alphaModFix/>
          </a:blip>
          <a:srcRect b="0" l="0" r="0" t="0"/>
          <a:stretch/>
        </p:blipFill>
        <p:spPr>
          <a:xfrm>
            <a:off x="3085645" y="3509756"/>
            <a:ext cx="5225145" cy="293914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4" name="Shape 1044"/>
        <p:cNvGrpSpPr/>
        <p:nvPr/>
      </p:nvGrpSpPr>
      <p:grpSpPr>
        <a:xfrm>
          <a:off x="0" y="0"/>
          <a:ext cx="0" cy="0"/>
          <a:chOff x="0" y="0"/>
          <a:chExt cx="0" cy="0"/>
        </a:xfrm>
      </p:grpSpPr>
      <p:grpSp>
        <p:nvGrpSpPr>
          <p:cNvPr id="1045" name="Google Shape;1045;p59"/>
          <p:cNvGrpSpPr/>
          <p:nvPr/>
        </p:nvGrpSpPr>
        <p:grpSpPr>
          <a:xfrm>
            <a:off x="-1601036" y="4281981"/>
            <a:ext cx="5123129" cy="4136170"/>
            <a:chOff x="-1601036" y="4281981"/>
            <a:chExt cx="5123129" cy="4136170"/>
          </a:xfrm>
        </p:grpSpPr>
        <p:sp>
          <p:nvSpPr>
            <p:cNvPr id="1046" name="Google Shape;1046;p59"/>
            <p:cNvSpPr/>
            <p:nvPr/>
          </p:nvSpPr>
          <p:spPr>
            <a:xfrm flipH="1" rot="-3100192">
              <a:off x="977293" y="3113223"/>
              <a:ext cx="80771" cy="6321287"/>
            </a:xfrm>
            <a:prstGeom prst="rect">
              <a:avLst/>
            </a:prstGeom>
            <a:solidFill>
              <a:srgbClr val="9E87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47" name="Google Shape;1047;p59"/>
            <p:cNvSpPr/>
            <p:nvPr/>
          </p:nvSpPr>
          <p:spPr>
            <a:xfrm flipH="1" rot="-3100192">
              <a:off x="862993" y="3265623"/>
              <a:ext cx="80771"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1048" name="Google Shape;1048;p59"/>
          <p:cNvGrpSpPr/>
          <p:nvPr/>
        </p:nvGrpSpPr>
        <p:grpSpPr>
          <a:xfrm>
            <a:off x="8713178" y="-1553669"/>
            <a:ext cx="5123129" cy="4136170"/>
            <a:chOff x="-1601036" y="4281981"/>
            <a:chExt cx="5123129" cy="4136170"/>
          </a:xfrm>
        </p:grpSpPr>
        <p:sp>
          <p:nvSpPr>
            <p:cNvPr id="1049" name="Google Shape;1049;p59"/>
            <p:cNvSpPr/>
            <p:nvPr/>
          </p:nvSpPr>
          <p:spPr>
            <a:xfrm flipH="1" rot="-3100192">
              <a:off x="977293" y="3113223"/>
              <a:ext cx="80771"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50" name="Google Shape;1050;p59"/>
            <p:cNvSpPr/>
            <p:nvPr/>
          </p:nvSpPr>
          <p:spPr>
            <a:xfrm flipH="1" rot="-3100192">
              <a:off x="862993" y="3265623"/>
              <a:ext cx="80771"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051" name="Google Shape;1051;p59"/>
          <p:cNvSpPr/>
          <p:nvPr/>
        </p:nvSpPr>
        <p:spPr>
          <a:xfrm rot="2311063">
            <a:off x="-1626879" y="5884252"/>
            <a:ext cx="3018972" cy="1959429"/>
          </a:xfrm>
          <a:prstGeom prst="rect">
            <a:avLst/>
          </a:prstGeom>
          <a:solidFill>
            <a:srgbClr val="BFAF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52" name="Google Shape;1052;p59"/>
          <p:cNvSpPr txBox="1"/>
          <p:nvPr/>
        </p:nvSpPr>
        <p:spPr>
          <a:xfrm>
            <a:off x="1352770" y="4772742"/>
            <a:ext cx="9486456" cy="769275"/>
          </a:xfrm>
          <a:prstGeom prst="rect">
            <a:avLst/>
          </a:prstGeom>
          <a:noFill/>
          <a:ln>
            <a:noFill/>
          </a:ln>
        </p:spPr>
        <p:txBody>
          <a:bodyPr anchorCtr="0" anchor="ctr" bIns="45700" lIns="0" spcFirstLastPara="1" rIns="91425" wrap="square" tIns="45700">
            <a:noAutofit/>
          </a:bodyPr>
          <a:lstStyle/>
          <a:p>
            <a:pPr indent="0" lvl="0" marL="0" marR="0" rtl="0" algn="ctr">
              <a:lnSpc>
                <a:spcPct val="90000"/>
              </a:lnSpc>
              <a:spcBef>
                <a:spcPts val="0"/>
              </a:spcBef>
              <a:spcAft>
                <a:spcPts val="0"/>
              </a:spcAft>
              <a:buClr>
                <a:srgbClr val="2285FF"/>
              </a:buClr>
              <a:buSzPts val="5333"/>
              <a:buFont typeface="Arial"/>
              <a:buNone/>
            </a:pPr>
            <a:r>
              <a:rPr b="1" i="0" lang="en-US" sz="5333" u="none" cap="none" strike="noStrike">
                <a:solidFill>
                  <a:srgbClr val="2285FF"/>
                </a:solidFill>
                <a:latin typeface="Raleway Light"/>
                <a:ea typeface="Raleway Light"/>
                <a:cs typeface="Raleway Light"/>
                <a:sym typeface="Raleway Light"/>
              </a:rPr>
              <a:t>Probability</a:t>
            </a:r>
            <a:endParaRPr/>
          </a:p>
        </p:txBody>
      </p:sp>
      <p:pic>
        <p:nvPicPr>
          <p:cNvPr id="1053" name="Google Shape;1053;p59"/>
          <p:cNvPicPr preferRelativeResize="0"/>
          <p:nvPr/>
        </p:nvPicPr>
        <p:blipFill rotWithShape="1">
          <a:blip r:embed="rId3">
            <a:alphaModFix/>
          </a:blip>
          <a:srcRect b="0" l="0" r="0" t="0"/>
          <a:stretch/>
        </p:blipFill>
        <p:spPr>
          <a:xfrm>
            <a:off x="4491816" y="1226016"/>
            <a:ext cx="3208365" cy="3208365"/>
          </a:xfrm>
          <a:prstGeom prst="rect">
            <a:avLst/>
          </a:prstGeom>
          <a:noFill/>
          <a:ln>
            <a:noFill/>
          </a:ln>
        </p:spPr>
      </p:pic>
    </p:spTree>
  </p:cSld>
  <p:clrMapOvr>
    <a:masterClrMapping/>
  </p:clrMapOvr>
  <p:transition>
    <p:wipe dir="l"/>
  </p:transition>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8" name="Shape 1058"/>
        <p:cNvGrpSpPr/>
        <p:nvPr/>
      </p:nvGrpSpPr>
      <p:grpSpPr>
        <a:xfrm>
          <a:off x="0" y="0"/>
          <a:ext cx="0" cy="0"/>
          <a:chOff x="0" y="0"/>
          <a:chExt cx="0" cy="0"/>
        </a:xfrm>
      </p:grpSpPr>
      <p:sp>
        <p:nvSpPr>
          <p:cNvPr id="1059" name="Google Shape;1059;p60"/>
          <p:cNvSpPr txBox="1"/>
          <p:nvPr/>
        </p:nvSpPr>
        <p:spPr>
          <a:xfrm>
            <a:off x="433331" y="204144"/>
            <a:ext cx="8656657" cy="769275"/>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rgbClr val="604878"/>
              </a:buClr>
              <a:buSzPts val="3200"/>
              <a:buFont typeface="Arial"/>
              <a:buNone/>
            </a:pPr>
            <a:r>
              <a:rPr b="1" i="0" lang="en-US" sz="3200" u="none" cap="none" strike="noStrike">
                <a:solidFill>
                  <a:srgbClr val="604878"/>
                </a:solidFill>
                <a:latin typeface="Raleway Light"/>
                <a:ea typeface="Raleway Light"/>
                <a:cs typeface="Raleway Light"/>
                <a:sym typeface="Raleway Light"/>
              </a:rPr>
              <a:t>Introduction to Probability</a:t>
            </a:r>
            <a:endParaRPr/>
          </a:p>
        </p:txBody>
      </p:sp>
      <p:sp>
        <p:nvSpPr>
          <p:cNvPr id="1060" name="Google Shape;1060;p60"/>
          <p:cNvSpPr/>
          <p:nvPr/>
        </p:nvSpPr>
        <p:spPr>
          <a:xfrm>
            <a:off x="1197934" y="1364995"/>
            <a:ext cx="9796132" cy="769275"/>
          </a:xfrm>
          <a:prstGeom prst="roundRect">
            <a:avLst>
              <a:gd fmla="val 16667" name="adj"/>
            </a:avLst>
          </a:prstGeom>
          <a:solidFill>
            <a:srgbClr val="DDFDFF"/>
          </a:solidFill>
          <a:ln cap="flat" cmpd="sng" w="12700">
            <a:solidFill>
              <a:schemeClr val="accent2"/>
            </a:solidFill>
            <a:prstDash val="dash"/>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Probability defines the likelihood of occurrence of an event</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grpSp>
        <p:nvGrpSpPr>
          <p:cNvPr id="347" name="Google Shape;347;p6"/>
          <p:cNvGrpSpPr/>
          <p:nvPr/>
        </p:nvGrpSpPr>
        <p:grpSpPr>
          <a:xfrm>
            <a:off x="-1601036" y="4281981"/>
            <a:ext cx="5123129" cy="4136170"/>
            <a:chOff x="-1601036" y="4281981"/>
            <a:chExt cx="5123129" cy="4136170"/>
          </a:xfrm>
        </p:grpSpPr>
        <p:sp>
          <p:nvSpPr>
            <p:cNvPr id="348" name="Google Shape;348;p6"/>
            <p:cNvSpPr/>
            <p:nvPr/>
          </p:nvSpPr>
          <p:spPr>
            <a:xfrm flipH="1" rot="-3100192">
              <a:off x="977293" y="3113223"/>
              <a:ext cx="80771" cy="6321287"/>
            </a:xfrm>
            <a:prstGeom prst="rect">
              <a:avLst/>
            </a:prstGeom>
            <a:solidFill>
              <a:srgbClr val="9E87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49" name="Google Shape;349;p6"/>
            <p:cNvSpPr/>
            <p:nvPr/>
          </p:nvSpPr>
          <p:spPr>
            <a:xfrm flipH="1" rot="-3100192">
              <a:off x="862993" y="3265623"/>
              <a:ext cx="80771"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350" name="Google Shape;350;p6"/>
          <p:cNvGrpSpPr/>
          <p:nvPr/>
        </p:nvGrpSpPr>
        <p:grpSpPr>
          <a:xfrm>
            <a:off x="8713178" y="-1553669"/>
            <a:ext cx="5123129" cy="4136170"/>
            <a:chOff x="-1601036" y="4281981"/>
            <a:chExt cx="5123129" cy="4136170"/>
          </a:xfrm>
        </p:grpSpPr>
        <p:sp>
          <p:nvSpPr>
            <p:cNvPr id="351" name="Google Shape;351;p6"/>
            <p:cNvSpPr/>
            <p:nvPr/>
          </p:nvSpPr>
          <p:spPr>
            <a:xfrm flipH="1" rot="-3100192">
              <a:off x="977293" y="3113223"/>
              <a:ext cx="80771"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52" name="Google Shape;352;p6"/>
            <p:cNvSpPr/>
            <p:nvPr/>
          </p:nvSpPr>
          <p:spPr>
            <a:xfrm flipH="1" rot="-3100192">
              <a:off x="862993" y="3265623"/>
              <a:ext cx="80771"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353" name="Google Shape;353;p6"/>
          <p:cNvSpPr/>
          <p:nvPr/>
        </p:nvSpPr>
        <p:spPr>
          <a:xfrm rot="2311063">
            <a:off x="-1626879" y="5884252"/>
            <a:ext cx="3018972" cy="1959429"/>
          </a:xfrm>
          <a:prstGeom prst="rect">
            <a:avLst/>
          </a:prstGeom>
          <a:solidFill>
            <a:srgbClr val="BFAF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54" name="Google Shape;354;p6"/>
          <p:cNvSpPr txBox="1"/>
          <p:nvPr/>
        </p:nvSpPr>
        <p:spPr>
          <a:xfrm>
            <a:off x="1407452" y="4945021"/>
            <a:ext cx="9395016" cy="769275"/>
          </a:xfrm>
          <a:prstGeom prst="rect">
            <a:avLst/>
          </a:prstGeom>
          <a:noFill/>
          <a:ln>
            <a:noFill/>
          </a:ln>
        </p:spPr>
        <p:txBody>
          <a:bodyPr anchorCtr="0" anchor="ctr" bIns="45700" lIns="0" spcFirstLastPara="1" rIns="91425" wrap="square" tIns="45700">
            <a:noAutofit/>
          </a:bodyPr>
          <a:lstStyle/>
          <a:p>
            <a:pPr indent="0" lvl="0" marL="0" marR="0" rtl="0" algn="ctr">
              <a:lnSpc>
                <a:spcPct val="90000"/>
              </a:lnSpc>
              <a:spcBef>
                <a:spcPts val="0"/>
              </a:spcBef>
              <a:spcAft>
                <a:spcPts val="0"/>
              </a:spcAft>
              <a:buClr>
                <a:srgbClr val="3F3F3F"/>
              </a:buClr>
              <a:buSzPts val="5333"/>
              <a:buFont typeface="Arial"/>
              <a:buNone/>
            </a:pPr>
            <a:r>
              <a:rPr b="1" i="0" lang="en-US" sz="5333" u="none" cap="none" strike="noStrike">
                <a:solidFill>
                  <a:srgbClr val="3F3F3F"/>
                </a:solidFill>
                <a:latin typeface="Raleway Light"/>
                <a:ea typeface="Raleway Light"/>
                <a:cs typeface="Raleway Light"/>
                <a:sym typeface="Raleway Light"/>
              </a:rPr>
              <a:t>Why is </a:t>
            </a:r>
            <a:r>
              <a:rPr b="1" i="0" lang="en-US" sz="5333" u="none" cap="none" strike="noStrike">
                <a:solidFill>
                  <a:srgbClr val="2285FF"/>
                </a:solidFill>
                <a:latin typeface="Raleway Light"/>
                <a:ea typeface="Raleway Light"/>
                <a:cs typeface="Raleway Light"/>
                <a:sym typeface="Raleway Light"/>
              </a:rPr>
              <a:t>Statistics </a:t>
            </a:r>
            <a:r>
              <a:rPr b="1" i="0" lang="en-US" sz="5333" u="none" cap="none" strike="noStrike">
                <a:solidFill>
                  <a:srgbClr val="3F3F3F"/>
                </a:solidFill>
                <a:latin typeface="Raleway Light"/>
                <a:ea typeface="Raleway Light"/>
                <a:cs typeface="Raleway Light"/>
                <a:sym typeface="Raleway Light"/>
              </a:rPr>
              <a:t>important?</a:t>
            </a:r>
            <a:endParaRPr b="0" i="0" sz="5333" u="none" cap="none" strike="noStrike">
              <a:solidFill>
                <a:srgbClr val="4DA3D8"/>
              </a:solidFill>
              <a:latin typeface="Raleway Light"/>
              <a:ea typeface="Raleway Light"/>
              <a:cs typeface="Raleway Light"/>
              <a:sym typeface="Raleway Light"/>
            </a:endParaRPr>
          </a:p>
        </p:txBody>
      </p:sp>
      <p:pic>
        <p:nvPicPr>
          <p:cNvPr id="355" name="Google Shape;355;p6"/>
          <p:cNvPicPr preferRelativeResize="0"/>
          <p:nvPr/>
        </p:nvPicPr>
        <p:blipFill rotWithShape="1">
          <a:blip r:embed="rId3">
            <a:alphaModFix/>
          </a:blip>
          <a:srcRect b="0" l="0" r="0" t="0"/>
          <a:stretch/>
        </p:blipFill>
        <p:spPr>
          <a:xfrm>
            <a:off x="4692140" y="1297554"/>
            <a:ext cx="2807718" cy="2807718"/>
          </a:xfrm>
          <a:prstGeom prst="rect">
            <a:avLst/>
          </a:prstGeom>
          <a:noFill/>
          <a:ln>
            <a:noFill/>
          </a:ln>
        </p:spPr>
      </p:pic>
    </p:spTree>
  </p:cSld>
  <p:clrMapOvr>
    <a:masterClrMapping/>
  </p:clrMapOvr>
  <p:transition>
    <p:wipe dir="l"/>
  </p:transition>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5" name="Shape 1065"/>
        <p:cNvGrpSpPr/>
        <p:nvPr/>
      </p:nvGrpSpPr>
      <p:grpSpPr>
        <a:xfrm>
          <a:off x="0" y="0"/>
          <a:ext cx="0" cy="0"/>
          <a:chOff x="0" y="0"/>
          <a:chExt cx="0" cy="0"/>
        </a:xfrm>
      </p:grpSpPr>
      <p:sp>
        <p:nvSpPr>
          <p:cNvPr id="1066" name="Google Shape;1066;p61"/>
          <p:cNvSpPr txBox="1"/>
          <p:nvPr/>
        </p:nvSpPr>
        <p:spPr>
          <a:xfrm>
            <a:off x="433331" y="204144"/>
            <a:ext cx="8656657" cy="769275"/>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rgbClr val="604878"/>
              </a:buClr>
              <a:buSzPts val="3200"/>
              <a:buFont typeface="Arial"/>
              <a:buNone/>
            </a:pPr>
            <a:r>
              <a:rPr b="1" i="0" lang="en-US" sz="3200" u="none" cap="none" strike="noStrike">
                <a:solidFill>
                  <a:srgbClr val="604878"/>
                </a:solidFill>
                <a:latin typeface="Raleway Light"/>
                <a:ea typeface="Raleway Light"/>
                <a:cs typeface="Raleway Light"/>
                <a:sym typeface="Raleway Light"/>
              </a:rPr>
              <a:t>Introduction to Probability</a:t>
            </a:r>
            <a:endParaRPr/>
          </a:p>
        </p:txBody>
      </p:sp>
      <p:sp>
        <p:nvSpPr>
          <p:cNvPr id="1067" name="Google Shape;1067;p61"/>
          <p:cNvSpPr/>
          <p:nvPr/>
        </p:nvSpPr>
        <p:spPr>
          <a:xfrm>
            <a:off x="1197934" y="1364995"/>
            <a:ext cx="9796132" cy="769275"/>
          </a:xfrm>
          <a:prstGeom prst="roundRect">
            <a:avLst>
              <a:gd fmla="val 16667" name="adj"/>
            </a:avLst>
          </a:prstGeom>
          <a:solidFill>
            <a:srgbClr val="DDFDFF"/>
          </a:solidFill>
          <a:ln cap="flat" cmpd="sng" w="12700">
            <a:solidFill>
              <a:schemeClr val="accent2"/>
            </a:solidFill>
            <a:prstDash val="dash"/>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Probability defines the likelihood of occurrence of an event</a:t>
            </a:r>
            <a:endParaRPr/>
          </a:p>
        </p:txBody>
      </p:sp>
      <p:sp>
        <p:nvSpPr>
          <p:cNvPr id="1068" name="Google Shape;1068;p61"/>
          <p:cNvSpPr/>
          <p:nvPr/>
        </p:nvSpPr>
        <p:spPr>
          <a:xfrm>
            <a:off x="1197934" y="2879470"/>
            <a:ext cx="9796132" cy="769275"/>
          </a:xfrm>
          <a:prstGeom prst="roundRect">
            <a:avLst>
              <a:gd fmla="val 16667" name="adj"/>
            </a:avLst>
          </a:prstGeom>
          <a:solidFill>
            <a:srgbClr val="DDFDFF"/>
          </a:solidFill>
          <a:ln cap="flat" cmpd="sng" w="12700">
            <a:solidFill>
              <a:schemeClr val="accent2"/>
            </a:solidFill>
            <a:prstDash val="dash"/>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Probability can be defined as the ratio of the number of favorable outcomes to the total number of outcomes of an event.</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3" name="Shape 1073"/>
        <p:cNvGrpSpPr/>
        <p:nvPr/>
      </p:nvGrpSpPr>
      <p:grpSpPr>
        <a:xfrm>
          <a:off x="0" y="0"/>
          <a:ext cx="0" cy="0"/>
          <a:chOff x="0" y="0"/>
          <a:chExt cx="0" cy="0"/>
        </a:xfrm>
      </p:grpSpPr>
      <p:sp>
        <p:nvSpPr>
          <p:cNvPr id="1074" name="Google Shape;1074;p62"/>
          <p:cNvSpPr txBox="1"/>
          <p:nvPr/>
        </p:nvSpPr>
        <p:spPr>
          <a:xfrm>
            <a:off x="433331" y="204144"/>
            <a:ext cx="8656657" cy="769275"/>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rgbClr val="604878"/>
              </a:buClr>
              <a:buSzPts val="3200"/>
              <a:buFont typeface="Arial"/>
              <a:buNone/>
            </a:pPr>
            <a:r>
              <a:rPr b="1" i="0" lang="en-US" sz="3200" u="none" cap="none" strike="noStrike">
                <a:solidFill>
                  <a:srgbClr val="604878"/>
                </a:solidFill>
                <a:latin typeface="Raleway Light"/>
                <a:ea typeface="Raleway Light"/>
                <a:cs typeface="Raleway Light"/>
                <a:sym typeface="Raleway Light"/>
              </a:rPr>
              <a:t>Introduction to Probability</a:t>
            </a:r>
            <a:endParaRPr/>
          </a:p>
        </p:txBody>
      </p:sp>
      <p:sp>
        <p:nvSpPr>
          <p:cNvPr id="1075" name="Google Shape;1075;p62"/>
          <p:cNvSpPr/>
          <p:nvPr/>
        </p:nvSpPr>
        <p:spPr>
          <a:xfrm>
            <a:off x="1197934" y="1364995"/>
            <a:ext cx="9796132" cy="769275"/>
          </a:xfrm>
          <a:prstGeom prst="roundRect">
            <a:avLst>
              <a:gd fmla="val 16667" name="adj"/>
            </a:avLst>
          </a:prstGeom>
          <a:solidFill>
            <a:srgbClr val="DDFDFF"/>
          </a:solidFill>
          <a:ln cap="flat" cmpd="sng" w="12700">
            <a:solidFill>
              <a:schemeClr val="accent2"/>
            </a:solidFill>
            <a:prstDash val="dash"/>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Probability defines the likelihood of occurrence of an event</a:t>
            </a:r>
            <a:endParaRPr/>
          </a:p>
        </p:txBody>
      </p:sp>
      <p:sp>
        <p:nvSpPr>
          <p:cNvPr id="1076" name="Google Shape;1076;p62"/>
          <p:cNvSpPr/>
          <p:nvPr/>
        </p:nvSpPr>
        <p:spPr>
          <a:xfrm>
            <a:off x="1197934" y="2879470"/>
            <a:ext cx="9796132" cy="769275"/>
          </a:xfrm>
          <a:prstGeom prst="roundRect">
            <a:avLst>
              <a:gd fmla="val 16667" name="adj"/>
            </a:avLst>
          </a:prstGeom>
          <a:solidFill>
            <a:srgbClr val="DDFDFF"/>
          </a:solidFill>
          <a:ln cap="flat" cmpd="sng" w="12700">
            <a:solidFill>
              <a:schemeClr val="accent2"/>
            </a:solidFill>
            <a:prstDash val="dash"/>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Probability can be defined as the ratio of the number of favorable outcomes to the total number of outcomes of an event.</a:t>
            </a:r>
            <a:endParaRPr/>
          </a:p>
        </p:txBody>
      </p:sp>
      <p:sp>
        <p:nvSpPr>
          <p:cNvPr id="1077" name="Google Shape;1077;p62"/>
          <p:cNvSpPr/>
          <p:nvPr/>
        </p:nvSpPr>
        <p:spPr>
          <a:xfrm>
            <a:off x="1197299" y="4393945"/>
            <a:ext cx="9796132" cy="769275"/>
          </a:xfrm>
          <a:prstGeom prst="roundRect">
            <a:avLst>
              <a:gd fmla="val 16667" name="adj"/>
            </a:avLst>
          </a:prstGeom>
          <a:solidFill>
            <a:srgbClr val="DDFDFF"/>
          </a:solidFill>
          <a:ln cap="flat" cmpd="sng" w="12700">
            <a:solidFill>
              <a:schemeClr val="accent2"/>
            </a:solidFill>
            <a:prstDash val="dash"/>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Probability can be defined as the ratio of the number of favorable outcomes to the total number of outcomes of an event.</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2" name="Shape 1082"/>
        <p:cNvGrpSpPr/>
        <p:nvPr/>
      </p:nvGrpSpPr>
      <p:grpSpPr>
        <a:xfrm>
          <a:off x="0" y="0"/>
          <a:ext cx="0" cy="0"/>
          <a:chOff x="0" y="0"/>
          <a:chExt cx="0" cy="0"/>
        </a:xfrm>
      </p:grpSpPr>
      <p:sp>
        <p:nvSpPr>
          <p:cNvPr id="1083" name="Google Shape;1083;p63"/>
          <p:cNvSpPr txBox="1"/>
          <p:nvPr/>
        </p:nvSpPr>
        <p:spPr>
          <a:xfrm>
            <a:off x="433331" y="204144"/>
            <a:ext cx="8656657" cy="769275"/>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rgbClr val="604878"/>
              </a:buClr>
              <a:buSzPts val="3200"/>
              <a:buFont typeface="Arial"/>
              <a:buNone/>
            </a:pPr>
            <a:r>
              <a:rPr b="1" i="0" lang="en-US" sz="3200" u="none" cap="none" strike="noStrike">
                <a:solidFill>
                  <a:srgbClr val="604878"/>
                </a:solidFill>
                <a:latin typeface="Raleway Light"/>
                <a:ea typeface="Raleway Light"/>
                <a:cs typeface="Raleway Light"/>
                <a:sym typeface="Raleway Light"/>
              </a:rPr>
              <a:t>Probability</a:t>
            </a:r>
            <a:r>
              <a:rPr b="1" i="0" lang="en-US" sz="3200" u="none" cap="none" strike="noStrike">
                <a:solidFill>
                  <a:srgbClr val="604878"/>
                </a:solidFill>
                <a:latin typeface="Calibri"/>
                <a:ea typeface="Calibri"/>
                <a:cs typeface="Calibri"/>
                <a:sym typeface="Calibri"/>
              </a:rPr>
              <a:t> </a:t>
            </a:r>
            <a:endParaRPr/>
          </a:p>
        </p:txBody>
      </p:sp>
      <p:sp>
        <p:nvSpPr>
          <p:cNvPr id="1084" name="Google Shape;1084;p63"/>
          <p:cNvSpPr/>
          <p:nvPr/>
        </p:nvSpPr>
        <p:spPr>
          <a:xfrm>
            <a:off x="1198245" y="1365250"/>
            <a:ext cx="9796145" cy="3916680"/>
          </a:xfrm>
          <a:prstGeom prst="roundRect">
            <a:avLst>
              <a:gd fmla="val 16667" name="adj"/>
            </a:avLst>
          </a:prstGeom>
          <a:solidFill>
            <a:srgbClr val="DDFDFF"/>
          </a:solidFill>
          <a:ln cap="flat" cmpd="sng" w="12700">
            <a:solidFill>
              <a:schemeClr val="accent2"/>
            </a:solidFill>
            <a:prstDash val="dash"/>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 For an experiment having 'n' number of outcomes, the number of favorable outcomes can be denoted by x. The formula to calculate the probability of an event is as follows.</a:t>
            </a:r>
            <a:endParaRPr/>
          </a:p>
          <a:p>
            <a:pPr indent="0" lvl="0" marL="0" marR="0" rtl="0" algn="ctr">
              <a:spcBef>
                <a:spcPts val="0"/>
              </a:spcBef>
              <a:spcAft>
                <a:spcPts val="0"/>
              </a:spcAft>
              <a:buClr>
                <a:schemeClr val="dk1"/>
              </a:buClr>
              <a:buSzPts val="2000"/>
              <a:buFont typeface="Calibri"/>
              <a:buNone/>
            </a:pPr>
            <a:r>
              <a:t/>
            </a:r>
            <a:endParaRPr b="0" i="0" sz="2000" u="none" cap="none" strike="noStrike">
              <a:solidFill>
                <a:schemeClr val="dk1"/>
              </a:solidFill>
              <a:latin typeface="Calibri"/>
              <a:ea typeface="Calibri"/>
              <a:cs typeface="Calibri"/>
              <a:sym typeface="Calibri"/>
            </a:endParaRPr>
          </a:p>
          <a:p>
            <a:pPr indent="0" lvl="0" marL="0" marR="0" rtl="0" algn="ctr">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Probability(Event) =   Favorable Outcomes</a:t>
            </a:r>
            <a:endParaRPr/>
          </a:p>
          <a:p>
            <a:pPr indent="0" lvl="0" marL="0" marR="0" rtl="0" algn="ctr">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                                  Total Outcomes </a:t>
            </a:r>
            <a:endParaRPr/>
          </a:p>
        </p:txBody>
      </p:sp>
      <p:cxnSp>
        <p:nvCxnSpPr>
          <p:cNvPr id="1085" name="Google Shape;1085;p63"/>
          <p:cNvCxnSpPr/>
          <p:nvPr/>
        </p:nvCxnSpPr>
        <p:spPr>
          <a:xfrm>
            <a:off x="6162040" y="3815080"/>
            <a:ext cx="2134235" cy="0"/>
          </a:xfrm>
          <a:prstGeom prst="straightConnector1">
            <a:avLst/>
          </a:prstGeom>
          <a:noFill/>
          <a:ln cap="flat" cmpd="sng" w="9525">
            <a:solidFill>
              <a:schemeClr val="accent2"/>
            </a:solidFill>
            <a:prstDash val="solid"/>
            <a:miter lim="800000"/>
            <a:headEnd len="sm" w="sm" type="none"/>
            <a:tailEnd len="sm" w="sm" type="none"/>
          </a:ln>
        </p:spPr>
      </p:cxnSp>
    </p:spTree>
  </p:cSld>
  <p:clrMapOvr>
    <a:masterClrMapping/>
  </p:clrMapOvr>
  <mc:AlternateContent>
    <mc:Choice Requires="p14">
      <p:transition spd="slow" p14:dur="700">
        <p:fade/>
      </p:transition>
    </mc:Choice>
    <mc:Fallback>
      <p:transition spd="slow">
        <p:fade/>
      </p:transition>
    </mc:Fallback>
  </mc:AlternateContent>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9" name="Shape 1089"/>
        <p:cNvGrpSpPr/>
        <p:nvPr/>
      </p:nvGrpSpPr>
      <p:grpSpPr>
        <a:xfrm>
          <a:off x="0" y="0"/>
          <a:ext cx="0" cy="0"/>
          <a:chOff x="0" y="0"/>
          <a:chExt cx="0" cy="0"/>
        </a:xfrm>
      </p:grpSpPr>
      <p:grpSp>
        <p:nvGrpSpPr>
          <p:cNvPr id="1090" name="Google Shape;1090;p64"/>
          <p:cNvGrpSpPr/>
          <p:nvPr/>
        </p:nvGrpSpPr>
        <p:grpSpPr>
          <a:xfrm>
            <a:off x="-1601036" y="4281981"/>
            <a:ext cx="5123129" cy="4136170"/>
            <a:chOff x="-1601036" y="4281981"/>
            <a:chExt cx="5123129" cy="4136170"/>
          </a:xfrm>
        </p:grpSpPr>
        <p:sp>
          <p:nvSpPr>
            <p:cNvPr id="1091" name="Google Shape;1091;p64"/>
            <p:cNvSpPr/>
            <p:nvPr/>
          </p:nvSpPr>
          <p:spPr>
            <a:xfrm flipH="1" rot="-3100192">
              <a:off x="977293" y="3113223"/>
              <a:ext cx="80771" cy="6321287"/>
            </a:xfrm>
            <a:prstGeom prst="rect">
              <a:avLst/>
            </a:prstGeom>
            <a:solidFill>
              <a:srgbClr val="9E87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92" name="Google Shape;1092;p64"/>
            <p:cNvSpPr/>
            <p:nvPr/>
          </p:nvSpPr>
          <p:spPr>
            <a:xfrm flipH="1" rot="-3100192">
              <a:off x="862993" y="3265623"/>
              <a:ext cx="80771"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1093" name="Google Shape;1093;p64"/>
          <p:cNvGrpSpPr/>
          <p:nvPr/>
        </p:nvGrpSpPr>
        <p:grpSpPr>
          <a:xfrm>
            <a:off x="8713178" y="-1553669"/>
            <a:ext cx="5123129" cy="4136170"/>
            <a:chOff x="-1601036" y="4281981"/>
            <a:chExt cx="5123129" cy="4136170"/>
          </a:xfrm>
        </p:grpSpPr>
        <p:sp>
          <p:nvSpPr>
            <p:cNvPr id="1094" name="Google Shape;1094;p64"/>
            <p:cNvSpPr/>
            <p:nvPr/>
          </p:nvSpPr>
          <p:spPr>
            <a:xfrm flipH="1" rot="-3100192">
              <a:off x="977293" y="3113223"/>
              <a:ext cx="80771"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95" name="Google Shape;1095;p64"/>
            <p:cNvSpPr/>
            <p:nvPr/>
          </p:nvSpPr>
          <p:spPr>
            <a:xfrm flipH="1" rot="-3100192">
              <a:off x="862993" y="3265623"/>
              <a:ext cx="80771"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096" name="Google Shape;1096;p64"/>
          <p:cNvSpPr/>
          <p:nvPr/>
        </p:nvSpPr>
        <p:spPr>
          <a:xfrm rot="2311063">
            <a:off x="-1626879" y="5884252"/>
            <a:ext cx="3018972" cy="1959429"/>
          </a:xfrm>
          <a:prstGeom prst="rect">
            <a:avLst/>
          </a:prstGeom>
          <a:solidFill>
            <a:srgbClr val="BFAF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97" name="Google Shape;1097;p64"/>
          <p:cNvSpPr txBox="1"/>
          <p:nvPr/>
        </p:nvSpPr>
        <p:spPr>
          <a:xfrm>
            <a:off x="1352772" y="5157380"/>
            <a:ext cx="9486456" cy="769275"/>
          </a:xfrm>
          <a:prstGeom prst="rect">
            <a:avLst/>
          </a:prstGeom>
          <a:noFill/>
          <a:ln>
            <a:noFill/>
          </a:ln>
        </p:spPr>
        <p:txBody>
          <a:bodyPr anchorCtr="0" anchor="ctr" bIns="45700" lIns="0" spcFirstLastPara="1" rIns="91425" wrap="square" tIns="45700">
            <a:noAutofit/>
          </a:bodyPr>
          <a:lstStyle/>
          <a:p>
            <a:pPr indent="0" lvl="0" marL="0" marR="0" rtl="0" algn="ctr">
              <a:lnSpc>
                <a:spcPct val="90000"/>
              </a:lnSpc>
              <a:spcBef>
                <a:spcPts val="0"/>
              </a:spcBef>
              <a:spcAft>
                <a:spcPts val="0"/>
              </a:spcAft>
              <a:buClr>
                <a:srgbClr val="2285FF"/>
              </a:buClr>
              <a:buSzPts val="5333"/>
              <a:buFont typeface="Arial"/>
              <a:buNone/>
            </a:pPr>
            <a:r>
              <a:rPr b="1" i="0" lang="en-US" sz="5333" u="none" cap="none" strike="noStrike">
                <a:solidFill>
                  <a:srgbClr val="2285FF"/>
                </a:solidFill>
                <a:latin typeface="Raleway Light"/>
                <a:ea typeface="Raleway Light"/>
                <a:cs typeface="Raleway Light"/>
                <a:sym typeface="Raleway Light"/>
              </a:rPr>
              <a:t>Business Analytics</a:t>
            </a:r>
            <a:endParaRPr/>
          </a:p>
        </p:txBody>
      </p:sp>
      <p:pic>
        <p:nvPicPr>
          <p:cNvPr id="1098" name="Google Shape;1098;p64"/>
          <p:cNvPicPr preferRelativeResize="0"/>
          <p:nvPr/>
        </p:nvPicPr>
        <p:blipFill rotWithShape="1">
          <a:blip r:embed="rId3">
            <a:alphaModFix/>
          </a:blip>
          <a:srcRect b="0" l="0" r="0" t="0"/>
          <a:stretch/>
        </p:blipFill>
        <p:spPr>
          <a:xfrm>
            <a:off x="2888775" y="1146662"/>
            <a:ext cx="6414449" cy="3608127"/>
          </a:xfrm>
          <a:prstGeom prst="rect">
            <a:avLst/>
          </a:prstGeom>
          <a:noFill/>
          <a:ln>
            <a:noFill/>
          </a:ln>
        </p:spPr>
      </p:pic>
    </p:spTree>
  </p:cSld>
  <p:clrMapOvr>
    <a:masterClrMapping/>
  </p:clrMapOvr>
  <p:transition>
    <p:wipe dir="l"/>
  </p:transition>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3" name="Shape 1103"/>
        <p:cNvGrpSpPr/>
        <p:nvPr/>
      </p:nvGrpSpPr>
      <p:grpSpPr>
        <a:xfrm>
          <a:off x="0" y="0"/>
          <a:ext cx="0" cy="0"/>
          <a:chOff x="0" y="0"/>
          <a:chExt cx="0" cy="0"/>
        </a:xfrm>
      </p:grpSpPr>
      <p:sp>
        <p:nvSpPr>
          <p:cNvPr id="1104" name="Google Shape;1104;p65"/>
          <p:cNvSpPr txBox="1"/>
          <p:nvPr/>
        </p:nvSpPr>
        <p:spPr>
          <a:xfrm>
            <a:off x="433331" y="204144"/>
            <a:ext cx="8656657" cy="769275"/>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rgbClr val="604878"/>
              </a:buClr>
              <a:buSzPts val="3200"/>
              <a:buFont typeface="Arial"/>
              <a:buNone/>
            </a:pPr>
            <a:r>
              <a:rPr b="1" i="0" lang="en-US" sz="3200" u="none" cap="none" strike="noStrike">
                <a:solidFill>
                  <a:srgbClr val="604878"/>
                </a:solidFill>
                <a:latin typeface="Raleway Light"/>
                <a:ea typeface="Raleway Light"/>
                <a:cs typeface="Raleway Light"/>
                <a:sym typeface="Raleway Light"/>
              </a:rPr>
              <a:t>Probability In Business Analytics</a:t>
            </a:r>
            <a:endParaRPr/>
          </a:p>
        </p:txBody>
      </p:sp>
      <p:sp>
        <p:nvSpPr>
          <p:cNvPr id="1105" name="Google Shape;1105;p65"/>
          <p:cNvSpPr/>
          <p:nvPr/>
        </p:nvSpPr>
        <p:spPr>
          <a:xfrm>
            <a:off x="896620" y="1344930"/>
            <a:ext cx="9796145" cy="1531620"/>
          </a:xfrm>
          <a:prstGeom prst="roundRect">
            <a:avLst>
              <a:gd fmla="val 16667" name="adj"/>
            </a:avLst>
          </a:prstGeom>
          <a:solidFill>
            <a:srgbClr val="DDFDFF"/>
          </a:solidFill>
          <a:ln cap="flat" cmpd="sng" w="12700">
            <a:solidFill>
              <a:schemeClr val="accent2"/>
            </a:solidFill>
            <a:prstDash val="dash"/>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One practical use for probability distributions and scenario analysis in business is to predict future levels of requirements that could boost the economy of the company.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0" name="Shape 1110"/>
        <p:cNvGrpSpPr/>
        <p:nvPr/>
      </p:nvGrpSpPr>
      <p:grpSpPr>
        <a:xfrm>
          <a:off x="0" y="0"/>
          <a:ext cx="0" cy="0"/>
          <a:chOff x="0" y="0"/>
          <a:chExt cx="0" cy="0"/>
        </a:xfrm>
      </p:grpSpPr>
      <p:sp>
        <p:nvSpPr>
          <p:cNvPr id="1111" name="Google Shape;1111;p66"/>
          <p:cNvSpPr txBox="1"/>
          <p:nvPr/>
        </p:nvSpPr>
        <p:spPr>
          <a:xfrm>
            <a:off x="433331" y="204144"/>
            <a:ext cx="8656657" cy="769275"/>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rgbClr val="604878"/>
              </a:buClr>
              <a:buSzPts val="3200"/>
              <a:buFont typeface="Arial"/>
              <a:buNone/>
            </a:pPr>
            <a:r>
              <a:rPr b="1" i="0" lang="en-US" sz="3200" u="none" cap="none" strike="noStrike">
                <a:solidFill>
                  <a:srgbClr val="604878"/>
                </a:solidFill>
                <a:latin typeface="Raleway Light"/>
                <a:ea typeface="Raleway Light"/>
                <a:cs typeface="Raleway Light"/>
                <a:sym typeface="Raleway Light"/>
              </a:rPr>
              <a:t>Probability In Business Analytics</a:t>
            </a:r>
            <a:endParaRPr/>
          </a:p>
        </p:txBody>
      </p:sp>
      <p:sp>
        <p:nvSpPr>
          <p:cNvPr id="1112" name="Google Shape;1112;p66"/>
          <p:cNvSpPr/>
          <p:nvPr/>
        </p:nvSpPr>
        <p:spPr>
          <a:xfrm>
            <a:off x="896620" y="1344930"/>
            <a:ext cx="9796145" cy="1531620"/>
          </a:xfrm>
          <a:prstGeom prst="roundRect">
            <a:avLst>
              <a:gd fmla="val 16667" name="adj"/>
            </a:avLst>
          </a:prstGeom>
          <a:solidFill>
            <a:srgbClr val="DDFDFF"/>
          </a:solidFill>
          <a:ln cap="flat" cmpd="sng" w="12700">
            <a:solidFill>
              <a:schemeClr val="accent2"/>
            </a:solidFill>
            <a:prstDash val="dash"/>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One practical use for probability distributions and scenario analysis in business is to predict future levels of requirements that could boost the economy of the company. </a:t>
            </a:r>
            <a:endParaRPr/>
          </a:p>
        </p:txBody>
      </p:sp>
      <p:sp>
        <p:nvSpPr>
          <p:cNvPr id="1113" name="Google Shape;1113;p66"/>
          <p:cNvSpPr/>
          <p:nvPr/>
        </p:nvSpPr>
        <p:spPr>
          <a:xfrm>
            <a:off x="896620" y="3361690"/>
            <a:ext cx="9796145" cy="1531620"/>
          </a:xfrm>
          <a:prstGeom prst="roundRect">
            <a:avLst>
              <a:gd fmla="val 16667" name="adj"/>
            </a:avLst>
          </a:prstGeom>
          <a:solidFill>
            <a:srgbClr val="DDFDFF"/>
          </a:solidFill>
          <a:ln cap="flat" cmpd="sng" w="12700">
            <a:solidFill>
              <a:schemeClr val="accent2"/>
            </a:solidFill>
            <a:prstDash val="dash"/>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Using a scenario analysis based on a probability distribution can help a company frame its possible future values in terms of a likely sales level and a worst-case and best-case scenario.</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7" name="Shape 1117"/>
        <p:cNvGrpSpPr/>
        <p:nvPr/>
      </p:nvGrpSpPr>
      <p:grpSpPr>
        <a:xfrm>
          <a:off x="0" y="0"/>
          <a:ext cx="0" cy="0"/>
          <a:chOff x="0" y="0"/>
          <a:chExt cx="0" cy="0"/>
        </a:xfrm>
      </p:grpSpPr>
      <p:grpSp>
        <p:nvGrpSpPr>
          <p:cNvPr id="1118" name="Google Shape;1118;p67"/>
          <p:cNvGrpSpPr/>
          <p:nvPr/>
        </p:nvGrpSpPr>
        <p:grpSpPr>
          <a:xfrm>
            <a:off x="-1601036" y="4281981"/>
            <a:ext cx="5123129" cy="4136170"/>
            <a:chOff x="-1601036" y="4281981"/>
            <a:chExt cx="5123129" cy="4136170"/>
          </a:xfrm>
        </p:grpSpPr>
        <p:sp>
          <p:nvSpPr>
            <p:cNvPr id="1119" name="Google Shape;1119;p67"/>
            <p:cNvSpPr/>
            <p:nvPr/>
          </p:nvSpPr>
          <p:spPr>
            <a:xfrm flipH="1" rot="-3100192">
              <a:off x="977293" y="3113223"/>
              <a:ext cx="80771" cy="6321287"/>
            </a:xfrm>
            <a:prstGeom prst="rect">
              <a:avLst/>
            </a:prstGeom>
            <a:solidFill>
              <a:srgbClr val="9E87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20" name="Google Shape;1120;p67"/>
            <p:cNvSpPr/>
            <p:nvPr/>
          </p:nvSpPr>
          <p:spPr>
            <a:xfrm flipH="1" rot="-3100192">
              <a:off x="862993" y="3265623"/>
              <a:ext cx="80771"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1121" name="Google Shape;1121;p67"/>
          <p:cNvGrpSpPr/>
          <p:nvPr/>
        </p:nvGrpSpPr>
        <p:grpSpPr>
          <a:xfrm>
            <a:off x="8713178" y="-1553669"/>
            <a:ext cx="5123129" cy="4136170"/>
            <a:chOff x="-1601036" y="4281981"/>
            <a:chExt cx="5123129" cy="4136170"/>
          </a:xfrm>
        </p:grpSpPr>
        <p:sp>
          <p:nvSpPr>
            <p:cNvPr id="1122" name="Google Shape;1122;p67"/>
            <p:cNvSpPr/>
            <p:nvPr/>
          </p:nvSpPr>
          <p:spPr>
            <a:xfrm flipH="1" rot="-3100192">
              <a:off x="977293" y="3113223"/>
              <a:ext cx="80771"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23" name="Google Shape;1123;p67"/>
            <p:cNvSpPr/>
            <p:nvPr/>
          </p:nvSpPr>
          <p:spPr>
            <a:xfrm flipH="1" rot="-3100192">
              <a:off x="862993" y="3265623"/>
              <a:ext cx="80771"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124" name="Google Shape;1124;p67"/>
          <p:cNvSpPr/>
          <p:nvPr/>
        </p:nvSpPr>
        <p:spPr>
          <a:xfrm rot="2311063">
            <a:off x="-1626879" y="5884252"/>
            <a:ext cx="3018972" cy="1959429"/>
          </a:xfrm>
          <a:prstGeom prst="rect">
            <a:avLst/>
          </a:prstGeom>
          <a:solidFill>
            <a:srgbClr val="BFAF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25" name="Google Shape;1125;p67"/>
          <p:cNvSpPr txBox="1"/>
          <p:nvPr/>
        </p:nvSpPr>
        <p:spPr>
          <a:xfrm>
            <a:off x="1352772" y="5157380"/>
            <a:ext cx="9486456" cy="769275"/>
          </a:xfrm>
          <a:prstGeom prst="rect">
            <a:avLst/>
          </a:prstGeom>
          <a:noFill/>
          <a:ln>
            <a:noFill/>
          </a:ln>
        </p:spPr>
        <p:txBody>
          <a:bodyPr anchorCtr="0" anchor="ctr" bIns="45700" lIns="0" spcFirstLastPara="1" rIns="91425" wrap="square" tIns="45700">
            <a:noAutofit/>
          </a:bodyPr>
          <a:lstStyle/>
          <a:p>
            <a:pPr indent="0" lvl="0" marL="0" marR="0" rtl="0" algn="ctr">
              <a:lnSpc>
                <a:spcPct val="90000"/>
              </a:lnSpc>
              <a:spcBef>
                <a:spcPts val="0"/>
              </a:spcBef>
              <a:spcAft>
                <a:spcPts val="0"/>
              </a:spcAft>
              <a:buClr>
                <a:srgbClr val="2285FF"/>
              </a:buClr>
              <a:buSzPts val="5333"/>
              <a:buFont typeface="Arial"/>
              <a:buNone/>
            </a:pPr>
            <a:r>
              <a:rPr b="1" i="0" lang="en-US" sz="5333" u="none" cap="none" strike="noStrike">
                <a:solidFill>
                  <a:srgbClr val="2285FF"/>
                </a:solidFill>
                <a:latin typeface="Raleway Light"/>
                <a:ea typeface="Raleway Light"/>
                <a:cs typeface="Raleway Light"/>
                <a:sym typeface="Raleway Light"/>
              </a:rPr>
              <a:t>Probability</a:t>
            </a:r>
            <a:endParaRPr/>
          </a:p>
        </p:txBody>
      </p:sp>
      <p:pic>
        <p:nvPicPr>
          <p:cNvPr id="1126" name="Google Shape;1126;p67"/>
          <p:cNvPicPr preferRelativeResize="0"/>
          <p:nvPr/>
        </p:nvPicPr>
        <p:blipFill rotWithShape="1">
          <a:blip r:embed="rId3">
            <a:alphaModFix/>
          </a:blip>
          <a:srcRect b="0" l="0" r="0" t="0"/>
          <a:stretch/>
        </p:blipFill>
        <p:spPr>
          <a:xfrm>
            <a:off x="4246220" y="1280818"/>
            <a:ext cx="3699559" cy="3554386"/>
          </a:xfrm>
          <a:prstGeom prst="rect">
            <a:avLst/>
          </a:prstGeom>
          <a:noFill/>
          <a:ln>
            <a:noFill/>
          </a:ln>
        </p:spPr>
      </p:pic>
    </p:spTree>
  </p:cSld>
  <p:clrMapOvr>
    <a:masterClrMapping/>
  </p:clrMapOvr>
  <p:transition>
    <p:wipe dir="l"/>
  </p:transition>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1" name="Shape 1131"/>
        <p:cNvGrpSpPr/>
        <p:nvPr/>
      </p:nvGrpSpPr>
      <p:grpSpPr>
        <a:xfrm>
          <a:off x="0" y="0"/>
          <a:ext cx="0" cy="0"/>
          <a:chOff x="0" y="0"/>
          <a:chExt cx="0" cy="0"/>
        </a:xfrm>
      </p:grpSpPr>
      <p:sp>
        <p:nvSpPr>
          <p:cNvPr id="1132" name="Google Shape;1132;p68"/>
          <p:cNvSpPr txBox="1"/>
          <p:nvPr/>
        </p:nvSpPr>
        <p:spPr>
          <a:xfrm>
            <a:off x="433331" y="204144"/>
            <a:ext cx="8656657" cy="769275"/>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rgbClr val="604878"/>
              </a:buClr>
              <a:buSzPts val="3200"/>
              <a:buFont typeface="Arial"/>
              <a:buNone/>
            </a:pPr>
            <a:r>
              <a:rPr b="1" i="0" lang="en-US" sz="3200" u="none" cap="none" strike="noStrike">
                <a:solidFill>
                  <a:srgbClr val="604878"/>
                </a:solidFill>
                <a:latin typeface="Raleway Light"/>
                <a:ea typeface="Raleway Light"/>
                <a:cs typeface="Raleway Light"/>
                <a:sym typeface="Raleway Light"/>
              </a:rPr>
              <a:t>Probability Distribution </a:t>
            </a:r>
            <a:endParaRPr/>
          </a:p>
        </p:txBody>
      </p:sp>
      <p:sp>
        <p:nvSpPr>
          <p:cNvPr id="1133" name="Google Shape;1133;p68"/>
          <p:cNvSpPr/>
          <p:nvPr/>
        </p:nvSpPr>
        <p:spPr>
          <a:xfrm>
            <a:off x="1198245" y="1365250"/>
            <a:ext cx="9796145" cy="1527175"/>
          </a:xfrm>
          <a:prstGeom prst="roundRect">
            <a:avLst>
              <a:gd fmla="val 16667" name="adj"/>
            </a:avLst>
          </a:prstGeom>
          <a:solidFill>
            <a:srgbClr val="DDFDFF"/>
          </a:solidFill>
          <a:ln cap="flat" cmpd="sng" w="12700">
            <a:solidFill>
              <a:schemeClr val="accent2"/>
            </a:solidFill>
            <a:prstDash val="dash"/>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000"/>
              <a:buFont typeface="Noto Sans Symbols"/>
              <a:buNone/>
            </a:pPr>
            <a:r>
              <a:rPr b="0" i="0" lang="en-US" sz="2000" u="none" cap="none" strike="noStrike">
                <a:solidFill>
                  <a:schemeClr val="dk1"/>
                </a:solidFill>
                <a:latin typeface="Calibri"/>
                <a:ea typeface="Calibri"/>
                <a:cs typeface="Calibri"/>
                <a:sym typeface="Calibri"/>
              </a:rPr>
              <a:t>A probability distribution is a statistical function that describes all the possible values and likelihoods that a random variable can take within a given range. </a:t>
            </a:r>
            <a:endParaRPr/>
          </a:p>
          <a:p>
            <a:pPr indent="0" lvl="0" marL="0" marR="0" rtl="0" algn="ctr">
              <a:spcBef>
                <a:spcPts val="0"/>
              </a:spcBef>
              <a:spcAft>
                <a:spcPts val="0"/>
              </a:spcAft>
              <a:buClr>
                <a:schemeClr val="dk1"/>
              </a:buClr>
              <a:buSzPts val="2000"/>
              <a:buFont typeface="Calibri"/>
              <a:buNone/>
            </a:pPr>
            <a:r>
              <a:t/>
            </a:r>
            <a:endParaRPr b="0" i="0" sz="2000" u="none" cap="none" strike="noStrike">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8" name="Shape 1138"/>
        <p:cNvGrpSpPr/>
        <p:nvPr/>
      </p:nvGrpSpPr>
      <p:grpSpPr>
        <a:xfrm>
          <a:off x="0" y="0"/>
          <a:ext cx="0" cy="0"/>
          <a:chOff x="0" y="0"/>
          <a:chExt cx="0" cy="0"/>
        </a:xfrm>
      </p:grpSpPr>
      <p:sp>
        <p:nvSpPr>
          <p:cNvPr id="1139" name="Google Shape;1139;p69"/>
          <p:cNvSpPr txBox="1"/>
          <p:nvPr/>
        </p:nvSpPr>
        <p:spPr>
          <a:xfrm>
            <a:off x="433331" y="204144"/>
            <a:ext cx="8656657" cy="769275"/>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rgbClr val="604878"/>
              </a:buClr>
              <a:buSzPts val="3200"/>
              <a:buFont typeface="Arial"/>
              <a:buNone/>
            </a:pPr>
            <a:r>
              <a:rPr b="1" i="0" lang="en-US" sz="3200" u="none" cap="none" strike="noStrike">
                <a:solidFill>
                  <a:srgbClr val="604878"/>
                </a:solidFill>
                <a:latin typeface="Raleway Light"/>
                <a:ea typeface="Raleway Light"/>
                <a:cs typeface="Raleway Light"/>
                <a:sym typeface="Raleway Light"/>
              </a:rPr>
              <a:t>Probability Distribution </a:t>
            </a:r>
            <a:endParaRPr/>
          </a:p>
        </p:txBody>
      </p:sp>
      <p:sp>
        <p:nvSpPr>
          <p:cNvPr id="1140" name="Google Shape;1140;p69"/>
          <p:cNvSpPr/>
          <p:nvPr/>
        </p:nvSpPr>
        <p:spPr>
          <a:xfrm>
            <a:off x="1198245" y="1365250"/>
            <a:ext cx="9796145" cy="1527175"/>
          </a:xfrm>
          <a:prstGeom prst="roundRect">
            <a:avLst>
              <a:gd fmla="val 16667" name="adj"/>
            </a:avLst>
          </a:prstGeom>
          <a:solidFill>
            <a:srgbClr val="DDFDFF"/>
          </a:solidFill>
          <a:ln cap="flat" cmpd="sng" w="12700">
            <a:solidFill>
              <a:schemeClr val="accent2"/>
            </a:solidFill>
            <a:prstDash val="dash"/>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000"/>
              <a:buFont typeface="Noto Sans Symbols"/>
              <a:buNone/>
            </a:pPr>
            <a:r>
              <a:rPr b="0" i="0" lang="en-US" sz="2000" u="none" cap="none" strike="noStrike">
                <a:solidFill>
                  <a:schemeClr val="dk1"/>
                </a:solidFill>
                <a:latin typeface="Calibri"/>
                <a:ea typeface="Calibri"/>
                <a:cs typeface="Calibri"/>
                <a:sym typeface="Calibri"/>
              </a:rPr>
              <a:t>A probability distribution is a statistical function that describes all the possible values and likelihoods that a random variable can take within a given range. </a:t>
            </a:r>
            <a:endParaRPr/>
          </a:p>
          <a:p>
            <a:pPr indent="0" lvl="0" marL="0" marR="0" rtl="0" algn="ctr">
              <a:spcBef>
                <a:spcPts val="0"/>
              </a:spcBef>
              <a:spcAft>
                <a:spcPts val="0"/>
              </a:spcAft>
              <a:buClr>
                <a:schemeClr val="dk1"/>
              </a:buClr>
              <a:buSzPts val="2000"/>
              <a:buFont typeface="Calibri"/>
              <a:buNone/>
            </a:pPr>
            <a:r>
              <a:t/>
            </a:r>
            <a:endParaRPr b="0" i="0" sz="2000" u="none" cap="none" strike="noStrike">
              <a:solidFill>
                <a:schemeClr val="dk1"/>
              </a:solidFill>
              <a:latin typeface="Calibri"/>
              <a:ea typeface="Calibri"/>
              <a:cs typeface="Calibri"/>
              <a:sym typeface="Calibri"/>
            </a:endParaRPr>
          </a:p>
        </p:txBody>
      </p:sp>
      <p:sp>
        <p:nvSpPr>
          <p:cNvPr id="1141" name="Google Shape;1141;p69"/>
          <p:cNvSpPr/>
          <p:nvPr/>
        </p:nvSpPr>
        <p:spPr>
          <a:xfrm>
            <a:off x="1198245" y="3539490"/>
            <a:ext cx="9796145" cy="1527175"/>
          </a:xfrm>
          <a:prstGeom prst="roundRect">
            <a:avLst>
              <a:gd fmla="val 16667" name="adj"/>
            </a:avLst>
          </a:prstGeom>
          <a:solidFill>
            <a:srgbClr val="DDFDFF"/>
          </a:solidFill>
          <a:ln cap="flat" cmpd="sng" w="12700">
            <a:solidFill>
              <a:schemeClr val="accent2"/>
            </a:solidFill>
            <a:prstDash val="dash"/>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This range will be bounded between the minimum and maximum possible values, but precisely where the possible value is likely to be plotted on the probability distribution depends on a number of factors.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6" name="Shape 1146"/>
        <p:cNvGrpSpPr/>
        <p:nvPr/>
      </p:nvGrpSpPr>
      <p:grpSpPr>
        <a:xfrm>
          <a:off x="0" y="0"/>
          <a:ext cx="0" cy="0"/>
          <a:chOff x="0" y="0"/>
          <a:chExt cx="0" cy="0"/>
        </a:xfrm>
      </p:grpSpPr>
      <p:sp>
        <p:nvSpPr>
          <p:cNvPr id="1147" name="Google Shape;1147;p70"/>
          <p:cNvSpPr txBox="1"/>
          <p:nvPr/>
        </p:nvSpPr>
        <p:spPr>
          <a:xfrm>
            <a:off x="433331" y="204144"/>
            <a:ext cx="8656657" cy="769275"/>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rgbClr val="604878"/>
              </a:buClr>
              <a:buSzPts val="3200"/>
              <a:buFont typeface="Arial"/>
              <a:buNone/>
            </a:pPr>
            <a:r>
              <a:rPr b="1" i="0" lang="en-US" sz="3200" u="none" cap="none" strike="noStrike">
                <a:solidFill>
                  <a:srgbClr val="604878"/>
                </a:solidFill>
                <a:latin typeface="Raleway Light"/>
                <a:ea typeface="Raleway Light"/>
                <a:cs typeface="Raleway Light"/>
                <a:sym typeface="Raleway Light"/>
              </a:rPr>
              <a:t>Binomial Distribution</a:t>
            </a:r>
            <a:endParaRPr/>
          </a:p>
        </p:txBody>
      </p:sp>
      <p:sp>
        <p:nvSpPr>
          <p:cNvPr id="1148" name="Google Shape;1148;p70"/>
          <p:cNvSpPr/>
          <p:nvPr/>
        </p:nvSpPr>
        <p:spPr>
          <a:xfrm>
            <a:off x="1198245" y="1365250"/>
            <a:ext cx="9796145" cy="1957705"/>
          </a:xfrm>
          <a:prstGeom prst="roundRect">
            <a:avLst>
              <a:gd fmla="val 16667" name="adj"/>
            </a:avLst>
          </a:prstGeom>
          <a:solidFill>
            <a:srgbClr val="DDFDFF"/>
          </a:solidFill>
          <a:ln cap="flat" cmpd="sng" w="12700">
            <a:solidFill>
              <a:schemeClr val="accent2"/>
            </a:solidFill>
            <a:prstDash val="dash"/>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A binomial distribution can be thought of as simply the </a:t>
            </a:r>
            <a:r>
              <a:rPr b="0" i="0" lang="en-US" sz="2000" u="none" cap="none" strike="noStrike">
                <a:solidFill>
                  <a:schemeClr val="dk1"/>
                </a:solidFill>
                <a:latin typeface="Calibri"/>
                <a:ea typeface="Calibri"/>
                <a:cs typeface="Calibri"/>
                <a:sym typeface="Calibri"/>
              </a:rPr>
              <a:t>probability</a:t>
            </a:r>
            <a:r>
              <a:rPr b="0" i="0" lang="en-US" sz="2000" u="none" cap="none" strike="noStrike">
                <a:solidFill>
                  <a:srgbClr val="000000"/>
                </a:solidFill>
                <a:latin typeface="Calibri"/>
                <a:ea typeface="Calibri"/>
                <a:cs typeface="Calibri"/>
                <a:sym typeface="Calibri"/>
              </a:rPr>
              <a:t> of a SUCCESS or FAILURE outcome in an experiment or survey that is repeated multiple times. The binomial is a type of distribution that has two possible outcomes (the prefix “bi” means two, or twice)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7"/>
          <p:cNvSpPr txBox="1"/>
          <p:nvPr/>
        </p:nvSpPr>
        <p:spPr>
          <a:xfrm>
            <a:off x="479084" y="227295"/>
            <a:ext cx="8874466" cy="769275"/>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rgbClr val="604878"/>
              </a:buClr>
              <a:buSzPts val="3200"/>
              <a:buFont typeface="Arial"/>
              <a:buNone/>
            </a:pPr>
            <a:r>
              <a:rPr b="1" i="0" lang="en-US" sz="3200" u="none" cap="none" strike="noStrike">
                <a:solidFill>
                  <a:srgbClr val="604878"/>
                </a:solidFill>
                <a:latin typeface="Raleway Light"/>
                <a:ea typeface="Raleway Light"/>
                <a:cs typeface="Raleway Light"/>
                <a:sym typeface="Raleway Light"/>
              </a:rPr>
              <a:t>Why is Statistics important?</a:t>
            </a:r>
            <a:endParaRPr/>
          </a:p>
        </p:txBody>
      </p:sp>
      <p:grpSp>
        <p:nvGrpSpPr>
          <p:cNvPr id="361" name="Google Shape;361;p7"/>
          <p:cNvGrpSpPr/>
          <p:nvPr/>
        </p:nvGrpSpPr>
        <p:grpSpPr>
          <a:xfrm>
            <a:off x="-2711233" y="-1755054"/>
            <a:ext cx="5457101" cy="11253617"/>
            <a:chOff x="-2711233" y="-1755054"/>
            <a:chExt cx="5457101" cy="11253617"/>
          </a:xfrm>
        </p:grpSpPr>
        <p:grpSp>
          <p:nvGrpSpPr>
            <p:cNvPr id="362" name="Google Shape;362;p7"/>
            <p:cNvGrpSpPr/>
            <p:nvPr/>
          </p:nvGrpSpPr>
          <p:grpSpPr>
            <a:xfrm>
              <a:off x="-2711233" y="-1755054"/>
              <a:ext cx="4953094" cy="4647869"/>
              <a:chOff x="-2711233" y="-1755054"/>
              <a:chExt cx="4953094" cy="4647869"/>
            </a:xfrm>
          </p:grpSpPr>
          <p:sp>
            <p:nvSpPr>
              <p:cNvPr id="363" name="Google Shape;363;p7"/>
              <p:cNvSpPr/>
              <p:nvPr/>
            </p:nvSpPr>
            <p:spPr>
              <a:xfrm rot="2700000">
                <a:off x="-513195" y="-2591763"/>
                <a:ext cx="251792"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64" name="Google Shape;364;p7"/>
              <p:cNvSpPr/>
              <p:nvPr/>
            </p:nvSpPr>
            <p:spPr>
              <a:xfrm rot="2700000">
                <a:off x="-44865" y="-2636504"/>
                <a:ext cx="60703" cy="6321287"/>
              </a:xfrm>
              <a:prstGeom prst="rect">
                <a:avLst/>
              </a:prstGeom>
              <a:solidFill>
                <a:srgbClr val="9E87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365" name="Google Shape;365;p7"/>
            <p:cNvGrpSpPr/>
            <p:nvPr/>
          </p:nvGrpSpPr>
          <p:grpSpPr>
            <a:xfrm rot="-5400000">
              <a:off x="-2203901" y="4548795"/>
              <a:ext cx="5102381" cy="4797156"/>
              <a:chOff x="-2860520" y="-1904341"/>
              <a:chExt cx="5102381" cy="4797156"/>
            </a:xfrm>
          </p:grpSpPr>
          <p:sp>
            <p:nvSpPr>
              <p:cNvPr id="366" name="Google Shape;366;p7"/>
              <p:cNvSpPr/>
              <p:nvPr/>
            </p:nvSpPr>
            <p:spPr>
              <a:xfrm rot="2700000">
                <a:off x="-693400" y="-2666407"/>
                <a:ext cx="462916"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67" name="Google Shape;367;p7"/>
              <p:cNvSpPr/>
              <p:nvPr/>
            </p:nvSpPr>
            <p:spPr>
              <a:xfrm rot="2700000">
                <a:off x="-44865" y="-2636504"/>
                <a:ext cx="60703" cy="6321287"/>
              </a:xfrm>
              <a:prstGeom prst="rect">
                <a:avLst/>
              </a:prstGeom>
              <a:solidFill>
                <a:srgbClr val="9E87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sp>
        <p:nvSpPr>
          <p:cNvPr id="368" name="Google Shape;368;p7"/>
          <p:cNvSpPr/>
          <p:nvPr/>
        </p:nvSpPr>
        <p:spPr>
          <a:xfrm>
            <a:off x="1888723" y="1392483"/>
            <a:ext cx="8438185" cy="636031"/>
          </a:xfrm>
          <a:prstGeom prst="roundRect">
            <a:avLst>
              <a:gd fmla="val 16667" name="adj"/>
            </a:avLst>
          </a:prstGeom>
          <a:solidFill>
            <a:srgbClr val="EFFBFF"/>
          </a:solidFill>
          <a:ln cap="flat" cmpd="sng" w="28575">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Calibri"/>
                <a:ea typeface="Calibri"/>
                <a:cs typeface="Calibri"/>
                <a:sym typeface="Calibri"/>
              </a:rPr>
              <a:t>Statistics </a:t>
            </a:r>
            <a:r>
              <a:rPr b="0" i="0" lang="en-US" sz="1800" u="none" cap="none" strike="noStrike">
                <a:solidFill>
                  <a:schemeClr val="dk1"/>
                </a:solidFill>
                <a:latin typeface="Calibri"/>
                <a:ea typeface="Calibri"/>
                <a:cs typeface="Calibri"/>
                <a:sym typeface="Calibri"/>
              </a:rPr>
              <a:t>allows us to derive knowledge from large datasets and this knowledge can then be used to make predictions, decisions, classifications etc.</a:t>
            </a:r>
            <a:endParaRPr/>
          </a:p>
        </p:txBody>
      </p:sp>
      <p:pic>
        <p:nvPicPr>
          <p:cNvPr id="369" name="Google Shape;369;p7"/>
          <p:cNvPicPr preferRelativeResize="0"/>
          <p:nvPr/>
        </p:nvPicPr>
        <p:blipFill rotWithShape="1">
          <a:blip r:embed="rId3">
            <a:alphaModFix/>
          </a:blip>
          <a:srcRect b="0" l="0" r="0" t="0"/>
          <a:stretch/>
        </p:blipFill>
        <p:spPr>
          <a:xfrm>
            <a:off x="1597619" y="3517350"/>
            <a:ext cx="1957994" cy="1957994"/>
          </a:xfrm>
          <a:prstGeom prst="rect">
            <a:avLst/>
          </a:prstGeom>
          <a:noFill/>
          <a:ln>
            <a:noFill/>
          </a:ln>
        </p:spPr>
      </p:pic>
      <p:pic>
        <p:nvPicPr>
          <p:cNvPr id="370" name="Google Shape;370;p7"/>
          <p:cNvPicPr preferRelativeResize="0"/>
          <p:nvPr/>
        </p:nvPicPr>
        <p:blipFill rotWithShape="1">
          <a:blip r:embed="rId4">
            <a:alphaModFix/>
          </a:blip>
          <a:srcRect b="0" l="0" r="0" t="0"/>
          <a:stretch/>
        </p:blipFill>
        <p:spPr>
          <a:xfrm>
            <a:off x="5312434" y="3517350"/>
            <a:ext cx="2064347" cy="2064347"/>
          </a:xfrm>
          <a:prstGeom prst="rect">
            <a:avLst/>
          </a:prstGeom>
          <a:noFill/>
          <a:ln>
            <a:noFill/>
          </a:ln>
        </p:spPr>
      </p:pic>
      <p:pic>
        <p:nvPicPr>
          <p:cNvPr id="371" name="Google Shape;371;p7"/>
          <p:cNvPicPr preferRelativeResize="0"/>
          <p:nvPr/>
        </p:nvPicPr>
        <p:blipFill rotWithShape="1">
          <a:blip r:embed="rId5">
            <a:alphaModFix/>
          </a:blip>
          <a:srcRect b="0" l="0" r="0" t="0"/>
          <a:stretch/>
        </p:blipFill>
        <p:spPr>
          <a:xfrm>
            <a:off x="8978340" y="3268964"/>
            <a:ext cx="2272365" cy="2272365"/>
          </a:xfrm>
          <a:prstGeom prst="rect">
            <a:avLst/>
          </a:prstGeom>
          <a:noFill/>
          <a:ln>
            <a:noFill/>
          </a:ln>
        </p:spPr>
      </p:pic>
    </p:spTree>
  </p:cSld>
  <p:clrMapOvr>
    <a:masterClrMapping/>
  </p:clrMapOvr>
  <p:transition>
    <p:wipe dir="l"/>
  </p:transition>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3" name="Shape 1153"/>
        <p:cNvGrpSpPr/>
        <p:nvPr/>
      </p:nvGrpSpPr>
      <p:grpSpPr>
        <a:xfrm>
          <a:off x="0" y="0"/>
          <a:ext cx="0" cy="0"/>
          <a:chOff x="0" y="0"/>
          <a:chExt cx="0" cy="0"/>
        </a:xfrm>
      </p:grpSpPr>
      <p:sp>
        <p:nvSpPr>
          <p:cNvPr id="1154" name="Google Shape;1154;p71"/>
          <p:cNvSpPr txBox="1"/>
          <p:nvPr/>
        </p:nvSpPr>
        <p:spPr>
          <a:xfrm>
            <a:off x="433331" y="204144"/>
            <a:ext cx="8656657" cy="769275"/>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rgbClr val="604878"/>
              </a:buClr>
              <a:buSzPts val="3200"/>
              <a:buFont typeface="Arial"/>
              <a:buNone/>
            </a:pPr>
            <a:r>
              <a:rPr b="1" i="0" lang="en-US" sz="3200" u="none" cap="none" strike="noStrike">
                <a:solidFill>
                  <a:srgbClr val="604878"/>
                </a:solidFill>
                <a:latin typeface="Raleway Light"/>
                <a:ea typeface="Raleway Light"/>
                <a:cs typeface="Raleway Light"/>
                <a:sym typeface="Raleway Light"/>
              </a:rPr>
              <a:t>Binomial Distribution</a:t>
            </a:r>
            <a:endParaRPr/>
          </a:p>
        </p:txBody>
      </p:sp>
      <p:sp>
        <p:nvSpPr>
          <p:cNvPr id="1155" name="Google Shape;1155;p71"/>
          <p:cNvSpPr/>
          <p:nvPr/>
        </p:nvSpPr>
        <p:spPr>
          <a:xfrm>
            <a:off x="1198245" y="1365250"/>
            <a:ext cx="9796145" cy="1957705"/>
          </a:xfrm>
          <a:prstGeom prst="roundRect">
            <a:avLst>
              <a:gd fmla="val 16667" name="adj"/>
            </a:avLst>
          </a:prstGeom>
          <a:solidFill>
            <a:srgbClr val="DDFDFF"/>
          </a:solidFill>
          <a:ln cap="flat" cmpd="sng" w="12700">
            <a:solidFill>
              <a:schemeClr val="accent2"/>
            </a:solidFill>
            <a:prstDash val="dash"/>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A binomial distribution can be thought of as simply the </a:t>
            </a:r>
            <a:r>
              <a:rPr b="0" i="0" lang="en-US" sz="2000" u="none" cap="none" strike="noStrike">
                <a:solidFill>
                  <a:schemeClr val="dk1"/>
                </a:solidFill>
                <a:latin typeface="Calibri"/>
                <a:ea typeface="Calibri"/>
                <a:cs typeface="Calibri"/>
                <a:sym typeface="Calibri"/>
              </a:rPr>
              <a:t>probability</a:t>
            </a:r>
            <a:r>
              <a:rPr b="0" i="0" lang="en-US" sz="2000" u="none" cap="none" strike="noStrike">
                <a:solidFill>
                  <a:srgbClr val="000000"/>
                </a:solidFill>
                <a:latin typeface="Calibri"/>
                <a:ea typeface="Calibri"/>
                <a:cs typeface="Calibri"/>
                <a:sym typeface="Calibri"/>
              </a:rPr>
              <a:t> of a SUCCESS or FAILURE outcome in an experiment or survey that is repeated multiple times. The binomial is a type of distribution that has two possible outcomes (the prefix “bi” means two, or twice)</a:t>
            </a:r>
            <a:endParaRPr/>
          </a:p>
        </p:txBody>
      </p:sp>
      <p:sp>
        <p:nvSpPr>
          <p:cNvPr id="1156" name="Google Shape;1156;p71"/>
          <p:cNvSpPr/>
          <p:nvPr/>
        </p:nvSpPr>
        <p:spPr>
          <a:xfrm>
            <a:off x="1197610" y="3714750"/>
            <a:ext cx="9796145" cy="1016000"/>
          </a:xfrm>
          <a:prstGeom prst="roundRect">
            <a:avLst>
              <a:gd fmla="val 16667" name="adj"/>
            </a:avLst>
          </a:prstGeom>
          <a:solidFill>
            <a:srgbClr val="DDFDFF"/>
          </a:solidFill>
          <a:ln cap="flat" cmpd="sng" w="12700">
            <a:solidFill>
              <a:schemeClr val="accent2"/>
            </a:solidFill>
            <a:prstDash val="dash"/>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For example, a coin toss has only two possible outcomes: heads or tails and taking a test could have two possible outcomes: pass or fail.</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1" name="Shape 1161"/>
        <p:cNvGrpSpPr/>
        <p:nvPr/>
      </p:nvGrpSpPr>
      <p:grpSpPr>
        <a:xfrm>
          <a:off x="0" y="0"/>
          <a:ext cx="0" cy="0"/>
          <a:chOff x="0" y="0"/>
          <a:chExt cx="0" cy="0"/>
        </a:xfrm>
      </p:grpSpPr>
      <p:sp>
        <p:nvSpPr>
          <p:cNvPr id="1162" name="Google Shape;1162;p72"/>
          <p:cNvSpPr txBox="1"/>
          <p:nvPr/>
        </p:nvSpPr>
        <p:spPr>
          <a:xfrm>
            <a:off x="433331" y="204144"/>
            <a:ext cx="8656657" cy="769275"/>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rgbClr val="604878"/>
              </a:buClr>
              <a:buSzPts val="3200"/>
              <a:buFont typeface="Arial"/>
              <a:buNone/>
            </a:pPr>
            <a:r>
              <a:rPr b="1" i="0" lang="en-US" sz="3200" u="none" cap="none" strike="noStrike">
                <a:solidFill>
                  <a:srgbClr val="604878"/>
                </a:solidFill>
                <a:latin typeface="Raleway Light"/>
                <a:ea typeface="Raleway Light"/>
                <a:cs typeface="Raleway Light"/>
                <a:sym typeface="Raleway Light"/>
              </a:rPr>
              <a:t>Poisson Distribution</a:t>
            </a:r>
            <a:endParaRPr/>
          </a:p>
        </p:txBody>
      </p:sp>
      <p:sp>
        <p:nvSpPr>
          <p:cNvPr id="1163" name="Google Shape;1163;p72"/>
          <p:cNvSpPr/>
          <p:nvPr/>
        </p:nvSpPr>
        <p:spPr>
          <a:xfrm>
            <a:off x="1198245" y="1365250"/>
            <a:ext cx="9796145" cy="1988820"/>
          </a:xfrm>
          <a:prstGeom prst="roundRect">
            <a:avLst>
              <a:gd fmla="val 16667" name="adj"/>
            </a:avLst>
          </a:prstGeom>
          <a:solidFill>
            <a:srgbClr val="DDFDFF"/>
          </a:solidFill>
          <a:ln cap="flat" cmpd="sng" w="12700">
            <a:solidFill>
              <a:schemeClr val="accent2"/>
            </a:solidFill>
            <a:prstDash val="dash"/>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 Poisson distribution is a tool that helps to predict the probability of certain events happening when you know how often the event has occurred. It gives us the probability of a given number of events happening in a fixed interval of time.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8" name="Shape 1168"/>
        <p:cNvGrpSpPr/>
        <p:nvPr/>
      </p:nvGrpSpPr>
      <p:grpSpPr>
        <a:xfrm>
          <a:off x="0" y="0"/>
          <a:ext cx="0" cy="0"/>
          <a:chOff x="0" y="0"/>
          <a:chExt cx="0" cy="0"/>
        </a:xfrm>
      </p:grpSpPr>
      <p:sp>
        <p:nvSpPr>
          <p:cNvPr id="1169" name="Google Shape;1169;p73"/>
          <p:cNvSpPr txBox="1"/>
          <p:nvPr/>
        </p:nvSpPr>
        <p:spPr>
          <a:xfrm>
            <a:off x="433331" y="204144"/>
            <a:ext cx="8656657" cy="769275"/>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rgbClr val="604878"/>
              </a:buClr>
              <a:buSzPts val="3200"/>
              <a:buFont typeface="Arial"/>
              <a:buNone/>
            </a:pPr>
            <a:r>
              <a:rPr b="1" i="0" lang="en-US" sz="3200" u="none" cap="none" strike="noStrike">
                <a:solidFill>
                  <a:srgbClr val="604878"/>
                </a:solidFill>
                <a:latin typeface="Raleway Light"/>
                <a:ea typeface="Raleway Light"/>
                <a:cs typeface="Raleway Light"/>
                <a:sym typeface="Raleway Light"/>
              </a:rPr>
              <a:t>Poisson Distribution</a:t>
            </a:r>
            <a:endParaRPr/>
          </a:p>
        </p:txBody>
      </p:sp>
      <p:sp>
        <p:nvSpPr>
          <p:cNvPr id="1170" name="Google Shape;1170;p73"/>
          <p:cNvSpPr/>
          <p:nvPr/>
        </p:nvSpPr>
        <p:spPr>
          <a:xfrm>
            <a:off x="1198245" y="1365250"/>
            <a:ext cx="9796145" cy="1988820"/>
          </a:xfrm>
          <a:prstGeom prst="roundRect">
            <a:avLst>
              <a:gd fmla="val 16667" name="adj"/>
            </a:avLst>
          </a:prstGeom>
          <a:solidFill>
            <a:srgbClr val="DDFDFF"/>
          </a:solidFill>
          <a:ln cap="flat" cmpd="sng" w="12700">
            <a:solidFill>
              <a:schemeClr val="accent2"/>
            </a:solidFill>
            <a:prstDash val="dash"/>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 Poisson distribution is a tool that helps to predict the probability of certain events happening when you know how often the event has occurred. It gives us the probability of a given number of events happening in a fixed interval of time.</a:t>
            </a:r>
            <a:endParaRPr/>
          </a:p>
        </p:txBody>
      </p:sp>
      <p:sp>
        <p:nvSpPr>
          <p:cNvPr id="1171" name="Google Shape;1171;p73"/>
          <p:cNvSpPr/>
          <p:nvPr/>
        </p:nvSpPr>
        <p:spPr>
          <a:xfrm>
            <a:off x="1294130" y="3792220"/>
            <a:ext cx="9796145" cy="1433195"/>
          </a:xfrm>
          <a:prstGeom prst="roundRect">
            <a:avLst>
              <a:gd fmla="val 16667" name="adj"/>
            </a:avLst>
          </a:prstGeom>
          <a:solidFill>
            <a:srgbClr val="DDFDFF"/>
          </a:solidFill>
          <a:ln cap="flat" cmpd="sng" w="12700">
            <a:solidFill>
              <a:schemeClr val="accent2"/>
            </a:solidFill>
            <a:prstDash val="dash"/>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 textbook store rents an average of 200 books every Saturday night. Using this data, you can predict the probability that more books will sell (perhaps 300 or 400) on the following Saturday nights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6" name="Shape 1176"/>
        <p:cNvGrpSpPr/>
        <p:nvPr/>
      </p:nvGrpSpPr>
      <p:grpSpPr>
        <a:xfrm>
          <a:off x="0" y="0"/>
          <a:ext cx="0" cy="0"/>
          <a:chOff x="0" y="0"/>
          <a:chExt cx="0" cy="0"/>
        </a:xfrm>
      </p:grpSpPr>
      <p:sp>
        <p:nvSpPr>
          <p:cNvPr id="1177" name="Google Shape;1177;p74"/>
          <p:cNvSpPr txBox="1"/>
          <p:nvPr/>
        </p:nvSpPr>
        <p:spPr>
          <a:xfrm>
            <a:off x="433331" y="204144"/>
            <a:ext cx="8656657" cy="769275"/>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rgbClr val="604878"/>
              </a:buClr>
              <a:buSzPts val="3200"/>
              <a:buFont typeface="Arial"/>
              <a:buNone/>
            </a:pPr>
            <a:r>
              <a:rPr b="1" i="0" lang="en-US" sz="3200" u="none" cap="none" strike="noStrike">
                <a:solidFill>
                  <a:srgbClr val="604878"/>
                </a:solidFill>
                <a:latin typeface="Raleway Light"/>
                <a:ea typeface="Raleway Light"/>
                <a:cs typeface="Raleway Light"/>
                <a:sym typeface="Raleway Light"/>
              </a:rPr>
              <a:t> Normal Distribution</a:t>
            </a:r>
            <a:endParaRPr/>
          </a:p>
        </p:txBody>
      </p:sp>
      <p:sp>
        <p:nvSpPr>
          <p:cNvPr id="1178" name="Google Shape;1178;p74"/>
          <p:cNvSpPr/>
          <p:nvPr/>
        </p:nvSpPr>
        <p:spPr>
          <a:xfrm>
            <a:off x="1198245" y="1365250"/>
            <a:ext cx="9796145" cy="1988820"/>
          </a:xfrm>
          <a:prstGeom prst="roundRect">
            <a:avLst>
              <a:gd fmla="val 16667" name="adj"/>
            </a:avLst>
          </a:prstGeom>
          <a:solidFill>
            <a:srgbClr val="DDFDFF"/>
          </a:solidFill>
          <a:ln cap="flat" cmpd="sng" w="12700">
            <a:solidFill>
              <a:schemeClr val="accent2"/>
            </a:solidFill>
            <a:prstDash val="dash"/>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The normal distribution is a continuous probability distribution that is symmetrical on both sides of the mean, so the right side of the center is a mirror image of the left side.</a:t>
            </a:r>
            <a:endParaRPr/>
          </a:p>
          <a:p>
            <a:pPr indent="0" lvl="0" marL="0" marR="0" rtl="0" algn="ctr">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The area under the normal distribution curve represents probability and the total area under the curve sums to one.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3" name="Shape 1183"/>
        <p:cNvGrpSpPr/>
        <p:nvPr/>
      </p:nvGrpSpPr>
      <p:grpSpPr>
        <a:xfrm>
          <a:off x="0" y="0"/>
          <a:ext cx="0" cy="0"/>
          <a:chOff x="0" y="0"/>
          <a:chExt cx="0" cy="0"/>
        </a:xfrm>
      </p:grpSpPr>
      <p:sp>
        <p:nvSpPr>
          <p:cNvPr id="1184" name="Google Shape;1184;p75"/>
          <p:cNvSpPr txBox="1"/>
          <p:nvPr/>
        </p:nvSpPr>
        <p:spPr>
          <a:xfrm>
            <a:off x="433331" y="204144"/>
            <a:ext cx="8656657" cy="769275"/>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rgbClr val="604878"/>
              </a:buClr>
              <a:buSzPts val="3200"/>
              <a:buFont typeface="Arial"/>
              <a:buNone/>
            </a:pPr>
            <a:r>
              <a:rPr b="1" i="0" lang="en-US" sz="3200" u="none" cap="none" strike="noStrike">
                <a:solidFill>
                  <a:srgbClr val="604878"/>
                </a:solidFill>
                <a:latin typeface="Raleway Light"/>
                <a:ea typeface="Raleway Light"/>
                <a:cs typeface="Raleway Light"/>
                <a:sym typeface="Raleway Light"/>
              </a:rPr>
              <a:t> Normal Distribution</a:t>
            </a:r>
            <a:endParaRPr/>
          </a:p>
        </p:txBody>
      </p:sp>
      <p:sp>
        <p:nvSpPr>
          <p:cNvPr id="1185" name="Google Shape;1185;p75"/>
          <p:cNvSpPr/>
          <p:nvPr/>
        </p:nvSpPr>
        <p:spPr>
          <a:xfrm>
            <a:off x="1198245" y="1365250"/>
            <a:ext cx="9796145" cy="1988820"/>
          </a:xfrm>
          <a:prstGeom prst="roundRect">
            <a:avLst>
              <a:gd fmla="val 16667" name="adj"/>
            </a:avLst>
          </a:prstGeom>
          <a:solidFill>
            <a:srgbClr val="DDFDFF"/>
          </a:solidFill>
          <a:ln cap="flat" cmpd="sng" w="12700">
            <a:solidFill>
              <a:schemeClr val="accent2"/>
            </a:solidFill>
            <a:prstDash val="dash"/>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The normal distribution is a continuous probability distribution that is symmetrical on both sides of the mean, so the right side of the center is a mirror image of the left side.</a:t>
            </a:r>
            <a:endParaRPr/>
          </a:p>
          <a:p>
            <a:pPr indent="0" lvl="0" marL="0" marR="0" rtl="0" algn="ctr">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The area under the normal distribution curve represents probability and the total area under the curve sums to one.</a:t>
            </a:r>
            <a:endParaRPr/>
          </a:p>
        </p:txBody>
      </p:sp>
      <p:sp>
        <p:nvSpPr>
          <p:cNvPr id="1186" name="Google Shape;1186;p75"/>
          <p:cNvSpPr/>
          <p:nvPr/>
        </p:nvSpPr>
        <p:spPr>
          <a:xfrm>
            <a:off x="1294130" y="3792220"/>
            <a:ext cx="9796145" cy="1433195"/>
          </a:xfrm>
          <a:prstGeom prst="roundRect">
            <a:avLst>
              <a:gd fmla="val 16667" name="adj"/>
            </a:avLst>
          </a:prstGeom>
          <a:solidFill>
            <a:srgbClr val="DDFDFF"/>
          </a:solidFill>
          <a:ln cap="flat" cmpd="sng" w="12700">
            <a:solidFill>
              <a:schemeClr val="accent2"/>
            </a:solidFill>
            <a:prstDash val="dash"/>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For example, if we randomly sampled 100 individuals we would expect to see a normal distribution frequency curve for many continuous variables, such as IQ, height, weight and blood pressure.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1" name="Shape 1191"/>
        <p:cNvGrpSpPr/>
        <p:nvPr/>
      </p:nvGrpSpPr>
      <p:grpSpPr>
        <a:xfrm>
          <a:off x="0" y="0"/>
          <a:ext cx="0" cy="0"/>
          <a:chOff x="0" y="0"/>
          <a:chExt cx="0" cy="0"/>
        </a:xfrm>
      </p:grpSpPr>
      <p:sp>
        <p:nvSpPr>
          <p:cNvPr id="1192" name="Google Shape;1192;p76"/>
          <p:cNvSpPr txBox="1"/>
          <p:nvPr/>
        </p:nvSpPr>
        <p:spPr>
          <a:xfrm>
            <a:off x="433331" y="204144"/>
            <a:ext cx="8656657" cy="769275"/>
          </a:xfrm>
          <a:prstGeom prst="rect">
            <a:avLst/>
          </a:prstGeom>
          <a:noFill/>
          <a:ln>
            <a:noFill/>
          </a:ln>
        </p:spPr>
        <p:txBody>
          <a:bodyPr anchorCtr="0" anchor="ctr" bIns="45700" lIns="0" spcFirstLastPara="1" rIns="91425" wrap="square" tIns="45700">
            <a:noAutofit/>
          </a:bodyPr>
          <a:lstStyle/>
          <a:p>
            <a:pPr indent="0" lvl="0" marL="0" marR="0" rtl="0" algn="l">
              <a:spcBef>
                <a:spcPts val="0"/>
              </a:spcBef>
              <a:spcAft>
                <a:spcPts val="0"/>
              </a:spcAft>
              <a:buNone/>
            </a:pPr>
            <a:r>
              <a:rPr b="1" i="0" lang="en-US" sz="3200" u="none" cap="none" strike="noStrike">
                <a:solidFill>
                  <a:srgbClr val="604878"/>
                </a:solidFill>
                <a:latin typeface="Raleway Light"/>
                <a:ea typeface="Raleway Light"/>
                <a:cs typeface="Raleway Light"/>
                <a:sym typeface="Raleway Light"/>
              </a:rPr>
              <a:t>Hypothesis Testing and Estimation</a:t>
            </a:r>
            <a:endParaRPr/>
          </a:p>
        </p:txBody>
      </p:sp>
      <p:sp>
        <p:nvSpPr>
          <p:cNvPr id="1193" name="Google Shape;1193;p76"/>
          <p:cNvSpPr/>
          <p:nvPr/>
        </p:nvSpPr>
        <p:spPr>
          <a:xfrm>
            <a:off x="1022985" y="1365250"/>
            <a:ext cx="9971405" cy="1661795"/>
          </a:xfrm>
          <a:prstGeom prst="roundRect">
            <a:avLst>
              <a:gd fmla="val 16667" name="adj"/>
            </a:avLst>
          </a:prstGeom>
          <a:solidFill>
            <a:srgbClr val="DDFDFF"/>
          </a:solidFill>
          <a:ln cap="flat" cmpd="sng" w="12700">
            <a:solidFill>
              <a:schemeClr val="accent2"/>
            </a:solidFill>
            <a:prstDash val="dash"/>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Hypothesis testing refers to the process of making inferences or educated guesses about a particular parameter. This can either be done using statistics and sample data, or it can be done on the basis of an uncontrolled observational study.</a:t>
            </a:r>
            <a:endParaRPr/>
          </a:p>
          <a:p>
            <a:pPr indent="0" lvl="0" marL="0" marR="0" rtl="0" algn="ctr">
              <a:spcBef>
                <a:spcPts val="0"/>
              </a:spcBef>
              <a:spcAft>
                <a:spcPts val="0"/>
              </a:spcAft>
              <a:buClr>
                <a:schemeClr val="dk1"/>
              </a:buClr>
              <a:buSzPts val="2000"/>
              <a:buFont typeface="Calibri"/>
              <a:buNone/>
            </a:pPr>
            <a:r>
              <a:t/>
            </a:r>
            <a:endParaRPr b="0" i="0" sz="2000" u="none" cap="none" strike="noStrike">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8" name="Shape 1198"/>
        <p:cNvGrpSpPr/>
        <p:nvPr/>
      </p:nvGrpSpPr>
      <p:grpSpPr>
        <a:xfrm>
          <a:off x="0" y="0"/>
          <a:ext cx="0" cy="0"/>
          <a:chOff x="0" y="0"/>
          <a:chExt cx="0" cy="0"/>
        </a:xfrm>
      </p:grpSpPr>
      <p:sp>
        <p:nvSpPr>
          <p:cNvPr id="1199" name="Google Shape;1199;p77"/>
          <p:cNvSpPr txBox="1"/>
          <p:nvPr/>
        </p:nvSpPr>
        <p:spPr>
          <a:xfrm>
            <a:off x="433331" y="204144"/>
            <a:ext cx="8656657" cy="769275"/>
          </a:xfrm>
          <a:prstGeom prst="rect">
            <a:avLst/>
          </a:prstGeom>
          <a:noFill/>
          <a:ln>
            <a:noFill/>
          </a:ln>
        </p:spPr>
        <p:txBody>
          <a:bodyPr anchorCtr="0" anchor="ctr" bIns="45700" lIns="0" spcFirstLastPara="1" rIns="91425" wrap="square" tIns="45700">
            <a:noAutofit/>
          </a:bodyPr>
          <a:lstStyle/>
          <a:p>
            <a:pPr indent="0" lvl="0" marL="0" marR="0" rtl="0" algn="l">
              <a:spcBef>
                <a:spcPts val="0"/>
              </a:spcBef>
              <a:spcAft>
                <a:spcPts val="0"/>
              </a:spcAft>
              <a:buNone/>
            </a:pPr>
            <a:r>
              <a:rPr b="1" i="0" lang="en-US" sz="3200" u="none" cap="none" strike="noStrike">
                <a:solidFill>
                  <a:srgbClr val="604878"/>
                </a:solidFill>
                <a:latin typeface="Raleway Light"/>
                <a:ea typeface="Raleway Light"/>
                <a:cs typeface="Raleway Light"/>
                <a:sym typeface="Raleway Light"/>
              </a:rPr>
              <a:t>Hypothesis Testing and Estimation</a:t>
            </a:r>
            <a:endParaRPr/>
          </a:p>
        </p:txBody>
      </p:sp>
      <p:sp>
        <p:nvSpPr>
          <p:cNvPr id="1200" name="Google Shape;1200;p77"/>
          <p:cNvSpPr/>
          <p:nvPr/>
        </p:nvSpPr>
        <p:spPr>
          <a:xfrm>
            <a:off x="1022985" y="1365250"/>
            <a:ext cx="9971405" cy="1661795"/>
          </a:xfrm>
          <a:prstGeom prst="roundRect">
            <a:avLst>
              <a:gd fmla="val 16667" name="adj"/>
            </a:avLst>
          </a:prstGeom>
          <a:solidFill>
            <a:srgbClr val="DDFDFF"/>
          </a:solidFill>
          <a:ln cap="flat" cmpd="sng" w="12700">
            <a:solidFill>
              <a:schemeClr val="accent2"/>
            </a:solidFill>
            <a:prstDash val="dash"/>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Hypothesis testing refers to the process of making inferences or educated guesses about a particular parameter. This can either be done using statistics and sample data, or it can be done on the basis of an uncontrolled observational study.</a:t>
            </a:r>
            <a:endParaRPr/>
          </a:p>
          <a:p>
            <a:pPr indent="0" lvl="0" marL="0" marR="0" rtl="0" algn="ctr">
              <a:spcBef>
                <a:spcPts val="0"/>
              </a:spcBef>
              <a:spcAft>
                <a:spcPts val="0"/>
              </a:spcAft>
              <a:buClr>
                <a:schemeClr val="dk1"/>
              </a:buClr>
              <a:buSzPts val="2000"/>
              <a:buFont typeface="Calibri"/>
              <a:buNone/>
            </a:pPr>
            <a:r>
              <a:t/>
            </a:r>
            <a:endParaRPr b="0" i="0" sz="2000" u="none" cap="none" strike="noStrike">
              <a:solidFill>
                <a:schemeClr val="dk1"/>
              </a:solidFill>
              <a:latin typeface="Calibri"/>
              <a:ea typeface="Calibri"/>
              <a:cs typeface="Calibri"/>
              <a:sym typeface="Calibri"/>
            </a:endParaRPr>
          </a:p>
        </p:txBody>
      </p:sp>
      <p:sp>
        <p:nvSpPr>
          <p:cNvPr id="1201" name="Google Shape;1201;p77"/>
          <p:cNvSpPr/>
          <p:nvPr/>
        </p:nvSpPr>
        <p:spPr>
          <a:xfrm>
            <a:off x="1022985" y="3557905"/>
            <a:ext cx="9971405" cy="1661795"/>
          </a:xfrm>
          <a:prstGeom prst="roundRect">
            <a:avLst>
              <a:gd fmla="val 16667" name="adj"/>
            </a:avLst>
          </a:prstGeom>
          <a:solidFill>
            <a:srgbClr val="DDFDFF"/>
          </a:solidFill>
          <a:ln cap="flat" cmpd="sng" w="12700">
            <a:solidFill>
              <a:schemeClr val="accent2"/>
            </a:solidFill>
            <a:prstDash val="dash"/>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Estimation, in statistics, any of numerous procedures used to calculate the value of some property of a population from observations of a sample drawn from the population.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6" name="Shape 1206"/>
        <p:cNvGrpSpPr/>
        <p:nvPr/>
      </p:nvGrpSpPr>
      <p:grpSpPr>
        <a:xfrm>
          <a:off x="0" y="0"/>
          <a:ext cx="0" cy="0"/>
          <a:chOff x="0" y="0"/>
          <a:chExt cx="0" cy="0"/>
        </a:xfrm>
      </p:grpSpPr>
      <p:sp>
        <p:nvSpPr>
          <p:cNvPr id="1207" name="Google Shape;1207;p78"/>
          <p:cNvSpPr txBox="1"/>
          <p:nvPr/>
        </p:nvSpPr>
        <p:spPr>
          <a:xfrm>
            <a:off x="433331" y="204144"/>
            <a:ext cx="8656657" cy="769275"/>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rgbClr val="604878"/>
              </a:buClr>
              <a:buSzPts val="3200"/>
              <a:buFont typeface="Arial"/>
              <a:buNone/>
            </a:pPr>
            <a:r>
              <a:rPr b="1" i="0" lang="en-US" sz="3200" u="none" cap="none" strike="noStrike">
                <a:solidFill>
                  <a:srgbClr val="604878"/>
                </a:solidFill>
                <a:latin typeface="Raleway Light"/>
                <a:ea typeface="Raleway Light"/>
                <a:cs typeface="Raleway Light"/>
                <a:sym typeface="Raleway Light"/>
              </a:rPr>
              <a:t>Goodness of Fit</a:t>
            </a:r>
            <a:endParaRPr/>
          </a:p>
        </p:txBody>
      </p:sp>
      <p:sp>
        <p:nvSpPr>
          <p:cNvPr id="1208" name="Google Shape;1208;p78"/>
          <p:cNvSpPr/>
          <p:nvPr/>
        </p:nvSpPr>
        <p:spPr>
          <a:xfrm>
            <a:off x="1022985" y="1365250"/>
            <a:ext cx="9971405" cy="1364503"/>
          </a:xfrm>
          <a:prstGeom prst="roundRect">
            <a:avLst>
              <a:gd fmla="val 16667" name="adj"/>
            </a:avLst>
          </a:prstGeom>
          <a:solidFill>
            <a:srgbClr val="DDFDFF"/>
          </a:solidFill>
          <a:ln cap="flat" cmpd="sng" w="12700">
            <a:solidFill>
              <a:schemeClr val="accent2"/>
            </a:solidFill>
            <a:prstDash val="dash"/>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The goodness-of-fit test is a statistical hypothesis test to see how well sample data fit a distribution from a population.</a:t>
            </a:r>
            <a:endParaRPr/>
          </a:p>
          <a:p>
            <a:pPr indent="0" lvl="0" marL="0" marR="0" rtl="0" algn="ctr">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his test shows if </a:t>
            </a:r>
            <a:r>
              <a:rPr b="0" i="0" lang="en-US" sz="2000" u="none" cap="none" strike="noStrike">
                <a:solidFill>
                  <a:schemeClr val="dk1"/>
                </a:solidFill>
                <a:latin typeface="Calibri"/>
                <a:ea typeface="Calibri"/>
                <a:cs typeface="Calibri"/>
                <a:sym typeface="Calibri"/>
              </a:rPr>
              <a:t>your</a:t>
            </a:r>
            <a:r>
              <a:rPr b="0" i="0" lang="en-US" sz="2000" u="none" cap="none" strike="noStrike">
                <a:solidFill>
                  <a:srgbClr val="000000"/>
                </a:solidFill>
                <a:latin typeface="Calibri"/>
                <a:ea typeface="Calibri"/>
                <a:cs typeface="Calibri"/>
                <a:sym typeface="Calibri"/>
              </a:rPr>
              <a:t> sample data represents the data you would expect to find in the actual population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3" name="Shape 1213"/>
        <p:cNvGrpSpPr/>
        <p:nvPr/>
      </p:nvGrpSpPr>
      <p:grpSpPr>
        <a:xfrm>
          <a:off x="0" y="0"/>
          <a:ext cx="0" cy="0"/>
          <a:chOff x="0" y="0"/>
          <a:chExt cx="0" cy="0"/>
        </a:xfrm>
      </p:grpSpPr>
      <p:sp>
        <p:nvSpPr>
          <p:cNvPr id="1214" name="Google Shape;1214;p79"/>
          <p:cNvSpPr txBox="1"/>
          <p:nvPr/>
        </p:nvSpPr>
        <p:spPr>
          <a:xfrm>
            <a:off x="433331" y="204144"/>
            <a:ext cx="8656657" cy="769275"/>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rgbClr val="604878"/>
              </a:buClr>
              <a:buSzPts val="3200"/>
              <a:buFont typeface="Arial"/>
              <a:buNone/>
            </a:pPr>
            <a:r>
              <a:rPr b="1" i="0" lang="en-US" sz="3200" u="none" cap="none" strike="noStrike">
                <a:solidFill>
                  <a:srgbClr val="604878"/>
                </a:solidFill>
                <a:latin typeface="Raleway Light"/>
                <a:ea typeface="Raleway Light"/>
                <a:cs typeface="Raleway Light"/>
                <a:sym typeface="Raleway Light"/>
              </a:rPr>
              <a:t>Goodness of Fit</a:t>
            </a:r>
            <a:endParaRPr/>
          </a:p>
        </p:txBody>
      </p:sp>
      <p:sp>
        <p:nvSpPr>
          <p:cNvPr id="1215" name="Google Shape;1215;p79"/>
          <p:cNvSpPr/>
          <p:nvPr/>
        </p:nvSpPr>
        <p:spPr>
          <a:xfrm>
            <a:off x="1022985" y="1365250"/>
            <a:ext cx="9971405" cy="1364503"/>
          </a:xfrm>
          <a:prstGeom prst="roundRect">
            <a:avLst>
              <a:gd fmla="val 16667" name="adj"/>
            </a:avLst>
          </a:prstGeom>
          <a:solidFill>
            <a:srgbClr val="DDFDFF"/>
          </a:solidFill>
          <a:ln cap="flat" cmpd="sng" w="12700">
            <a:solidFill>
              <a:schemeClr val="accent2"/>
            </a:solidFill>
            <a:prstDash val="dash"/>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The goodness-of-fit test is a statistical hypothesis test to see how well sample data fit a distribution from a population.</a:t>
            </a:r>
            <a:endParaRPr/>
          </a:p>
          <a:p>
            <a:pPr indent="0" lvl="0" marL="0" marR="0" rtl="0" algn="ctr">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his test shows if </a:t>
            </a:r>
            <a:r>
              <a:rPr b="0" i="0" lang="en-US" sz="2000" u="none" cap="none" strike="noStrike">
                <a:solidFill>
                  <a:schemeClr val="dk1"/>
                </a:solidFill>
                <a:latin typeface="Calibri"/>
                <a:ea typeface="Calibri"/>
                <a:cs typeface="Calibri"/>
                <a:sym typeface="Calibri"/>
              </a:rPr>
              <a:t>your</a:t>
            </a:r>
            <a:r>
              <a:rPr b="0" i="0" lang="en-US" sz="2000" u="none" cap="none" strike="noStrike">
                <a:solidFill>
                  <a:srgbClr val="000000"/>
                </a:solidFill>
                <a:latin typeface="Calibri"/>
                <a:ea typeface="Calibri"/>
                <a:cs typeface="Calibri"/>
                <a:sym typeface="Calibri"/>
              </a:rPr>
              <a:t> sample data represents the data you would expect to find in the actual population </a:t>
            </a:r>
            <a:endParaRPr/>
          </a:p>
        </p:txBody>
      </p:sp>
      <p:sp>
        <p:nvSpPr>
          <p:cNvPr id="1216" name="Google Shape;1216;p79"/>
          <p:cNvSpPr/>
          <p:nvPr/>
        </p:nvSpPr>
        <p:spPr>
          <a:xfrm>
            <a:off x="1022985" y="3121584"/>
            <a:ext cx="9971405" cy="1183864"/>
          </a:xfrm>
          <a:prstGeom prst="roundRect">
            <a:avLst>
              <a:gd fmla="val 16667" name="adj"/>
            </a:avLst>
          </a:prstGeom>
          <a:solidFill>
            <a:srgbClr val="DDFDFF"/>
          </a:solidFill>
          <a:ln cap="flat" cmpd="sng" w="12700">
            <a:solidFill>
              <a:schemeClr val="accent2"/>
            </a:solidFill>
            <a:prstDash val="dash"/>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Goodness-of-fit establishes the discrepancy between the observed values and those that would be expected of the model in a normal distribution case.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1" name="Shape 1221"/>
        <p:cNvGrpSpPr/>
        <p:nvPr/>
      </p:nvGrpSpPr>
      <p:grpSpPr>
        <a:xfrm>
          <a:off x="0" y="0"/>
          <a:ext cx="0" cy="0"/>
          <a:chOff x="0" y="0"/>
          <a:chExt cx="0" cy="0"/>
        </a:xfrm>
      </p:grpSpPr>
      <p:pic>
        <p:nvPicPr>
          <p:cNvPr id="1222" name="Google Shape;1222;p80"/>
          <p:cNvPicPr preferRelativeResize="0"/>
          <p:nvPr/>
        </p:nvPicPr>
        <p:blipFill rotWithShape="1">
          <a:blip r:embed="rId3">
            <a:alphaModFix/>
          </a:blip>
          <a:srcRect b="0" l="0" r="0" t="0"/>
          <a:stretch/>
        </p:blipFill>
        <p:spPr>
          <a:xfrm>
            <a:off x="4402667" y="476608"/>
            <a:ext cx="3386667" cy="1180563"/>
          </a:xfrm>
          <a:prstGeom prst="rect">
            <a:avLst/>
          </a:prstGeom>
          <a:noFill/>
          <a:ln>
            <a:noFill/>
          </a:ln>
        </p:spPr>
      </p:pic>
      <p:grpSp>
        <p:nvGrpSpPr>
          <p:cNvPr id="1223" name="Google Shape;1223;p80"/>
          <p:cNvGrpSpPr/>
          <p:nvPr/>
        </p:nvGrpSpPr>
        <p:grpSpPr>
          <a:xfrm>
            <a:off x="1233192" y="2207553"/>
            <a:ext cx="9697359" cy="4111463"/>
            <a:chOff x="591670" y="2090218"/>
            <a:chExt cx="10675867" cy="4526327"/>
          </a:xfrm>
        </p:grpSpPr>
        <p:pic>
          <p:nvPicPr>
            <p:cNvPr id="1224" name="Google Shape;1224;p80"/>
            <p:cNvPicPr preferRelativeResize="0"/>
            <p:nvPr/>
          </p:nvPicPr>
          <p:blipFill rotWithShape="1">
            <a:blip r:embed="rId4">
              <a:alphaModFix/>
            </a:blip>
            <a:srcRect b="10935" l="0" r="0" t="13663"/>
            <a:stretch/>
          </p:blipFill>
          <p:spPr>
            <a:xfrm>
              <a:off x="591670" y="2090218"/>
              <a:ext cx="10652248" cy="4526327"/>
            </a:xfrm>
            <a:prstGeom prst="rect">
              <a:avLst/>
            </a:prstGeom>
            <a:noFill/>
            <a:ln>
              <a:noFill/>
            </a:ln>
          </p:spPr>
        </p:pic>
        <p:sp>
          <p:nvSpPr>
            <p:cNvPr id="1225" name="Google Shape;1225;p80"/>
            <p:cNvSpPr txBox="1"/>
            <p:nvPr/>
          </p:nvSpPr>
          <p:spPr>
            <a:xfrm>
              <a:off x="6880643" y="2451478"/>
              <a:ext cx="2878665" cy="4065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rgbClr val="F07F09"/>
                  </a:solidFill>
                  <a:latin typeface="Raleway"/>
                  <a:ea typeface="Raleway"/>
                  <a:cs typeface="Raleway"/>
                  <a:sym typeface="Raleway"/>
                </a:rPr>
                <a:t>India: +91-7847955955</a:t>
              </a:r>
              <a:endParaRPr/>
            </a:p>
          </p:txBody>
        </p:sp>
        <p:sp>
          <p:nvSpPr>
            <p:cNvPr id="1226" name="Google Shape;1226;p80"/>
            <p:cNvSpPr txBox="1"/>
            <p:nvPr/>
          </p:nvSpPr>
          <p:spPr>
            <a:xfrm>
              <a:off x="6880643" y="3152473"/>
              <a:ext cx="4161288" cy="4065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rgbClr val="F07F09"/>
                  </a:solidFill>
                  <a:latin typeface="Raleway"/>
                  <a:ea typeface="Raleway"/>
                  <a:cs typeface="Raleway"/>
                  <a:sym typeface="Raleway"/>
                </a:rPr>
                <a:t>US: 1-800-216-8930 (TOLL FREE)</a:t>
              </a:r>
              <a:endParaRPr/>
            </a:p>
          </p:txBody>
        </p:sp>
        <p:sp>
          <p:nvSpPr>
            <p:cNvPr id="1227" name="Google Shape;1227;p80"/>
            <p:cNvSpPr txBox="1"/>
            <p:nvPr/>
          </p:nvSpPr>
          <p:spPr>
            <a:xfrm>
              <a:off x="6880643" y="4099242"/>
              <a:ext cx="3175144" cy="4065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rgbClr val="7671B3"/>
                  </a:solidFill>
                  <a:latin typeface="Raleway"/>
                  <a:ea typeface="Raleway"/>
                  <a:cs typeface="Raleway"/>
                  <a:sym typeface="Raleway"/>
                </a:rPr>
                <a:t>support@intellipaat.com</a:t>
              </a:r>
              <a:endParaRPr/>
            </a:p>
          </p:txBody>
        </p:sp>
        <p:sp>
          <p:nvSpPr>
            <p:cNvPr id="1228" name="Google Shape;1228;p80"/>
            <p:cNvSpPr txBox="1"/>
            <p:nvPr/>
          </p:nvSpPr>
          <p:spPr>
            <a:xfrm>
              <a:off x="6880643" y="5486326"/>
              <a:ext cx="4386894" cy="4065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rgbClr val="3C8478"/>
                  </a:solidFill>
                  <a:latin typeface="Raleway"/>
                  <a:ea typeface="Raleway"/>
                  <a:cs typeface="Raleway"/>
                  <a:sym typeface="Raleway"/>
                </a:rPr>
                <a:t>24/7 Chat with Our Course Advisor</a:t>
              </a:r>
              <a:endParaRPr/>
            </a:p>
          </p:txBody>
        </p:sp>
      </p:grpSp>
      <p:sp>
        <p:nvSpPr>
          <p:cNvPr id="1229" name="Google Shape;1229;p80"/>
          <p:cNvSpPr/>
          <p:nvPr/>
        </p:nvSpPr>
        <p:spPr>
          <a:xfrm>
            <a:off x="9668539" y="14177"/>
            <a:ext cx="2509284" cy="116550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pic>
        <p:nvPicPr>
          <p:cNvPr id="1230" name="Google Shape;1230;p80"/>
          <p:cNvPicPr preferRelativeResize="0"/>
          <p:nvPr/>
        </p:nvPicPr>
        <p:blipFill rotWithShape="1">
          <a:blip r:embed="rId5">
            <a:alphaModFix/>
          </a:blip>
          <a:srcRect b="0" l="0" r="0" t="0"/>
          <a:stretch/>
        </p:blipFill>
        <p:spPr>
          <a:xfrm>
            <a:off x="504825" y="-42973"/>
            <a:ext cx="12192000" cy="6858000"/>
          </a:xfrm>
          <a:prstGeom prst="rect">
            <a:avLst/>
          </a:prstGeom>
          <a:noFill/>
          <a:ln>
            <a:noFill/>
          </a:ln>
        </p:spPr>
      </p:pic>
      <p:sp>
        <p:nvSpPr>
          <p:cNvPr id="1231" name="Google Shape;1231;p80"/>
          <p:cNvSpPr/>
          <p:nvPr/>
        </p:nvSpPr>
        <p:spPr>
          <a:xfrm>
            <a:off x="6945742" y="4032438"/>
            <a:ext cx="2884123" cy="36933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232" name="Google Shape;1232;p80"/>
          <p:cNvSpPr/>
          <p:nvPr/>
        </p:nvSpPr>
        <p:spPr>
          <a:xfrm>
            <a:off x="6945742" y="4028628"/>
            <a:ext cx="2577492"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000" u="none" cap="none" strike="noStrike">
                <a:solidFill>
                  <a:srgbClr val="7671B3"/>
                </a:solidFill>
                <a:latin typeface="Calibri"/>
                <a:ea typeface="Calibri"/>
                <a:cs typeface="Calibri"/>
                <a:sym typeface="Calibri"/>
              </a:rPr>
              <a:t>sales@intellipaat.com</a:t>
            </a:r>
            <a:endParaRPr b="1" i="0" sz="1400" u="none" cap="none" strike="noStrike">
              <a:solidFill>
                <a:srgbClr val="7671B3"/>
              </a:solidFill>
              <a:latin typeface="Calibri"/>
              <a:ea typeface="Calibri"/>
              <a:cs typeface="Calibri"/>
              <a:sym typeface="Calibri"/>
            </a:endParaRPr>
          </a:p>
        </p:txBody>
      </p:sp>
    </p:spTree>
  </p:cSld>
  <p:clrMapOvr>
    <a:masterClrMapping/>
  </p:clrMapOvr>
  <p:transition>
    <p:wipe dir="l"/>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grpSp>
        <p:nvGrpSpPr>
          <p:cNvPr id="376" name="Google Shape;376;p8"/>
          <p:cNvGrpSpPr/>
          <p:nvPr/>
        </p:nvGrpSpPr>
        <p:grpSpPr>
          <a:xfrm>
            <a:off x="-1601036" y="4281981"/>
            <a:ext cx="5123129" cy="4136170"/>
            <a:chOff x="-1601036" y="4281981"/>
            <a:chExt cx="5123129" cy="4136170"/>
          </a:xfrm>
        </p:grpSpPr>
        <p:sp>
          <p:nvSpPr>
            <p:cNvPr id="377" name="Google Shape;377;p8"/>
            <p:cNvSpPr/>
            <p:nvPr/>
          </p:nvSpPr>
          <p:spPr>
            <a:xfrm flipH="1" rot="-3100192">
              <a:off x="977293" y="3113223"/>
              <a:ext cx="80771" cy="6321287"/>
            </a:xfrm>
            <a:prstGeom prst="rect">
              <a:avLst/>
            </a:prstGeom>
            <a:solidFill>
              <a:srgbClr val="9E87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78" name="Google Shape;378;p8"/>
            <p:cNvSpPr/>
            <p:nvPr/>
          </p:nvSpPr>
          <p:spPr>
            <a:xfrm flipH="1" rot="-3100192">
              <a:off x="862993" y="3265623"/>
              <a:ext cx="80771"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379" name="Google Shape;379;p8"/>
          <p:cNvGrpSpPr/>
          <p:nvPr/>
        </p:nvGrpSpPr>
        <p:grpSpPr>
          <a:xfrm>
            <a:off x="8713178" y="-1553669"/>
            <a:ext cx="5123129" cy="4136170"/>
            <a:chOff x="-1601036" y="4281981"/>
            <a:chExt cx="5123129" cy="4136170"/>
          </a:xfrm>
        </p:grpSpPr>
        <p:sp>
          <p:nvSpPr>
            <p:cNvPr id="380" name="Google Shape;380;p8"/>
            <p:cNvSpPr/>
            <p:nvPr/>
          </p:nvSpPr>
          <p:spPr>
            <a:xfrm flipH="1" rot="-3100192">
              <a:off x="977293" y="3113223"/>
              <a:ext cx="80771"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81" name="Google Shape;381;p8"/>
            <p:cNvSpPr/>
            <p:nvPr/>
          </p:nvSpPr>
          <p:spPr>
            <a:xfrm flipH="1" rot="-3100192">
              <a:off x="862993" y="3265623"/>
              <a:ext cx="80771"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382" name="Google Shape;382;p8"/>
          <p:cNvSpPr/>
          <p:nvPr/>
        </p:nvSpPr>
        <p:spPr>
          <a:xfrm rot="2311063">
            <a:off x="-1626879" y="5884252"/>
            <a:ext cx="3018972" cy="1959429"/>
          </a:xfrm>
          <a:prstGeom prst="rect">
            <a:avLst/>
          </a:prstGeom>
          <a:solidFill>
            <a:srgbClr val="BFAF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383" name="Google Shape;383;p8"/>
          <p:cNvGrpSpPr/>
          <p:nvPr/>
        </p:nvGrpSpPr>
        <p:grpSpPr>
          <a:xfrm>
            <a:off x="1341887" y="1327213"/>
            <a:ext cx="9508227" cy="3753967"/>
            <a:chOff x="1342740" y="1904164"/>
            <a:chExt cx="9508227" cy="3753967"/>
          </a:xfrm>
        </p:grpSpPr>
        <p:sp>
          <p:nvSpPr>
            <p:cNvPr id="384" name="Google Shape;384;p8"/>
            <p:cNvSpPr txBox="1"/>
            <p:nvPr/>
          </p:nvSpPr>
          <p:spPr>
            <a:xfrm>
              <a:off x="1342740" y="4888856"/>
              <a:ext cx="9508227" cy="769275"/>
            </a:xfrm>
            <a:prstGeom prst="rect">
              <a:avLst/>
            </a:prstGeom>
            <a:noFill/>
            <a:ln>
              <a:noFill/>
            </a:ln>
          </p:spPr>
          <p:txBody>
            <a:bodyPr anchorCtr="0" anchor="ctr" bIns="45700" lIns="0" spcFirstLastPara="1" rIns="91425" wrap="square" tIns="45700">
              <a:noAutofit/>
            </a:bodyPr>
            <a:lstStyle/>
            <a:p>
              <a:pPr indent="0" lvl="0" marL="0" marR="0" rtl="0" algn="ctr">
                <a:lnSpc>
                  <a:spcPct val="90000"/>
                </a:lnSpc>
                <a:spcBef>
                  <a:spcPts val="0"/>
                </a:spcBef>
                <a:spcAft>
                  <a:spcPts val="0"/>
                </a:spcAft>
                <a:buClr>
                  <a:srgbClr val="3F3F3F"/>
                </a:buClr>
                <a:buSzPts val="5333"/>
                <a:buFont typeface="Arial"/>
                <a:buNone/>
              </a:pPr>
              <a:r>
                <a:rPr b="1" i="0" lang="en-US" sz="5333" u="none" cap="none" strike="noStrike">
                  <a:solidFill>
                    <a:srgbClr val="3F3F3F"/>
                  </a:solidFill>
                  <a:latin typeface="Raleway Light"/>
                  <a:ea typeface="Raleway Light"/>
                  <a:cs typeface="Raleway Light"/>
                  <a:sym typeface="Raleway Light"/>
                </a:rPr>
                <a:t>Where is </a:t>
              </a:r>
              <a:r>
                <a:rPr b="1" i="0" lang="en-US" sz="5333" u="none" cap="none" strike="noStrike">
                  <a:solidFill>
                    <a:srgbClr val="0084B4"/>
                  </a:solidFill>
                  <a:latin typeface="Raleway Light"/>
                  <a:ea typeface="Raleway Light"/>
                  <a:cs typeface="Raleway Light"/>
                  <a:sym typeface="Raleway Light"/>
                </a:rPr>
                <a:t>Statistics</a:t>
              </a:r>
              <a:r>
                <a:rPr b="1" i="0" lang="en-US" sz="5333" u="none" cap="none" strike="noStrike">
                  <a:solidFill>
                    <a:srgbClr val="2285FF"/>
                  </a:solidFill>
                  <a:latin typeface="Raleway Light"/>
                  <a:ea typeface="Raleway Light"/>
                  <a:cs typeface="Raleway Light"/>
                  <a:sym typeface="Raleway Light"/>
                </a:rPr>
                <a:t> </a:t>
              </a:r>
              <a:r>
                <a:rPr b="1" i="0" lang="en-US" sz="5333" u="none" cap="none" strike="noStrike">
                  <a:solidFill>
                    <a:srgbClr val="3F3F3F"/>
                  </a:solidFill>
                  <a:latin typeface="Raleway Light"/>
                  <a:ea typeface="Raleway Light"/>
                  <a:cs typeface="Raleway Light"/>
                  <a:sym typeface="Raleway Light"/>
                </a:rPr>
                <a:t>used?</a:t>
              </a:r>
              <a:endParaRPr b="0" i="0" sz="5333" u="none" cap="none" strike="noStrike">
                <a:solidFill>
                  <a:srgbClr val="3F3F3F"/>
                </a:solidFill>
                <a:latin typeface="Raleway Light"/>
                <a:ea typeface="Raleway Light"/>
                <a:cs typeface="Raleway Light"/>
                <a:sym typeface="Raleway Light"/>
              </a:endParaRPr>
            </a:p>
          </p:txBody>
        </p:sp>
        <p:pic>
          <p:nvPicPr>
            <p:cNvPr id="385" name="Google Shape;385;p8"/>
            <p:cNvPicPr preferRelativeResize="0"/>
            <p:nvPr/>
          </p:nvPicPr>
          <p:blipFill rotWithShape="1">
            <a:blip r:embed="rId3">
              <a:alphaModFix/>
            </a:blip>
            <a:srcRect b="0" l="0" r="0" t="0"/>
            <a:stretch/>
          </p:blipFill>
          <p:spPr>
            <a:xfrm>
              <a:off x="4994521" y="1904164"/>
              <a:ext cx="2202957" cy="2202957"/>
            </a:xfrm>
            <a:prstGeom prst="rect">
              <a:avLst/>
            </a:prstGeom>
            <a:noFill/>
            <a:ln>
              <a:noFill/>
            </a:ln>
          </p:spPr>
        </p:pic>
      </p:grpSp>
    </p:spTree>
  </p:cSld>
  <p:clrMapOvr>
    <a:masterClrMapping/>
  </p:clrMapOvr>
  <p:transition>
    <p:wipe dir="l"/>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9"/>
          <p:cNvSpPr txBox="1"/>
          <p:nvPr/>
        </p:nvSpPr>
        <p:spPr>
          <a:xfrm>
            <a:off x="479084" y="227295"/>
            <a:ext cx="8874466" cy="769275"/>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rgbClr val="604878"/>
              </a:buClr>
              <a:buSzPts val="3200"/>
              <a:buFont typeface="Arial"/>
              <a:buNone/>
            </a:pPr>
            <a:r>
              <a:rPr b="1" i="0" lang="en-US" sz="3200" u="none" cap="none" strike="noStrike">
                <a:solidFill>
                  <a:srgbClr val="604878"/>
                </a:solidFill>
                <a:latin typeface="Raleway Light"/>
                <a:ea typeface="Raleway Light"/>
                <a:cs typeface="Raleway Light"/>
                <a:sym typeface="Raleway Light"/>
              </a:rPr>
              <a:t>Where is Statistics used?</a:t>
            </a:r>
            <a:endParaRPr/>
          </a:p>
        </p:txBody>
      </p:sp>
      <p:sp>
        <p:nvSpPr>
          <p:cNvPr id="391" name="Google Shape;391;p9"/>
          <p:cNvSpPr/>
          <p:nvPr/>
        </p:nvSpPr>
        <p:spPr>
          <a:xfrm>
            <a:off x="1984281" y="4507896"/>
            <a:ext cx="2056333" cy="636031"/>
          </a:xfrm>
          <a:prstGeom prst="roundRect">
            <a:avLst>
              <a:gd fmla="val 16667" name="adj"/>
            </a:avLst>
          </a:prstGeom>
          <a:solidFill>
            <a:srgbClr val="EFFBFF"/>
          </a:solidFill>
          <a:ln>
            <a:noFill/>
          </a:ln>
          <a:effectLst>
            <a:outerShdw blurRad="149987" algn="ctr" dir="8460000" dist="250190">
              <a:srgbClr val="000000">
                <a:alpha val="2784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Calibri"/>
                <a:ea typeface="Calibri"/>
                <a:cs typeface="Calibri"/>
                <a:sym typeface="Calibri"/>
              </a:rPr>
              <a:t>Medical Research</a:t>
            </a:r>
            <a:endParaRPr/>
          </a:p>
        </p:txBody>
      </p:sp>
      <p:grpSp>
        <p:nvGrpSpPr>
          <p:cNvPr id="392" name="Google Shape;392;p9"/>
          <p:cNvGrpSpPr/>
          <p:nvPr/>
        </p:nvGrpSpPr>
        <p:grpSpPr>
          <a:xfrm>
            <a:off x="-2711233" y="-1755054"/>
            <a:ext cx="5457101" cy="11253617"/>
            <a:chOff x="-2711233" y="-1755054"/>
            <a:chExt cx="5457101" cy="11253617"/>
          </a:xfrm>
        </p:grpSpPr>
        <p:grpSp>
          <p:nvGrpSpPr>
            <p:cNvPr id="393" name="Google Shape;393;p9"/>
            <p:cNvGrpSpPr/>
            <p:nvPr/>
          </p:nvGrpSpPr>
          <p:grpSpPr>
            <a:xfrm>
              <a:off x="-2711233" y="-1755054"/>
              <a:ext cx="4953094" cy="4647869"/>
              <a:chOff x="-2711233" y="-1755054"/>
              <a:chExt cx="4953094" cy="4647869"/>
            </a:xfrm>
          </p:grpSpPr>
          <p:sp>
            <p:nvSpPr>
              <p:cNvPr id="394" name="Google Shape;394;p9"/>
              <p:cNvSpPr/>
              <p:nvPr/>
            </p:nvSpPr>
            <p:spPr>
              <a:xfrm rot="2700000">
                <a:off x="-513195" y="-2591763"/>
                <a:ext cx="251792"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95" name="Google Shape;395;p9"/>
              <p:cNvSpPr/>
              <p:nvPr/>
            </p:nvSpPr>
            <p:spPr>
              <a:xfrm rot="2700000">
                <a:off x="-44865" y="-2636504"/>
                <a:ext cx="60703" cy="6321287"/>
              </a:xfrm>
              <a:prstGeom prst="rect">
                <a:avLst/>
              </a:prstGeom>
              <a:solidFill>
                <a:srgbClr val="9E87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396" name="Google Shape;396;p9"/>
            <p:cNvGrpSpPr/>
            <p:nvPr/>
          </p:nvGrpSpPr>
          <p:grpSpPr>
            <a:xfrm rot="-5400000">
              <a:off x="-2203901" y="4548795"/>
              <a:ext cx="5102381" cy="4797156"/>
              <a:chOff x="-2860520" y="-1904341"/>
              <a:chExt cx="5102381" cy="4797156"/>
            </a:xfrm>
          </p:grpSpPr>
          <p:sp>
            <p:nvSpPr>
              <p:cNvPr id="397" name="Google Shape;397;p9"/>
              <p:cNvSpPr/>
              <p:nvPr/>
            </p:nvSpPr>
            <p:spPr>
              <a:xfrm rot="2700000">
                <a:off x="-693400" y="-2666407"/>
                <a:ext cx="462916" cy="6321287"/>
              </a:xfrm>
              <a:prstGeom prst="rect">
                <a:avLst/>
              </a:prstGeom>
              <a:solidFill>
                <a:srgbClr val="BFAEC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98" name="Google Shape;398;p9"/>
              <p:cNvSpPr/>
              <p:nvPr/>
            </p:nvSpPr>
            <p:spPr>
              <a:xfrm rot="2700000">
                <a:off x="-44865" y="-2636504"/>
                <a:ext cx="60703" cy="6321287"/>
              </a:xfrm>
              <a:prstGeom prst="rect">
                <a:avLst/>
              </a:prstGeom>
              <a:solidFill>
                <a:srgbClr val="9E87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sp>
        <p:nvSpPr>
          <p:cNvPr id="399" name="Google Shape;399;p9"/>
          <p:cNvSpPr/>
          <p:nvPr/>
        </p:nvSpPr>
        <p:spPr>
          <a:xfrm>
            <a:off x="4332845" y="4522878"/>
            <a:ext cx="1831248" cy="636031"/>
          </a:xfrm>
          <a:prstGeom prst="roundRect">
            <a:avLst>
              <a:gd fmla="val 16667" name="adj"/>
            </a:avLst>
          </a:prstGeom>
          <a:solidFill>
            <a:srgbClr val="EFFBFF"/>
          </a:solidFill>
          <a:ln>
            <a:noFill/>
          </a:ln>
          <a:effectLst>
            <a:outerShdw blurRad="149987" algn="ctr" dir="8460000" dist="250190">
              <a:srgbClr val="000000">
                <a:alpha val="2784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Calibri"/>
                <a:ea typeface="Calibri"/>
                <a:cs typeface="Calibri"/>
                <a:sym typeface="Calibri"/>
              </a:rPr>
              <a:t>Stock Market</a:t>
            </a:r>
            <a:endParaRPr/>
          </a:p>
        </p:txBody>
      </p:sp>
      <p:sp>
        <p:nvSpPr>
          <p:cNvPr id="400" name="Google Shape;400;p9"/>
          <p:cNvSpPr/>
          <p:nvPr/>
        </p:nvSpPr>
        <p:spPr>
          <a:xfrm>
            <a:off x="6497030" y="4507895"/>
            <a:ext cx="1741584" cy="636031"/>
          </a:xfrm>
          <a:prstGeom prst="roundRect">
            <a:avLst>
              <a:gd fmla="val 16667" name="adj"/>
            </a:avLst>
          </a:prstGeom>
          <a:solidFill>
            <a:srgbClr val="EFFBFF"/>
          </a:solidFill>
          <a:ln>
            <a:noFill/>
          </a:ln>
          <a:effectLst>
            <a:outerShdw blurRad="149987" algn="ctr" dir="8460000" dist="250190">
              <a:srgbClr val="000000">
                <a:alpha val="2784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Calibri"/>
                <a:ea typeface="Calibri"/>
                <a:cs typeface="Calibri"/>
                <a:sym typeface="Calibri"/>
              </a:rPr>
              <a:t>Sales Projection</a:t>
            </a:r>
            <a:endParaRPr/>
          </a:p>
        </p:txBody>
      </p:sp>
      <p:pic>
        <p:nvPicPr>
          <p:cNvPr id="401" name="Google Shape;401;p9"/>
          <p:cNvPicPr preferRelativeResize="0"/>
          <p:nvPr/>
        </p:nvPicPr>
        <p:blipFill rotWithShape="1">
          <a:blip r:embed="rId3">
            <a:alphaModFix/>
          </a:blip>
          <a:srcRect b="0" l="0" r="0" t="0"/>
          <a:stretch/>
        </p:blipFill>
        <p:spPr>
          <a:xfrm>
            <a:off x="4506454" y="2780514"/>
            <a:ext cx="1422156" cy="1422156"/>
          </a:xfrm>
          <a:prstGeom prst="rect">
            <a:avLst/>
          </a:prstGeom>
          <a:noFill/>
          <a:ln>
            <a:noFill/>
          </a:ln>
        </p:spPr>
      </p:pic>
      <p:pic>
        <p:nvPicPr>
          <p:cNvPr id="402" name="Google Shape;402;p9"/>
          <p:cNvPicPr preferRelativeResize="0"/>
          <p:nvPr/>
        </p:nvPicPr>
        <p:blipFill rotWithShape="1">
          <a:blip r:embed="rId4">
            <a:alphaModFix/>
          </a:blip>
          <a:srcRect b="0" l="0" r="0" t="0"/>
          <a:stretch/>
        </p:blipFill>
        <p:spPr>
          <a:xfrm>
            <a:off x="2356035" y="2900544"/>
            <a:ext cx="1400108" cy="1400108"/>
          </a:xfrm>
          <a:prstGeom prst="rect">
            <a:avLst/>
          </a:prstGeom>
          <a:noFill/>
          <a:ln>
            <a:noFill/>
          </a:ln>
        </p:spPr>
      </p:pic>
      <p:pic>
        <p:nvPicPr>
          <p:cNvPr id="403" name="Google Shape;403;p9"/>
          <p:cNvPicPr preferRelativeResize="0"/>
          <p:nvPr/>
        </p:nvPicPr>
        <p:blipFill rotWithShape="1">
          <a:blip r:embed="rId5">
            <a:alphaModFix/>
          </a:blip>
          <a:srcRect b="0" l="0" r="0" t="0"/>
          <a:stretch/>
        </p:blipFill>
        <p:spPr>
          <a:xfrm>
            <a:off x="6631502" y="2932405"/>
            <a:ext cx="1351668" cy="1351668"/>
          </a:xfrm>
          <a:prstGeom prst="rect">
            <a:avLst/>
          </a:prstGeom>
          <a:noFill/>
          <a:ln>
            <a:noFill/>
          </a:ln>
        </p:spPr>
      </p:pic>
      <p:sp>
        <p:nvSpPr>
          <p:cNvPr id="404" name="Google Shape;404;p9"/>
          <p:cNvSpPr/>
          <p:nvPr/>
        </p:nvSpPr>
        <p:spPr>
          <a:xfrm>
            <a:off x="8608727" y="4531590"/>
            <a:ext cx="1852977" cy="636031"/>
          </a:xfrm>
          <a:prstGeom prst="roundRect">
            <a:avLst>
              <a:gd fmla="val 16667" name="adj"/>
            </a:avLst>
          </a:prstGeom>
          <a:solidFill>
            <a:srgbClr val="EFFBFF"/>
          </a:solidFill>
          <a:ln>
            <a:noFill/>
          </a:ln>
          <a:effectLst>
            <a:outerShdw blurRad="149987" algn="ctr" dir="8460000" dist="250190">
              <a:srgbClr val="000000">
                <a:alpha val="2784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Calibri"/>
                <a:ea typeface="Calibri"/>
                <a:cs typeface="Calibri"/>
                <a:sym typeface="Calibri"/>
              </a:rPr>
              <a:t>Weather Forecasting</a:t>
            </a:r>
            <a:endParaRPr/>
          </a:p>
        </p:txBody>
      </p:sp>
      <p:pic>
        <p:nvPicPr>
          <p:cNvPr id="405" name="Google Shape;405;p9"/>
          <p:cNvPicPr preferRelativeResize="0"/>
          <p:nvPr/>
        </p:nvPicPr>
        <p:blipFill rotWithShape="1">
          <a:blip r:embed="rId6">
            <a:alphaModFix/>
          </a:blip>
          <a:srcRect b="0" l="0" r="0" t="0"/>
          <a:stretch/>
        </p:blipFill>
        <p:spPr>
          <a:xfrm>
            <a:off x="8832847" y="2956100"/>
            <a:ext cx="1351668" cy="1351668"/>
          </a:xfrm>
          <a:prstGeom prst="rect">
            <a:avLst/>
          </a:prstGeom>
          <a:noFill/>
          <a:ln>
            <a:noFill/>
          </a:ln>
        </p:spPr>
      </p:pic>
      <p:sp>
        <p:nvSpPr>
          <p:cNvPr id="406" name="Google Shape;406;p9"/>
          <p:cNvSpPr/>
          <p:nvPr/>
        </p:nvSpPr>
        <p:spPr>
          <a:xfrm>
            <a:off x="2389740" y="1308988"/>
            <a:ext cx="7451115" cy="981468"/>
          </a:xfrm>
          <a:prstGeom prst="roundRect">
            <a:avLst>
              <a:gd fmla="val 16667" name="adj"/>
            </a:avLst>
          </a:prstGeom>
          <a:solidFill>
            <a:srgbClr val="E1F7FF"/>
          </a:solidFill>
          <a:ln cap="flat" cmpd="sng" w="28575">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chemeClr val="dk1"/>
                </a:solidFill>
                <a:latin typeface="Calibri"/>
                <a:ea typeface="Calibri"/>
                <a:cs typeface="Calibri"/>
                <a:sym typeface="Calibri"/>
              </a:rPr>
              <a:t>Statistics are used in various fields, some of them are:</a:t>
            </a:r>
            <a:endParaRPr b="0" i="0" sz="2000" u="none" cap="none" strike="noStrike">
              <a:solidFill>
                <a:schemeClr val="dk1"/>
              </a:solidFill>
              <a:latin typeface="Calibri"/>
              <a:ea typeface="Calibri"/>
              <a:cs typeface="Calibri"/>
              <a:sym typeface="Calibri"/>
            </a:endParaRPr>
          </a:p>
        </p:txBody>
      </p:sp>
    </p:spTree>
  </p:cSld>
  <p:clrMapOvr>
    <a:masterClrMapping/>
  </p:clrMapOvr>
  <p:transition>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6"/>
                                        </p:tgtEl>
                                        <p:attrNameLst>
                                          <p:attrName>style.visibility</p:attrName>
                                        </p:attrNameLst>
                                      </p:cBhvr>
                                      <p:to>
                                        <p:strVal val="visible"/>
                                      </p:to>
                                    </p:set>
                                    <p:animEffect filter="fade" transition="in">
                                      <p:cBhvr>
                                        <p:cTn dur="500"/>
                                        <p:tgtEl>
                                          <p:spTgt spid="4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1"/>
                                        </p:tgtEl>
                                        <p:attrNameLst>
                                          <p:attrName>style.visibility</p:attrName>
                                        </p:attrNameLst>
                                      </p:cBhvr>
                                      <p:to>
                                        <p:strVal val="visible"/>
                                      </p:to>
                                    </p:set>
                                    <p:animEffect filter="fade" transition="in">
                                      <p:cBhvr>
                                        <p:cTn dur="500"/>
                                        <p:tgtEl>
                                          <p:spTgt spid="391"/>
                                        </p:tgtEl>
                                      </p:cBhvr>
                                    </p:animEffect>
                                  </p:childTnLst>
                                </p:cTn>
                              </p:par>
                              <p:par>
                                <p:cTn fill="hold" nodeType="withEffect" presetClass="entr" presetID="10" presetSubtype="0">
                                  <p:stCondLst>
                                    <p:cond delay="0"/>
                                  </p:stCondLst>
                                  <p:childTnLst>
                                    <p:set>
                                      <p:cBhvr>
                                        <p:cTn dur="1" fill="hold">
                                          <p:stCondLst>
                                            <p:cond delay="0"/>
                                          </p:stCondLst>
                                        </p:cTn>
                                        <p:tgtEl>
                                          <p:spTgt spid="402"/>
                                        </p:tgtEl>
                                        <p:attrNameLst>
                                          <p:attrName>style.visibility</p:attrName>
                                        </p:attrNameLst>
                                      </p:cBhvr>
                                      <p:to>
                                        <p:strVal val="visible"/>
                                      </p:to>
                                    </p:set>
                                    <p:animEffect filter="fade" transition="in">
                                      <p:cBhvr>
                                        <p:cTn dur="500"/>
                                        <p:tgtEl>
                                          <p:spTgt spid="4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1"/>
                                        </p:tgtEl>
                                        <p:attrNameLst>
                                          <p:attrName>style.visibility</p:attrName>
                                        </p:attrNameLst>
                                      </p:cBhvr>
                                      <p:to>
                                        <p:strVal val="visible"/>
                                      </p:to>
                                    </p:set>
                                    <p:animEffect filter="fade" transition="in">
                                      <p:cBhvr>
                                        <p:cTn dur="500"/>
                                        <p:tgtEl>
                                          <p:spTgt spid="401"/>
                                        </p:tgtEl>
                                      </p:cBhvr>
                                    </p:animEffect>
                                  </p:childTnLst>
                                </p:cTn>
                              </p:par>
                              <p:par>
                                <p:cTn fill="hold" nodeType="withEffect" presetClass="entr" presetID="10" presetSubtype="0">
                                  <p:stCondLst>
                                    <p:cond delay="0"/>
                                  </p:stCondLst>
                                  <p:childTnLst>
                                    <p:set>
                                      <p:cBhvr>
                                        <p:cTn dur="1" fill="hold">
                                          <p:stCondLst>
                                            <p:cond delay="0"/>
                                          </p:stCondLst>
                                        </p:cTn>
                                        <p:tgtEl>
                                          <p:spTgt spid="399"/>
                                        </p:tgtEl>
                                        <p:attrNameLst>
                                          <p:attrName>style.visibility</p:attrName>
                                        </p:attrNameLst>
                                      </p:cBhvr>
                                      <p:to>
                                        <p:strVal val="visible"/>
                                      </p:to>
                                    </p:set>
                                    <p:animEffect filter="fade" transition="in">
                                      <p:cBhvr>
                                        <p:cTn dur="500"/>
                                        <p:tgtEl>
                                          <p:spTgt spid="3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3"/>
                                        </p:tgtEl>
                                        <p:attrNameLst>
                                          <p:attrName>style.visibility</p:attrName>
                                        </p:attrNameLst>
                                      </p:cBhvr>
                                      <p:to>
                                        <p:strVal val="visible"/>
                                      </p:to>
                                    </p:set>
                                    <p:animEffect filter="fade" transition="in">
                                      <p:cBhvr>
                                        <p:cTn dur="500"/>
                                        <p:tgtEl>
                                          <p:spTgt spid="403"/>
                                        </p:tgtEl>
                                      </p:cBhvr>
                                    </p:animEffect>
                                  </p:childTnLst>
                                </p:cTn>
                              </p:par>
                              <p:par>
                                <p:cTn fill="hold" nodeType="withEffect" presetClass="entr" presetID="10" presetSubtype="0">
                                  <p:stCondLst>
                                    <p:cond delay="0"/>
                                  </p:stCondLst>
                                  <p:childTnLst>
                                    <p:set>
                                      <p:cBhvr>
                                        <p:cTn dur="1" fill="hold">
                                          <p:stCondLst>
                                            <p:cond delay="0"/>
                                          </p:stCondLst>
                                        </p:cTn>
                                        <p:tgtEl>
                                          <p:spTgt spid="400"/>
                                        </p:tgtEl>
                                        <p:attrNameLst>
                                          <p:attrName>style.visibility</p:attrName>
                                        </p:attrNameLst>
                                      </p:cBhvr>
                                      <p:to>
                                        <p:strVal val="visible"/>
                                      </p:to>
                                    </p:set>
                                    <p:animEffect filter="fade" transition="in">
                                      <p:cBhvr>
                                        <p:cTn dur="500"/>
                                        <p:tgtEl>
                                          <p:spTgt spid="4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gtEl>
                                        <p:attrNameLst>
                                          <p:attrName>style.visibility</p:attrName>
                                        </p:attrNameLst>
                                      </p:cBhvr>
                                      <p:to>
                                        <p:strVal val="visible"/>
                                      </p:to>
                                    </p:set>
                                    <p:animEffect filter="fade" transition="in">
                                      <p:cBhvr>
                                        <p:cTn dur="500"/>
                                        <p:tgtEl>
                                          <p:spTgt spid="405"/>
                                        </p:tgtEl>
                                      </p:cBhvr>
                                    </p:animEffect>
                                  </p:childTnLst>
                                </p:cTn>
                              </p:par>
                              <p:par>
                                <p:cTn fill="hold" nodeType="withEffect" presetClass="entr" presetID="10" presetSubtype="0">
                                  <p:stCondLst>
                                    <p:cond delay="0"/>
                                  </p:stCondLst>
                                  <p:childTnLst>
                                    <p:set>
                                      <p:cBhvr>
                                        <p:cTn dur="1" fill="hold">
                                          <p:stCondLst>
                                            <p:cond delay="0"/>
                                          </p:stCondLst>
                                        </p:cTn>
                                        <p:tgtEl>
                                          <p:spTgt spid="404"/>
                                        </p:tgtEl>
                                        <p:attrNameLst>
                                          <p:attrName>style.visibility</p:attrName>
                                        </p:attrNameLst>
                                      </p:cBhvr>
                                      <p:to>
                                        <p:strVal val="visible"/>
                                      </p:to>
                                    </p:set>
                                    <p:animEffect filter="fade" transition="in">
                                      <p:cBhvr>
                                        <p:cTn dur="500"/>
                                        <p:tgtEl>
                                          <p:spTgt spid="4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Diseño personalizado">
  <a:themeElements>
    <a:clrScheme name="Custom 12">
      <a:dk1>
        <a:srgbClr val="000000"/>
      </a:dk1>
      <a:lt1>
        <a:srgbClr val="FFFFFF"/>
      </a:lt1>
      <a:dk2>
        <a:srgbClr val="323232"/>
      </a:dk2>
      <a:lt2>
        <a:srgbClr val="E3DED1"/>
      </a:lt2>
      <a:accent1>
        <a:srgbClr val="F07F09"/>
      </a:accent1>
      <a:accent2>
        <a:srgbClr val="604878"/>
      </a:accent2>
      <a:accent3>
        <a:srgbClr val="6B9F25"/>
      </a:accent3>
      <a:accent4>
        <a:srgbClr val="1B587C"/>
      </a:accent4>
      <a:accent5>
        <a:srgbClr val="00B0F0"/>
      </a:accent5>
      <a:accent6>
        <a:srgbClr val="323232"/>
      </a:accent6>
      <a:hlink>
        <a:srgbClr val="4E8542"/>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Diseño personalizado">
  <a:themeElements>
    <a:clrScheme name="Custom 4">
      <a:dk1>
        <a:srgbClr val="000000"/>
      </a:dk1>
      <a:lt1>
        <a:srgbClr val="FFFFFF"/>
      </a:lt1>
      <a:dk2>
        <a:srgbClr val="323232"/>
      </a:dk2>
      <a:lt2>
        <a:srgbClr val="E3DED1"/>
      </a:lt2>
      <a:accent1>
        <a:srgbClr val="F07F09"/>
      </a:accent1>
      <a:accent2>
        <a:srgbClr val="604878"/>
      </a:accent2>
      <a:accent3>
        <a:srgbClr val="6B9F25"/>
      </a:accent3>
      <a:accent4>
        <a:srgbClr val="1B587C"/>
      </a:accent4>
      <a:accent5>
        <a:srgbClr val="00B0F0"/>
      </a:accent5>
      <a:accent6>
        <a:srgbClr val="FFFFFF"/>
      </a:accent6>
      <a:hlink>
        <a:srgbClr val="4E8542"/>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5_Diseño personalizado">
  <a:themeElements>
    <a:clrScheme name="Custom 4">
      <a:dk1>
        <a:srgbClr val="000000"/>
      </a:dk1>
      <a:lt1>
        <a:srgbClr val="FFFFFF"/>
      </a:lt1>
      <a:dk2>
        <a:srgbClr val="323232"/>
      </a:dk2>
      <a:lt2>
        <a:srgbClr val="E3DED1"/>
      </a:lt2>
      <a:accent1>
        <a:srgbClr val="F07F09"/>
      </a:accent1>
      <a:accent2>
        <a:srgbClr val="604878"/>
      </a:accent2>
      <a:accent3>
        <a:srgbClr val="6B9F25"/>
      </a:accent3>
      <a:accent4>
        <a:srgbClr val="1B587C"/>
      </a:accent4>
      <a:accent5>
        <a:srgbClr val="00B0F0"/>
      </a:accent5>
      <a:accent6>
        <a:srgbClr val="FFFFFF"/>
      </a:accent6>
      <a:hlink>
        <a:srgbClr val="4E8542"/>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2019-10-23T05:33:26Z</dcterms:created>
  <dc:creator>Intellipaat-Team</dc:creator>
</cp:coreProperties>
</file>