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9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7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7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97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1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3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2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24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BFBE-E3F8-443B-91DD-3AA62D1AC8C0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734F-4428-45FA-B905-C970A179C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9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564904"/>
            <a:ext cx="9144000" cy="14401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de-DE" sz="3000" dirty="0" smtClean="0">
                <a:latin typeface="+mn-lt"/>
                <a:cs typeface="Arial" pitchFamily="34" charset="0"/>
              </a:rPr>
              <a:t>Entwicklungsprojekt interaktive Systeme</a:t>
            </a:r>
            <a:br>
              <a:rPr lang="de-DE" sz="3000" dirty="0" smtClean="0">
                <a:latin typeface="+mn-lt"/>
                <a:cs typeface="Arial" pitchFamily="34" charset="0"/>
              </a:rPr>
            </a:br>
            <a:r>
              <a:rPr lang="de-DE" sz="3000" dirty="0" smtClean="0">
                <a:latin typeface="+mn-lt"/>
                <a:cs typeface="Arial" pitchFamily="34" charset="0"/>
              </a:rPr>
              <a:t>SS 2015</a:t>
            </a:r>
            <a:endParaRPr lang="de-DE" sz="3000" dirty="0">
              <a:latin typeface="+mn-lt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63688" y="2924944"/>
            <a:ext cx="6400800" cy="136815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de-DE" sz="3000" b="1" spc="5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ABC-Autisten Berufs Coaching</a:t>
            </a:r>
            <a:endParaRPr lang="de-DE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475656" y="4437112"/>
            <a:ext cx="6400800" cy="177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 smtClean="0">
                <a:solidFill>
                  <a:schemeClr val="tx1"/>
                </a:solidFill>
                <a:cs typeface="Arial" pitchFamily="34" charset="0"/>
              </a:rPr>
              <a:t>von:</a:t>
            </a:r>
            <a:r>
              <a:rPr lang="de-DE" sz="300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de-DE" sz="3000" dirty="0">
                <a:solidFill>
                  <a:schemeClr val="tx1"/>
                </a:solidFill>
                <a:cs typeface="Arial" pitchFamily="34" charset="0"/>
              </a:rPr>
            </a:br>
            <a:r>
              <a:rPr lang="de-DE" sz="3000" dirty="0" smtClean="0">
                <a:solidFill>
                  <a:schemeClr val="tx1"/>
                </a:solidFill>
                <a:cs typeface="Arial" pitchFamily="34" charset="0"/>
              </a:rPr>
              <a:t>Jan Freundlieb &amp; Irene Janzen</a:t>
            </a:r>
            <a:endParaRPr lang="de-DE" sz="3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-108520" y="4005065"/>
            <a:ext cx="9577064" cy="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42" y="0"/>
            <a:ext cx="9144000" cy="14401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/>
          <p:nvPr/>
        </p:nvCxnSpPr>
        <p:spPr>
          <a:xfrm>
            <a:off x="-36512" y="1412776"/>
            <a:ext cx="957706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251520" y="1412776"/>
            <a:ext cx="6840760" cy="468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Die Idee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200" dirty="0" smtClean="0"/>
              <a:t>Autisten werden </a:t>
            </a:r>
            <a:r>
              <a:rPr lang="de-DE" sz="2200" dirty="0"/>
              <a:t>in schwierigen Situationen </a:t>
            </a:r>
            <a:r>
              <a:rPr lang="de-DE" sz="2200" dirty="0" smtClean="0"/>
              <a:t>ihres </a:t>
            </a:r>
            <a:r>
              <a:rPr lang="de-DE" sz="2200" dirty="0"/>
              <a:t>Berufsalltages </a:t>
            </a:r>
            <a:r>
              <a:rPr lang="de-DE" sz="2200" dirty="0" smtClean="0"/>
              <a:t>durch </a:t>
            </a:r>
            <a:r>
              <a:rPr lang="de-DE" sz="2200" dirty="0" smtClean="0"/>
              <a:t>ihren </a:t>
            </a:r>
            <a:r>
              <a:rPr lang="de-DE" sz="2200" dirty="0" smtClean="0"/>
              <a:t>Job </a:t>
            </a:r>
            <a:r>
              <a:rPr lang="de-DE" sz="2200" dirty="0" smtClean="0"/>
              <a:t>Coach </a:t>
            </a:r>
            <a:r>
              <a:rPr lang="de-DE" sz="2200" dirty="0" smtClean="0"/>
              <a:t>unterstützt,</a:t>
            </a:r>
          </a:p>
          <a:p>
            <a:pPr marL="0" indent="0">
              <a:buNone/>
            </a:pPr>
            <a:r>
              <a:rPr lang="de-DE" sz="2200" dirty="0" smtClean="0"/>
              <a:t>in dem sie Handlungsoptionen mit den dazugehörigen Begründungen für den Autisten vorschlagen.</a:t>
            </a:r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6588224" y="980728"/>
            <a:ext cx="6400800" cy="1368152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300" b="1" spc="5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ABC-System</a:t>
            </a:r>
            <a:endParaRPr lang="de-DE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1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36512" y="-27296"/>
            <a:ext cx="9180512" cy="14401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30832" y="1475656"/>
            <a:ext cx="8229600" cy="1881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Die Alleinstellungsmerkmale</a:t>
            </a:r>
          </a:p>
          <a:p>
            <a:pPr marL="0" indent="0">
              <a:buNone/>
            </a:pPr>
            <a:endParaRPr lang="de-DE" sz="2400" b="1" dirty="0" smtClean="0"/>
          </a:p>
          <a:p>
            <a:pPr marL="0" indent="0">
              <a:buNone/>
            </a:pPr>
            <a:r>
              <a:rPr lang="de-DE" sz="2200" dirty="0"/>
              <a:t>1. Standortunabhängige Hilfestellung durch den Job </a:t>
            </a:r>
            <a:r>
              <a:rPr lang="de-DE" sz="2200" dirty="0" smtClean="0"/>
              <a:t>Coach</a:t>
            </a:r>
          </a:p>
          <a:p>
            <a:pPr marL="0" indent="0">
              <a:buNone/>
            </a:pPr>
            <a:r>
              <a:rPr lang="de-DE" sz="2200" dirty="0"/>
              <a:t>2. Aktuelle Situation erfassen</a:t>
            </a:r>
          </a:p>
          <a:p>
            <a:pPr marL="0" indent="0">
              <a:buNone/>
            </a:pPr>
            <a:r>
              <a:rPr lang="de-DE" sz="2200" dirty="0"/>
              <a:t>3. Probleme frühzeitig erkennen</a:t>
            </a:r>
          </a:p>
          <a:p>
            <a:pPr marL="0" indent="0">
              <a:buNone/>
            </a:pPr>
            <a:r>
              <a:rPr lang="de-DE" sz="2200" dirty="0" smtClean="0"/>
              <a:t>4</a:t>
            </a:r>
            <a:r>
              <a:rPr lang="de-DE" sz="2200" dirty="0"/>
              <a:t>. Handlungen hinterfragen</a:t>
            </a:r>
          </a:p>
          <a:p>
            <a:pPr marL="0" indent="0">
              <a:buNone/>
            </a:pPr>
            <a:r>
              <a:rPr lang="de-DE" sz="2200" dirty="0" smtClean="0"/>
              <a:t>5</a:t>
            </a:r>
            <a:r>
              <a:rPr lang="de-DE" sz="2200" dirty="0"/>
              <a:t>. Autist kann jederzeit Handlungsvorschläge ansehen</a:t>
            </a:r>
          </a:p>
          <a:p>
            <a:pPr marL="0" indent="0">
              <a:buNone/>
            </a:pPr>
            <a:r>
              <a:rPr lang="de-DE" sz="2200" dirty="0" smtClean="0"/>
              <a:t>6</a:t>
            </a:r>
            <a:r>
              <a:rPr lang="de-DE" sz="2200" dirty="0"/>
              <a:t>. Terminkollision</a:t>
            </a:r>
          </a:p>
          <a:p>
            <a:pPr>
              <a:buFont typeface="Wingdings" pitchFamily="2" charset="2"/>
              <a:buChar char="§"/>
            </a:pPr>
            <a:endParaRPr lang="de-DE" sz="2400" dirty="0"/>
          </a:p>
          <a:p>
            <a:pPr>
              <a:buFont typeface="Wingdings" pitchFamily="2" charset="2"/>
              <a:buChar char="§"/>
            </a:pPr>
            <a:endParaRPr lang="de-DE" sz="2400" dirty="0"/>
          </a:p>
          <a:p>
            <a:pPr marL="0" indent="0">
              <a:buNone/>
            </a:pPr>
            <a:endParaRPr lang="de-DE" sz="2400" b="1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-36512" y="1412776"/>
            <a:ext cx="957706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tertitel 2"/>
          <p:cNvSpPr txBox="1">
            <a:spLocks/>
          </p:cNvSpPr>
          <p:nvPr/>
        </p:nvSpPr>
        <p:spPr>
          <a:xfrm>
            <a:off x="6588224" y="980728"/>
            <a:ext cx="6400800" cy="1368152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300" b="1" spc="5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ABC-System</a:t>
            </a:r>
            <a:endParaRPr lang="de-DE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8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42" y="0"/>
            <a:ext cx="9144000" cy="14401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/>
          <p:nvPr/>
        </p:nvCxnSpPr>
        <p:spPr>
          <a:xfrm>
            <a:off x="-36512" y="1412776"/>
            <a:ext cx="957706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tertitel 2"/>
          <p:cNvSpPr txBox="1">
            <a:spLocks/>
          </p:cNvSpPr>
          <p:nvPr/>
        </p:nvSpPr>
        <p:spPr>
          <a:xfrm>
            <a:off x="6588224" y="980728"/>
            <a:ext cx="6400800" cy="1368152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300" b="1" spc="5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ABC-System</a:t>
            </a:r>
            <a:endParaRPr lang="de-DE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0" name="Gruppieren 119"/>
          <p:cNvGrpSpPr/>
          <p:nvPr/>
        </p:nvGrpSpPr>
        <p:grpSpPr>
          <a:xfrm>
            <a:off x="539552" y="1601250"/>
            <a:ext cx="8618915" cy="5284134"/>
            <a:chOff x="1723264" y="952070"/>
            <a:chExt cx="8618915" cy="5284134"/>
          </a:xfrm>
        </p:grpSpPr>
        <p:cxnSp>
          <p:nvCxnSpPr>
            <p:cNvPr id="121" name="Gewinkelte Verbindung 120"/>
            <p:cNvCxnSpPr>
              <a:stCxn id="209" idx="3"/>
              <a:endCxn id="136" idx="2"/>
            </p:cNvCxnSpPr>
            <p:nvPr/>
          </p:nvCxnSpPr>
          <p:spPr>
            <a:xfrm flipH="1" flipV="1">
              <a:off x="6057920" y="3585498"/>
              <a:ext cx="519652" cy="1554121"/>
            </a:xfrm>
            <a:prstGeom prst="bentConnector4">
              <a:avLst>
                <a:gd name="adj1" fmla="val -96552"/>
                <a:gd name="adj2" fmla="val 850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hteck 121"/>
            <p:cNvSpPr/>
            <p:nvPr/>
          </p:nvSpPr>
          <p:spPr>
            <a:xfrm>
              <a:off x="4858879" y="1642259"/>
              <a:ext cx="1494123" cy="107238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7730047" y="1577526"/>
              <a:ext cx="1494757" cy="49328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783964" y="1491045"/>
              <a:ext cx="1614350" cy="2039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7680825" y="1491047"/>
              <a:ext cx="1614350" cy="20398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1723264" y="1355704"/>
              <a:ext cx="1016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Dienstnutzer: Autist</a:t>
              </a:r>
              <a:endParaRPr lang="de-DE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4758097" y="1345395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ABC-System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825153" y="1570012"/>
              <a:ext cx="1502791" cy="1736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1783964" y="3180853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ABC-System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7643330" y="3408205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Android-Betriebssystem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7733191" y="1573717"/>
              <a:ext cx="1491613" cy="1732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1750755" y="3403477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Android-Betriebssystem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7692938" y="3189554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ABC-System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4809023" y="1491046"/>
              <a:ext cx="1614350" cy="2039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8318657" y="1353209"/>
              <a:ext cx="159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Dienstnutzer: Job </a:t>
              </a:r>
              <a:r>
                <a:rPr lang="de-DE" sz="600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oach</a:t>
              </a:r>
              <a:endParaRPr lang="de-DE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4802717" y="3400832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Server-Betriebssystem</a:t>
              </a: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7831774" y="1797269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GPS-SENSOR</a:t>
              </a: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7785826" y="1734703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8498648" y="1732349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853002" y="2839569"/>
              <a:ext cx="1439095" cy="20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1822479" y="2402197"/>
              <a:ext cx="7502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Anwendungslogik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1873888" y="2874155"/>
              <a:ext cx="11529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Datenhaltung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859971" y="2334824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3623489" y="2357385"/>
              <a:ext cx="6768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4793563" y="1499445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RabbitMQ</a:t>
              </a: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4870048" y="1638678"/>
              <a:ext cx="485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Queues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5145899" y="2363562"/>
              <a:ext cx="236144" cy="228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5435397" y="2364898"/>
              <a:ext cx="236144" cy="228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5756092" y="2366629"/>
              <a:ext cx="236144" cy="228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5135099" y="2372237"/>
              <a:ext cx="2879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 smtClean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5433068" y="2372328"/>
              <a:ext cx="2264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 smtClean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5737730" y="2373881"/>
              <a:ext cx="2879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 smtClean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691858" y="1542769"/>
              <a:ext cx="9094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Broadcastreceiver</a:t>
              </a: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1828143" y="1570013"/>
              <a:ext cx="1494757" cy="49328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968519" y="1789756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GPS-SENSOR</a:t>
              </a: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1899381" y="1727191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2604474" y="1724836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2757920" y="1789756"/>
              <a:ext cx="4059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WLAN</a:t>
              </a:r>
            </a:p>
          </p:txBody>
        </p:sp>
        <p:cxnSp>
          <p:nvCxnSpPr>
            <p:cNvPr id="159" name="Gerade Verbindung mit Pfeil 158"/>
            <p:cNvCxnSpPr/>
            <p:nvPr/>
          </p:nvCxnSpPr>
          <p:spPr>
            <a:xfrm flipH="1" flipV="1">
              <a:off x="3387309" y="2510910"/>
              <a:ext cx="1475953" cy="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feld 159"/>
            <p:cNvSpPr txBox="1"/>
            <p:nvPr/>
          </p:nvSpPr>
          <p:spPr>
            <a:xfrm>
              <a:off x="2589073" y="2401633"/>
              <a:ext cx="8953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Präsentationslogik</a:t>
              </a:r>
            </a:p>
          </p:txBody>
        </p:sp>
        <p:cxnSp>
          <p:nvCxnSpPr>
            <p:cNvPr id="161" name="Gerade Verbindung mit Pfeil 160"/>
            <p:cNvCxnSpPr>
              <a:endCxn id="125" idx="1"/>
            </p:cNvCxnSpPr>
            <p:nvPr/>
          </p:nvCxnSpPr>
          <p:spPr>
            <a:xfrm flipV="1">
              <a:off x="6353002" y="2510956"/>
              <a:ext cx="1327823" cy="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feld 161"/>
            <p:cNvSpPr txBox="1"/>
            <p:nvPr/>
          </p:nvSpPr>
          <p:spPr>
            <a:xfrm>
              <a:off x="6956427" y="2392609"/>
              <a:ext cx="618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294334" y="952070"/>
              <a:ext cx="7314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2628194" y="2339196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165" name="Gerade Verbindung mit Pfeil 164"/>
            <p:cNvCxnSpPr/>
            <p:nvPr/>
          </p:nvCxnSpPr>
          <p:spPr>
            <a:xfrm flipV="1">
              <a:off x="2313507" y="2604279"/>
              <a:ext cx="0" cy="235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/>
            <p:nvPr/>
          </p:nvCxnSpPr>
          <p:spPr>
            <a:xfrm flipV="1">
              <a:off x="2313507" y="2063293"/>
              <a:ext cx="0" cy="275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/>
            <p:cNvCxnSpPr/>
            <p:nvPr/>
          </p:nvCxnSpPr>
          <p:spPr>
            <a:xfrm flipV="1">
              <a:off x="2484433" y="2485210"/>
              <a:ext cx="168154" cy="6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/>
            <p:cNvSpPr/>
            <p:nvPr/>
          </p:nvSpPr>
          <p:spPr>
            <a:xfrm>
              <a:off x="7754519" y="2841891"/>
              <a:ext cx="1439095" cy="20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7723995" y="2404519"/>
              <a:ext cx="7502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Anwendungslogik</a:t>
              </a: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7775404" y="2876477"/>
              <a:ext cx="11529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Datenhaltung</a:t>
              </a:r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7761487" y="2337145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8490589" y="2403955"/>
              <a:ext cx="8953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Präsentationslogik</a:t>
              </a: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8529710" y="2341518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174" name="Gerade Verbindung mit Pfeil 173"/>
            <p:cNvCxnSpPr/>
            <p:nvPr/>
          </p:nvCxnSpPr>
          <p:spPr>
            <a:xfrm flipV="1">
              <a:off x="8215023" y="2606601"/>
              <a:ext cx="0" cy="235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flipV="1">
              <a:off x="8215023" y="2065615"/>
              <a:ext cx="0" cy="275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/>
            <p:cNvCxnSpPr/>
            <p:nvPr/>
          </p:nvCxnSpPr>
          <p:spPr>
            <a:xfrm flipV="1">
              <a:off x="8386390" y="2489578"/>
              <a:ext cx="168154" cy="6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hteck 176"/>
            <p:cNvSpPr/>
            <p:nvPr/>
          </p:nvSpPr>
          <p:spPr>
            <a:xfrm>
              <a:off x="4862170" y="3128364"/>
              <a:ext cx="1490832" cy="20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4883056" y="3162950"/>
              <a:ext cx="11943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Datenhaltung</a:t>
              </a: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4856687" y="2828670"/>
              <a:ext cx="1490832" cy="20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877573" y="2863256"/>
              <a:ext cx="11943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Anwendungslogik</a:t>
              </a:r>
            </a:p>
          </p:txBody>
        </p:sp>
        <p:cxnSp>
          <p:nvCxnSpPr>
            <p:cNvPr id="181" name="Gerade Verbindung mit Pfeil 180"/>
            <p:cNvCxnSpPr/>
            <p:nvPr/>
          </p:nvCxnSpPr>
          <p:spPr>
            <a:xfrm>
              <a:off x="5605941" y="2693068"/>
              <a:ext cx="1644" cy="195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/>
            <p:cNvCxnSpPr/>
            <p:nvPr/>
          </p:nvCxnSpPr>
          <p:spPr>
            <a:xfrm>
              <a:off x="5606763" y="2982502"/>
              <a:ext cx="1644" cy="195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feld 182"/>
            <p:cNvSpPr txBox="1"/>
            <p:nvPr/>
          </p:nvSpPr>
          <p:spPr>
            <a:xfrm>
              <a:off x="1777697" y="1545811"/>
              <a:ext cx="9094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Broadcastreceiver</a:t>
              </a:r>
            </a:p>
          </p:txBody>
        </p:sp>
        <p:cxnSp>
          <p:nvCxnSpPr>
            <p:cNvPr id="184" name="Gewinkelte Verbindung 183"/>
            <p:cNvCxnSpPr/>
            <p:nvPr/>
          </p:nvCxnSpPr>
          <p:spPr>
            <a:xfrm rot="16200000" flipH="1">
              <a:off x="3942499" y="-355259"/>
              <a:ext cx="139499" cy="3561426"/>
            </a:xfrm>
            <a:prstGeom prst="bentConnector4">
              <a:avLst>
                <a:gd name="adj1" fmla="val -163872"/>
                <a:gd name="adj2" fmla="val 99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winkelte Verbindung 184"/>
            <p:cNvCxnSpPr>
              <a:stCxn id="135" idx="0"/>
              <a:endCxn id="145" idx="0"/>
            </p:cNvCxnSpPr>
            <p:nvPr/>
          </p:nvCxnSpPr>
          <p:spPr>
            <a:xfrm rot="16200000" flipH="1" flipV="1">
              <a:off x="7508563" y="-106589"/>
              <a:ext cx="146236" cy="3065830"/>
            </a:xfrm>
            <a:prstGeom prst="bentConnector3">
              <a:avLst>
                <a:gd name="adj1" fmla="val -15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feld 185"/>
            <p:cNvSpPr txBox="1"/>
            <p:nvPr/>
          </p:nvSpPr>
          <p:spPr>
            <a:xfrm>
              <a:off x="6741019" y="992678"/>
              <a:ext cx="7927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cxnSp>
          <p:nvCxnSpPr>
            <p:cNvPr id="187" name="Gerade Verbindung mit Pfeil 186"/>
            <p:cNvCxnSpPr/>
            <p:nvPr/>
          </p:nvCxnSpPr>
          <p:spPr>
            <a:xfrm flipH="1">
              <a:off x="5289318" y="1655607"/>
              <a:ext cx="326881" cy="70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/>
            <p:nvPr/>
          </p:nvCxnSpPr>
          <p:spPr>
            <a:xfrm flipH="1">
              <a:off x="5585450" y="1661814"/>
              <a:ext cx="76697" cy="69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/>
            <p:nvPr/>
          </p:nvCxnSpPr>
          <p:spPr>
            <a:xfrm>
              <a:off x="5715178" y="1651856"/>
              <a:ext cx="166404" cy="70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uppieren 189"/>
            <p:cNvGrpSpPr/>
            <p:nvPr/>
          </p:nvGrpSpPr>
          <p:grpSpPr>
            <a:xfrm>
              <a:off x="2494844" y="1035049"/>
              <a:ext cx="485482" cy="197717"/>
              <a:chOff x="5422561" y="1424234"/>
              <a:chExt cx="667824" cy="292255"/>
            </a:xfrm>
          </p:grpSpPr>
          <p:sp>
            <p:nvSpPr>
              <p:cNvPr id="230" name="Rechteck 229"/>
              <p:cNvSpPr/>
              <p:nvPr/>
            </p:nvSpPr>
            <p:spPr>
              <a:xfrm>
                <a:off x="5445488" y="1424234"/>
                <a:ext cx="576676" cy="263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31" name="Textfeld 230"/>
              <p:cNvSpPr txBox="1"/>
              <p:nvPr/>
            </p:nvSpPr>
            <p:spPr>
              <a:xfrm>
                <a:off x="5422561" y="1443525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  <p:grpSp>
          <p:nvGrpSpPr>
            <p:cNvPr id="191" name="Gruppieren 190"/>
            <p:cNvGrpSpPr/>
            <p:nvPr/>
          </p:nvGrpSpPr>
          <p:grpSpPr>
            <a:xfrm>
              <a:off x="4345094" y="2414583"/>
              <a:ext cx="485482" cy="197717"/>
              <a:chOff x="5422561" y="1424234"/>
              <a:chExt cx="667824" cy="292255"/>
            </a:xfrm>
          </p:grpSpPr>
          <p:sp>
            <p:nvSpPr>
              <p:cNvPr id="228" name="Rechteck 227"/>
              <p:cNvSpPr/>
              <p:nvPr/>
            </p:nvSpPr>
            <p:spPr>
              <a:xfrm>
                <a:off x="5445488" y="1424234"/>
                <a:ext cx="576676" cy="263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5422561" y="1443525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  <p:grpSp>
          <p:nvGrpSpPr>
            <p:cNvPr id="192" name="Gruppieren 191"/>
            <p:cNvGrpSpPr/>
            <p:nvPr/>
          </p:nvGrpSpPr>
          <p:grpSpPr>
            <a:xfrm>
              <a:off x="6442310" y="2428295"/>
              <a:ext cx="485482" cy="197717"/>
              <a:chOff x="5422561" y="1424234"/>
              <a:chExt cx="667824" cy="292255"/>
            </a:xfrm>
          </p:grpSpPr>
          <p:sp>
            <p:nvSpPr>
              <p:cNvPr id="226" name="Rechteck 225"/>
              <p:cNvSpPr/>
              <p:nvPr/>
            </p:nvSpPr>
            <p:spPr>
              <a:xfrm>
                <a:off x="5445488" y="1424234"/>
                <a:ext cx="576676" cy="263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5422561" y="1443525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  <p:grpSp>
          <p:nvGrpSpPr>
            <p:cNvPr id="193" name="Gruppieren 192"/>
            <p:cNvGrpSpPr/>
            <p:nvPr/>
          </p:nvGrpSpPr>
          <p:grpSpPr>
            <a:xfrm>
              <a:off x="8209101" y="1019692"/>
              <a:ext cx="485482" cy="188766"/>
              <a:chOff x="5422561" y="1303101"/>
              <a:chExt cx="667824" cy="279024"/>
            </a:xfrm>
          </p:grpSpPr>
          <p:sp>
            <p:nvSpPr>
              <p:cNvPr id="224" name="Rechteck 223"/>
              <p:cNvSpPr/>
              <p:nvPr/>
            </p:nvSpPr>
            <p:spPr>
              <a:xfrm>
                <a:off x="5445488" y="1318916"/>
                <a:ext cx="576676" cy="26320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25" name="Textfeld 224"/>
              <p:cNvSpPr txBox="1"/>
              <p:nvPr/>
            </p:nvSpPr>
            <p:spPr>
              <a:xfrm>
                <a:off x="5422561" y="1303101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  <p:sp>
          <p:nvSpPr>
            <p:cNvPr id="194" name="Textfeld 193"/>
            <p:cNvSpPr txBox="1"/>
            <p:nvPr/>
          </p:nvSpPr>
          <p:spPr>
            <a:xfrm>
              <a:off x="8616388" y="1789756"/>
              <a:ext cx="4059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WLAN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4921655" y="4220858"/>
              <a:ext cx="1494757" cy="49328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4872433" y="4134378"/>
              <a:ext cx="1614350" cy="20398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4834938" y="6051538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Android-Betriebssystem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4924799" y="4217049"/>
              <a:ext cx="1491613" cy="1732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199" name="Textfeld 198"/>
            <p:cNvSpPr txBox="1"/>
            <p:nvPr/>
          </p:nvSpPr>
          <p:spPr>
            <a:xfrm>
              <a:off x="4884546" y="5832885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ABC-System</a:t>
              </a:r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0" name="Textfeld 199"/>
            <p:cNvSpPr txBox="1"/>
            <p:nvPr/>
          </p:nvSpPr>
          <p:spPr>
            <a:xfrm>
              <a:off x="5467102" y="3996541"/>
              <a:ext cx="159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Dienstnutzer: </a:t>
              </a:r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Mitarbeiter</a:t>
              </a:r>
              <a:endParaRPr lang="de-DE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de-DE" sz="6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5023383" y="4440601"/>
              <a:ext cx="25104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GPS-SENSOR</a:t>
              </a: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4977434" y="4378035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5690257" y="4375681"/>
              <a:ext cx="656705" cy="281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204" name="Textfeld 203"/>
            <p:cNvSpPr txBox="1"/>
            <p:nvPr/>
          </p:nvSpPr>
          <p:spPr>
            <a:xfrm>
              <a:off x="4883466" y="4186102"/>
              <a:ext cx="9094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Broadcastreceiver</a:t>
              </a: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4946127" y="5485223"/>
              <a:ext cx="1439095" cy="20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4915603" y="5047849"/>
              <a:ext cx="7502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Anwendungslogik</a:t>
              </a:r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4967013" y="5519809"/>
              <a:ext cx="11529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Datenhaltung</a:t>
              </a: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4953096" y="4980477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5682198" y="5047286"/>
              <a:ext cx="8953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Präsentationslogik</a:t>
              </a: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5721318" y="4984850"/>
              <a:ext cx="665196" cy="26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211" name="Gerade Verbindung mit Pfeil 210"/>
            <p:cNvCxnSpPr/>
            <p:nvPr/>
          </p:nvCxnSpPr>
          <p:spPr>
            <a:xfrm flipV="1">
              <a:off x="5406632" y="5249933"/>
              <a:ext cx="0" cy="235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mit Pfeil 211"/>
            <p:cNvCxnSpPr/>
            <p:nvPr/>
          </p:nvCxnSpPr>
          <p:spPr>
            <a:xfrm flipV="1">
              <a:off x="5406632" y="4708947"/>
              <a:ext cx="0" cy="275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/>
            <p:cNvCxnSpPr/>
            <p:nvPr/>
          </p:nvCxnSpPr>
          <p:spPr>
            <a:xfrm flipV="1">
              <a:off x="5577998" y="5132910"/>
              <a:ext cx="168154" cy="6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807997" y="4433088"/>
              <a:ext cx="4059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WLAN</a:t>
              </a:r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4208134" y="3679899"/>
              <a:ext cx="7317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6287470" y="3679452"/>
              <a:ext cx="67955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>
                  <a:solidFill>
                    <a:schemeClr val="bg2">
                      <a:lumMod val="50000"/>
                    </a:schemeClr>
                  </a:solidFill>
                </a:rPr>
                <a:t>AMPQ/JSON</a:t>
              </a:r>
            </a:p>
          </p:txBody>
        </p:sp>
        <p:cxnSp>
          <p:nvCxnSpPr>
            <p:cNvPr id="217" name="Gewinkelte Verbindung 216"/>
            <p:cNvCxnSpPr>
              <a:endCxn id="196" idx="1"/>
            </p:cNvCxnSpPr>
            <p:nvPr/>
          </p:nvCxnSpPr>
          <p:spPr>
            <a:xfrm rot="5400000">
              <a:off x="4198305" y="4183245"/>
              <a:ext cx="1645171" cy="296915"/>
            </a:xfrm>
            <a:prstGeom prst="bentConnector4">
              <a:avLst>
                <a:gd name="adj1" fmla="val 19003"/>
                <a:gd name="adj2" fmla="val 3026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uppieren 217"/>
            <p:cNvGrpSpPr/>
            <p:nvPr/>
          </p:nvGrpSpPr>
          <p:grpSpPr>
            <a:xfrm>
              <a:off x="6529877" y="5034235"/>
              <a:ext cx="485482" cy="197717"/>
              <a:chOff x="7262520" y="3575934"/>
              <a:chExt cx="667824" cy="292255"/>
            </a:xfrm>
          </p:grpSpPr>
          <p:sp>
            <p:nvSpPr>
              <p:cNvPr id="222" name="Rechteck 221"/>
              <p:cNvSpPr/>
              <p:nvPr/>
            </p:nvSpPr>
            <p:spPr>
              <a:xfrm>
                <a:off x="7285447" y="3575934"/>
                <a:ext cx="576676" cy="263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7262520" y="3595225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  <p:grpSp>
          <p:nvGrpSpPr>
            <p:cNvPr id="219" name="Gruppieren 218"/>
            <p:cNvGrpSpPr/>
            <p:nvPr/>
          </p:nvGrpSpPr>
          <p:grpSpPr>
            <a:xfrm>
              <a:off x="4944321" y="3601510"/>
              <a:ext cx="485482" cy="197717"/>
              <a:chOff x="7262520" y="3575934"/>
              <a:chExt cx="667824" cy="292255"/>
            </a:xfrm>
          </p:grpSpPr>
          <p:sp>
            <p:nvSpPr>
              <p:cNvPr id="220" name="Rechteck 219"/>
              <p:cNvSpPr/>
              <p:nvPr/>
            </p:nvSpPr>
            <p:spPr>
              <a:xfrm>
                <a:off x="7285447" y="3575934"/>
                <a:ext cx="576676" cy="263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/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7262520" y="3595225"/>
                <a:ext cx="667824" cy="27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Nachricht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9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Bildschirmpräsentation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Entwicklungsprojekt interaktive Systeme SS 2015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Interaktiver Systeme SS 2014</dc:title>
  <dc:creator>Hotdog</dc:creator>
  <cp:lastModifiedBy>Irene Janzen</cp:lastModifiedBy>
  <cp:revision>67</cp:revision>
  <dcterms:created xsi:type="dcterms:W3CDTF">2014-04-30T10:35:59Z</dcterms:created>
  <dcterms:modified xsi:type="dcterms:W3CDTF">2015-06-26T10:07:10Z</dcterms:modified>
</cp:coreProperties>
</file>