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宋体"/>
                <a:ea typeface="宋体"/>
              </a:rPr>
              <a:t>hello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宋体"/>
                <a:ea typeface="宋体"/>
              </a:rPr>
              <a:t>world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/>
  <cp:lastModifiedBy/>
  <cp:revision>5</cp:revision>
  <dcterms:created xsi:type="dcterms:W3CDTF">2012-07-28T05:39:45Z</dcterms:created>
  <dcterms:modified xsi:type="dcterms:W3CDTF">2018-10-25T09:40:56Z</dcterms:modified>
</cp:coreProperties>
</file>