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652C575-C645-46ED-8E8C-045D5F8EAC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UCL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EED2CB-ACE8-4E6D-9BFD-D8B02344F3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02-08-2024 14:07:27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5DC154A-7F6C-47A1-8A7E-F33D533582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2024-08-02T12:07:29Z</dcterms:created>
  <dcterms:modified xsi:type="dcterms:W3CDTF">2024-08-02T12:07:29Z</dcterms:modified>
</cp:coreProperties>
</file>